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189" r:id="rId2"/>
  </p:sldMasterIdLst>
  <p:notesMasterIdLst>
    <p:notesMasterId r:id="rId215"/>
  </p:notesMasterIdLst>
  <p:handoutMasterIdLst>
    <p:handoutMasterId r:id="rId216"/>
  </p:handoutMasterIdLst>
  <p:sldIdLst>
    <p:sldId id="5619" r:id="rId3"/>
    <p:sldId id="5467" r:id="rId4"/>
    <p:sldId id="4653" r:id="rId5"/>
    <p:sldId id="4654" r:id="rId6"/>
    <p:sldId id="4655" r:id="rId7"/>
    <p:sldId id="4656" r:id="rId8"/>
    <p:sldId id="4944" r:id="rId9"/>
    <p:sldId id="5309" r:id="rId10"/>
    <p:sldId id="5468" r:id="rId11"/>
    <p:sldId id="5473" r:id="rId12"/>
    <p:sldId id="5474" r:id="rId13"/>
    <p:sldId id="5478" r:id="rId14"/>
    <p:sldId id="5489" r:id="rId15"/>
    <p:sldId id="5490" r:id="rId16"/>
    <p:sldId id="5491" r:id="rId17"/>
    <p:sldId id="5492" r:id="rId18"/>
    <p:sldId id="5493" r:id="rId19"/>
    <p:sldId id="5494" r:id="rId20"/>
    <p:sldId id="5497" r:id="rId21"/>
    <p:sldId id="5605" r:id="rId22"/>
    <p:sldId id="5604" r:id="rId23"/>
    <p:sldId id="5603" r:id="rId24"/>
    <p:sldId id="5602" r:id="rId25"/>
    <p:sldId id="5504" r:id="rId26"/>
    <p:sldId id="5505" r:id="rId27"/>
    <p:sldId id="5506" r:id="rId28"/>
    <p:sldId id="5511" r:id="rId29"/>
    <p:sldId id="5514" r:id="rId30"/>
    <p:sldId id="5518" r:id="rId31"/>
    <p:sldId id="5522" r:id="rId32"/>
    <p:sldId id="5527" r:id="rId33"/>
    <p:sldId id="5528" r:id="rId34"/>
    <p:sldId id="5529" r:id="rId35"/>
    <p:sldId id="5532" r:id="rId36"/>
    <p:sldId id="5535" r:id="rId37"/>
    <p:sldId id="5538" r:id="rId38"/>
    <p:sldId id="5541" r:id="rId39"/>
    <p:sldId id="5544" r:id="rId40"/>
    <p:sldId id="5545" r:id="rId41"/>
    <p:sldId id="5546" r:id="rId42"/>
    <p:sldId id="5552" r:id="rId43"/>
    <p:sldId id="5556" r:id="rId44"/>
    <p:sldId id="5562" r:id="rId45"/>
    <p:sldId id="5609" r:id="rId46"/>
    <p:sldId id="5608" r:id="rId47"/>
    <p:sldId id="5607" r:id="rId48"/>
    <p:sldId id="5606" r:id="rId49"/>
    <p:sldId id="5573" r:id="rId50"/>
    <p:sldId id="5577" r:id="rId51"/>
    <p:sldId id="5578" r:id="rId52"/>
    <p:sldId id="5579" r:id="rId53"/>
    <p:sldId id="5623" r:id="rId54"/>
    <p:sldId id="5585" r:id="rId55"/>
    <p:sldId id="5588" r:id="rId56"/>
    <p:sldId id="5589" r:id="rId57"/>
    <p:sldId id="5592" r:id="rId58"/>
    <p:sldId id="5595" r:id="rId59"/>
    <p:sldId id="5596" r:id="rId60"/>
    <p:sldId id="5597" r:id="rId61"/>
    <p:sldId id="5610" r:id="rId62"/>
    <p:sldId id="5236" r:id="rId63"/>
    <p:sldId id="5624" r:id="rId64"/>
    <p:sldId id="5626" r:id="rId65"/>
    <p:sldId id="5600" r:id="rId66"/>
    <p:sldId id="5601" r:id="rId67"/>
    <p:sldId id="5311" r:id="rId68"/>
    <p:sldId id="5312" r:id="rId69"/>
    <p:sldId id="5313" r:id="rId70"/>
    <p:sldId id="5314" r:id="rId71"/>
    <p:sldId id="5315" r:id="rId72"/>
    <p:sldId id="5317" r:id="rId73"/>
    <p:sldId id="5316" r:id="rId74"/>
    <p:sldId id="5318" r:id="rId75"/>
    <p:sldId id="5319" r:id="rId76"/>
    <p:sldId id="5320" r:id="rId77"/>
    <p:sldId id="5321" r:id="rId78"/>
    <p:sldId id="5323" r:id="rId79"/>
    <p:sldId id="5324" r:id="rId80"/>
    <p:sldId id="5325" r:id="rId81"/>
    <p:sldId id="5326" r:id="rId82"/>
    <p:sldId id="5327" r:id="rId83"/>
    <p:sldId id="5328" r:id="rId84"/>
    <p:sldId id="5329" r:id="rId85"/>
    <p:sldId id="5330" r:id="rId86"/>
    <p:sldId id="5331" r:id="rId87"/>
    <p:sldId id="5332" r:id="rId88"/>
    <p:sldId id="5341" r:id="rId89"/>
    <p:sldId id="5340" r:id="rId90"/>
    <p:sldId id="5333" r:id="rId91"/>
    <p:sldId id="5339" r:id="rId92"/>
    <p:sldId id="5338" r:id="rId93"/>
    <p:sldId id="5337" r:id="rId94"/>
    <p:sldId id="5342" r:id="rId95"/>
    <p:sldId id="5343" r:id="rId96"/>
    <p:sldId id="5344" r:id="rId97"/>
    <p:sldId id="5345" r:id="rId98"/>
    <p:sldId id="5346" r:id="rId99"/>
    <p:sldId id="5347" r:id="rId100"/>
    <p:sldId id="5348" r:id="rId101"/>
    <p:sldId id="5349" r:id="rId102"/>
    <p:sldId id="5350" r:id="rId103"/>
    <p:sldId id="5351" r:id="rId104"/>
    <p:sldId id="5352" r:id="rId105"/>
    <p:sldId id="5356" r:id="rId106"/>
    <p:sldId id="5357" r:id="rId107"/>
    <p:sldId id="5358" r:id="rId108"/>
    <p:sldId id="5359" r:id="rId109"/>
    <p:sldId id="5360" r:id="rId110"/>
    <p:sldId id="5362" r:id="rId111"/>
    <p:sldId id="5363" r:id="rId112"/>
    <p:sldId id="5364" r:id="rId113"/>
    <p:sldId id="5367" r:id="rId114"/>
    <p:sldId id="5368" r:id="rId115"/>
    <p:sldId id="5369" r:id="rId116"/>
    <p:sldId id="5370" r:id="rId117"/>
    <p:sldId id="5371" r:id="rId118"/>
    <p:sldId id="5372" r:id="rId119"/>
    <p:sldId id="5373" r:id="rId120"/>
    <p:sldId id="5466" r:id="rId121"/>
    <p:sldId id="5374" r:id="rId122"/>
    <p:sldId id="5375" r:id="rId123"/>
    <p:sldId id="5376" r:id="rId124"/>
    <p:sldId id="5377" r:id="rId125"/>
    <p:sldId id="5378" r:id="rId126"/>
    <p:sldId id="5379" r:id="rId127"/>
    <p:sldId id="5380" r:id="rId128"/>
    <p:sldId id="5381" r:id="rId129"/>
    <p:sldId id="5382" r:id="rId130"/>
    <p:sldId id="5383" r:id="rId131"/>
    <p:sldId id="5384" r:id="rId132"/>
    <p:sldId id="5386" r:id="rId133"/>
    <p:sldId id="5385" r:id="rId134"/>
    <p:sldId id="5387" r:id="rId135"/>
    <p:sldId id="5388" r:id="rId136"/>
    <p:sldId id="5389" r:id="rId137"/>
    <p:sldId id="5390" r:id="rId138"/>
    <p:sldId id="5391" r:id="rId139"/>
    <p:sldId id="5392" r:id="rId140"/>
    <p:sldId id="5393" r:id="rId141"/>
    <p:sldId id="5394" r:id="rId142"/>
    <p:sldId id="5395" r:id="rId143"/>
    <p:sldId id="5396" r:id="rId144"/>
    <p:sldId id="5397" r:id="rId145"/>
    <p:sldId id="5398" r:id="rId146"/>
    <p:sldId id="5399" r:id="rId147"/>
    <p:sldId id="5400" r:id="rId148"/>
    <p:sldId id="5401" r:id="rId149"/>
    <p:sldId id="5402" r:id="rId150"/>
    <p:sldId id="5403" r:id="rId151"/>
    <p:sldId id="5404" r:id="rId152"/>
    <p:sldId id="5405" r:id="rId153"/>
    <p:sldId id="5406" r:id="rId154"/>
    <p:sldId id="5407" r:id="rId155"/>
    <p:sldId id="5409" r:id="rId156"/>
    <p:sldId id="5410" r:id="rId157"/>
    <p:sldId id="5411" r:id="rId158"/>
    <p:sldId id="5412" r:id="rId159"/>
    <p:sldId id="5413" r:id="rId160"/>
    <p:sldId id="5414" r:id="rId161"/>
    <p:sldId id="5415" r:id="rId162"/>
    <p:sldId id="5416" r:id="rId163"/>
    <p:sldId id="5417" r:id="rId164"/>
    <p:sldId id="5418" r:id="rId165"/>
    <p:sldId id="5419" r:id="rId166"/>
    <p:sldId id="5420" r:id="rId167"/>
    <p:sldId id="5421" r:id="rId168"/>
    <p:sldId id="5422" r:id="rId169"/>
    <p:sldId id="5423" r:id="rId170"/>
    <p:sldId id="5424" r:id="rId171"/>
    <p:sldId id="5425" r:id="rId172"/>
    <p:sldId id="5427" r:id="rId173"/>
    <p:sldId id="5429" r:id="rId174"/>
    <p:sldId id="5430" r:id="rId175"/>
    <p:sldId id="5431" r:id="rId176"/>
    <p:sldId id="5432" r:id="rId177"/>
    <p:sldId id="5433" r:id="rId178"/>
    <p:sldId id="5435" r:id="rId179"/>
    <p:sldId id="5436" r:id="rId180"/>
    <p:sldId id="5437" r:id="rId181"/>
    <p:sldId id="5625" r:id="rId182"/>
    <p:sldId id="5627" r:id="rId183"/>
    <p:sldId id="5621" r:id="rId184"/>
    <p:sldId id="5622" r:id="rId185"/>
    <p:sldId id="5443" r:id="rId186"/>
    <p:sldId id="5444" r:id="rId187"/>
    <p:sldId id="5445" r:id="rId188"/>
    <p:sldId id="5447" r:id="rId189"/>
    <p:sldId id="5448" r:id="rId190"/>
    <p:sldId id="5449" r:id="rId191"/>
    <p:sldId id="5450" r:id="rId192"/>
    <p:sldId id="5451" r:id="rId193"/>
    <p:sldId id="5452" r:id="rId194"/>
    <p:sldId id="5453" r:id="rId195"/>
    <p:sldId id="5454" r:id="rId196"/>
    <p:sldId id="5428" r:id="rId197"/>
    <p:sldId id="5465" r:id="rId198"/>
    <p:sldId id="5455" r:id="rId199"/>
    <p:sldId id="5611" r:id="rId200"/>
    <p:sldId id="5612" r:id="rId201"/>
    <p:sldId id="5613" r:id="rId202"/>
    <p:sldId id="5614" r:id="rId203"/>
    <p:sldId id="5615" r:id="rId204"/>
    <p:sldId id="5616" r:id="rId205"/>
    <p:sldId id="5617" r:id="rId206"/>
    <p:sldId id="5618" r:id="rId207"/>
    <p:sldId id="5628" r:id="rId208"/>
    <p:sldId id="5629" r:id="rId209"/>
    <p:sldId id="1542" r:id="rId210"/>
    <p:sldId id="1579" r:id="rId211"/>
    <p:sldId id="1580" r:id="rId212"/>
    <p:sldId id="4682" r:id="rId213"/>
    <p:sldId id="1474" r:id="rId214"/>
  </p:sldIdLst>
  <p:sldSz cx="9144000" cy="6858000" type="screen4x3"/>
  <p:notesSz cx="6858000" cy="9144000"/>
  <p:custDataLst>
    <p:tags r:id="rId217"/>
  </p:custDataLst>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00FF"/>
    <a:srgbClr val="FFCC99"/>
    <a:srgbClr val="00FFFF"/>
    <a:srgbClr val="FF00FF"/>
    <a:srgbClr val="CC99FF"/>
    <a:srgbClr val="996600"/>
    <a:srgbClr val="FF5050"/>
    <a:srgbClr val="99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06" d="100"/>
          <a:sy n="106" d="100"/>
        </p:scale>
        <p:origin x="57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6" Type="http://schemas.openxmlformats.org/officeDocument/2006/relationships/handoutMaster" Target="handoutMasters/handoutMaster1.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viewProps" Target="viewProps.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notesMaster" Target="notesMasters/notesMaster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2282281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61408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125000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752441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3224306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99977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403759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562963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373287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2343890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4214909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737057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170929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252193232"/>
      </p:ext>
    </p:extLst>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1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1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36.jpeg"/><Relationship Id="rId4" Type="http://schemas.openxmlformats.org/officeDocument/2006/relationships/image" Target="../media/image33.jpeg"/></Relationships>
</file>

<file path=ppt/slides/_rels/slide1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6.jpeg"/></Relationships>
</file>

<file path=ppt/slides/_rels/slide1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6.jpeg"/></Relationships>
</file>

<file path=ppt/slides/_rels/slide1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6.jpeg"/></Relationships>
</file>

<file path=ppt/slides/_rels/slide1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svg"/></Relationships>
</file>

<file path=ppt/slides/_rels/slide20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5.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0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emf"/><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0.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8.emf"/><Relationship Id="rId1" Type="http://schemas.openxmlformats.org/officeDocument/2006/relationships/slideLayout" Target="../slideLayouts/slideLayout15.xml"/><Relationship Id="rId5" Type="http://schemas.openxmlformats.org/officeDocument/2006/relationships/image" Target="../media/image69.png"/><Relationship Id="rId4" Type="http://schemas.openxmlformats.org/officeDocument/2006/relationships/image" Target="../media/image65.png"/></Relationships>
</file>

<file path=ppt/slides/_rels/slide2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4.png"/><Relationship Id="rId7" Type="http://schemas.openxmlformats.org/officeDocument/2006/relationships/image" Target="../media/image73.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71.png"/><Relationship Id="rId1" Type="http://schemas.openxmlformats.org/officeDocument/2006/relationships/slideLayout" Target="../slideLayouts/slideLayout15.xml"/><Relationship Id="rId6" Type="http://schemas.openxmlformats.org/officeDocument/2006/relationships/hyperlink" Target="https://www.instagram.com/ryemurph88/" TargetMode="External"/><Relationship Id="rId11" Type="http://schemas.openxmlformats.org/officeDocument/2006/relationships/image" Target="../media/image75.png"/><Relationship Id="rId5" Type="http://schemas.openxmlformats.org/officeDocument/2006/relationships/image" Target="../media/image72.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sv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9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9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17720"/>
            <a:ext cx="9165265" cy="68402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17140" y="304800"/>
            <a:ext cx="73661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Review Game</a:t>
            </a:r>
          </a:p>
        </p:txBody>
      </p:sp>
      <p:pic>
        <p:nvPicPr>
          <p:cNvPr id="6" name="Graphic 5">
            <a:extLst>
              <a:ext uri="{FF2B5EF4-FFF2-40B4-BE49-F238E27FC236}">
                <a16:creationId xmlns:a16="http://schemas.microsoft.com/office/drawing/2014/main" id="{03E47A55-39CF-5585-94C1-00FED7B6FF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
        <p:nvSpPr>
          <p:cNvPr id="7" name="Rectangle 6">
            <a:extLst>
              <a:ext uri="{FF2B5EF4-FFF2-40B4-BE49-F238E27FC236}">
                <a16:creationId xmlns:a16="http://schemas.microsoft.com/office/drawing/2014/main" id="{C5401831-5FB4-2A57-557C-C1FD2A4E8D93}"/>
              </a:ext>
            </a:extLst>
          </p:cNvPr>
          <p:cNvSpPr/>
          <p:nvPr/>
        </p:nvSpPr>
        <p:spPr>
          <a:xfrm>
            <a:off x="161241" y="4876800"/>
            <a:ext cx="3220753" cy="19205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buNone/>
            </a:pPr>
            <a:r>
              <a:rPr lang="en-US" sz="5400" b="1" cap="none" spc="0" dirty="0">
                <a:ln w="9525">
                  <a:solidFill>
                    <a:schemeClr val="bg1"/>
                  </a:solidFill>
                  <a:prstDash val="solid"/>
                </a:ln>
                <a:solidFill>
                  <a:srgbClr val="CCCCFF"/>
                </a:solidFill>
                <a:effectLst>
                  <a:outerShdw blurRad="12700" dist="38100" dir="2700000" algn="tl" rotWithShape="0">
                    <a:schemeClr val="bg1">
                      <a:lumMod val="50000"/>
                    </a:schemeClr>
                  </a:outerShdw>
                </a:effectLst>
              </a:rPr>
              <a:t>Part 3 </a:t>
            </a:r>
          </a:p>
          <a:p>
            <a:pPr algn="ctr">
              <a:buNone/>
            </a:pPr>
            <a:r>
              <a:rPr lang="en-US" sz="5400" b="1" cap="none" spc="0" dirty="0">
                <a:ln w="9525">
                  <a:solidFill>
                    <a:schemeClr val="bg1"/>
                  </a:solidFill>
                  <a:prstDash val="solid"/>
                </a:ln>
                <a:solidFill>
                  <a:srgbClr val="CCCCFF"/>
                </a:solidFill>
                <a:effectLst>
                  <a:outerShdw blurRad="12700" dist="38100" dir="2700000" algn="tl" rotWithShape="0">
                    <a:schemeClr val="bg1">
                      <a:lumMod val="50000"/>
                    </a:schemeClr>
                  </a:outerShdw>
                </a:effectLst>
              </a:rPr>
              <a:t>Lesson 8</a:t>
            </a:r>
          </a:p>
        </p:txBody>
      </p:sp>
      <p:pic>
        <p:nvPicPr>
          <p:cNvPr id="8" name="Picture 7">
            <a:extLst>
              <a:ext uri="{FF2B5EF4-FFF2-40B4-BE49-F238E27FC236}">
                <a16:creationId xmlns:a16="http://schemas.microsoft.com/office/drawing/2014/main" id="{2A6DB140-D21A-AF1E-4233-A322D7A58EB7}"/>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3770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One word is bogus on the next slide.  Please record the bogus word as your answer.</a:t>
            </a:r>
          </a:p>
          <a:p>
            <a:pPr lvl="1"/>
            <a:r>
              <a:rPr lang="en-US" dirty="0"/>
              <a:t>Can you make the definition correct?</a:t>
            </a:r>
          </a:p>
        </p:txBody>
      </p:sp>
      <p:pic>
        <p:nvPicPr>
          <p:cNvPr id="6146" name="Picture 2" descr="http://www.adderworld.com/blog1/wp-content/uploads/2010/08/bog55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34400" cy="464820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916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1001171" y="25146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4" name="Rectangle 3"/>
          <p:cNvSpPr/>
          <p:nvPr/>
        </p:nvSpPr>
        <p:spPr>
          <a:xfrm>
            <a:off x="5413730" y="54864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11" name="Rectangle 10"/>
          <p:cNvSpPr/>
          <p:nvPr/>
        </p:nvSpPr>
        <p:spPr>
          <a:xfrm>
            <a:off x="413670" y="5360212"/>
            <a:ext cx="3916458" cy="117570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Seeds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dispersed by wind</a:t>
            </a:r>
          </a:p>
        </p:txBody>
      </p:sp>
    </p:spTree>
    <p:extLst>
      <p:ext uri="{BB962C8B-B14F-4D97-AF65-F5344CB8AC3E}">
        <p14:creationId xmlns:p14="http://schemas.microsoft.com/office/powerpoint/2010/main" val="35249616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1001171" y="25146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4" name="Rectangle 3"/>
          <p:cNvSpPr/>
          <p:nvPr/>
        </p:nvSpPr>
        <p:spPr>
          <a:xfrm>
            <a:off x="5413730" y="54864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11" name="Rectangle 10"/>
          <p:cNvSpPr/>
          <p:nvPr/>
        </p:nvSpPr>
        <p:spPr>
          <a:xfrm>
            <a:off x="413670" y="5360212"/>
            <a:ext cx="3916458" cy="117570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Seeds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dispersed by wind</a:t>
            </a:r>
          </a:p>
        </p:txBody>
      </p:sp>
    </p:spTree>
    <p:extLst>
      <p:ext uri="{BB962C8B-B14F-4D97-AF65-F5344CB8AC3E}">
        <p14:creationId xmlns:p14="http://schemas.microsoft.com/office/powerpoint/2010/main" val="5500285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2894402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solidFill>
                            <a:schemeClr val="accent6">
                              <a:lumMod val="60000"/>
                              <a:lumOff val="40000"/>
                            </a:schemeClr>
                          </a:solidFill>
                        </a:rPr>
                        <a:t>UP,</a:t>
                      </a:r>
                      <a:r>
                        <a:rPr lang="en-US" baseline="0" dirty="0">
                          <a:solidFill>
                            <a:schemeClr val="accent6">
                              <a:lumMod val="60000"/>
                              <a:lumOff val="40000"/>
                            </a:schemeClr>
                          </a:solidFill>
                        </a:rPr>
                        <a:t> UP, AND AWAY</a:t>
                      </a:r>
                      <a:endParaRPr lang="en-US" dirty="0">
                        <a:solidFill>
                          <a:schemeClr val="accent6">
                            <a:lumMod val="60000"/>
                            <a:lumOff val="40000"/>
                          </a:schemeClr>
                        </a:solidFill>
                      </a:endParaRPr>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accent6">
                        <a:lumMod val="50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accent6">
                        <a:lumMod val="50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accent6">
                        <a:lumMod val="50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accent6">
                        <a:lumMod val="50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accent6">
                        <a:lumMod val="50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6048487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FF9900"/>
                </a:solidFill>
              </a:rPr>
              <a:t>Which cone is the male cone, and which cone is the female cone?</a:t>
            </a:r>
          </a:p>
        </p:txBody>
      </p:sp>
      <p:pic>
        <p:nvPicPr>
          <p:cNvPr id="90115" name="Picture 5" descr="Pine_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0117" name="WordArt 14"/>
          <p:cNvSpPr>
            <a:spLocks noChangeArrowheads="1" noChangeShapeType="1" noTextEdit="1"/>
          </p:cNvSpPr>
          <p:nvPr/>
        </p:nvSpPr>
        <p:spPr bwMode="auto">
          <a:xfrm>
            <a:off x="3962400" y="2667000"/>
            <a:ext cx="6096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90118" name="WordArt 15"/>
          <p:cNvSpPr>
            <a:spLocks noChangeArrowheads="1" noChangeShapeType="1" noTextEdit="1"/>
          </p:cNvSpPr>
          <p:nvPr/>
        </p:nvSpPr>
        <p:spPr bwMode="auto">
          <a:xfrm>
            <a:off x="5105400" y="4953000"/>
            <a:ext cx="5334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 name="Rectangle 1"/>
          <p:cNvSpPr/>
          <p:nvPr/>
        </p:nvSpPr>
        <p:spPr>
          <a:xfrm>
            <a:off x="7794465" y="153549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5791359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FF9900"/>
                </a:solidFill>
              </a:rPr>
              <a:t>Which cone is the male cone, and which cone is the female cone?</a:t>
            </a:r>
          </a:p>
        </p:txBody>
      </p:sp>
      <p:pic>
        <p:nvPicPr>
          <p:cNvPr id="90115" name="Picture 5" descr="Pine_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0117" name="WordArt 14"/>
          <p:cNvSpPr>
            <a:spLocks noChangeArrowheads="1" noChangeShapeType="1" noTextEdit="1"/>
          </p:cNvSpPr>
          <p:nvPr/>
        </p:nvSpPr>
        <p:spPr bwMode="auto">
          <a:xfrm>
            <a:off x="3962400" y="2667000"/>
            <a:ext cx="6096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dirty="0">
                <a:ln w="28575">
                  <a:solidFill>
                    <a:srgbClr val="000000"/>
                  </a:solidFill>
                  <a:round/>
                  <a:headEnd/>
                  <a:tailEnd/>
                </a:ln>
                <a:solidFill>
                  <a:srgbClr val="FFC000"/>
                </a:solidFill>
                <a:effectLst>
                  <a:outerShdw dist="45791" dir="3378596" algn="ctr" rotWithShape="0">
                    <a:srgbClr val="4D4D4D">
                      <a:alpha val="79999"/>
                    </a:srgbClr>
                  </a:outerShdw>
                </a:effectLst>
                <a:uLnTx/>
                <a:uFillTx/>
                <a:latin typeface="Arial Black"/>
                <a:ea typeface="+mn-ea"/>
                <a:cs typeface="+mn-cs"/>
              </a:rPr>
              <a:t>A</a:t>
            </a:r>
          </a:p>
        </p:txBody>
      </p:sp>
      <p:sp>
        <p:nvSpPr>
          <p:cNvPr id="90118" name="WordArt 15"/>
          <p:cNvSpPr>
            <a:spLocks noChangeArrowheads="1" noChangeShapeType="1" noTextEdit="1"/>
          </p:cNvSpPr>
          <p:nvPr/>
        </p:nvSpPr>
        <p:spPr bwMode="auto">
          <a:xfrm>
            <a:off x="5105400" y="4953000"/>
            <a:ext cx="5334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 name="Rectangle 1"/>
          <p:cNvSpPr/>
          <p:nvPr/>
        </p:nvSpPr>
        <p:spPr>
          <a:xfrm>
            <a:off x="7794465" y="153549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1670273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FF9900"/>
                </a:solidFill>
              </a:rPr>
              <a:t>Which cone is the male cone, and which cone is the female cone?</a:t>
            </a:r>
          </a:p>
        </p:txBody>
      </p:sp>
      <p:pic>
        <p:nvPicPr>
          <p:cNvPr id="90115" name="Picture 5" descr="Pine_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0117" name="WordArt 14"/>
          <p:cNvSpPr>
            <a:spLocks noChangeArrowheads="1" noChangeShapeType="1" noTextEdit="1"/>
          </p:cNvSpPr>
          <p:nvPr/>
        </p:nvSpPr>
        <p:spPr bwMode="auto">
          <a:xfrm>
            <a:off x="3962400" y="2667000"/>
            <a:ext cx="6096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dirty="0">
                <a:ln w="28575">
                  <a:solidFill>
                    <a:srgbClr val="000000"/>
                  </a:solidFill>
                  <a:round/>
                  <a:headEnd/>
                  <a:tailEnd/>
                </a:ln>
                <a:solidFill>
                  <a:srgbClr val="FF00FF"/>
                </a:solidFill>
                <a:effectLst>
                  <a:outerShdw dist="45791" dir="3378596" algn="ctr" rotWithShape="0">
                    <a:srgbClr val="4D4D4D">
                      <a:alpha val="79999"/>
                    </a:srgbClr>
                  </a:outerShdw>
                </a:effectLst>
                <a:uLnTx/>
                <a:uFillTx/>
                <a:latin typeface="Arial Black"/>
                <a:ea typeface="+mn-ea"/>
                <a:cs typeface="+mn-cs"/>
              </a:rPr>
              <a:t>A</a:t>
            </a:r>
          </a:p>
        </p:txBody>
      </p:sp>
      <p:sp>
        <p:nvSpPr>
          <p:cNvPr id="90118" name="WordArt 15"/>
          <p:cNvSpPr>
            <a:spLocks noChangeArrowheads="1" noChangeShapeType="1" noTextEdit="1"/>
          </p:cNvSpPr>
          <p:nvPr/>
        </p:nvSpPr>
        <p:spPr bwMode="auto">
          <a:xfrm>
            <a:off x="5105400" y="4953000"/>
            <a:ext cx="5334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 name="Rectangle 1"/>
          <p:cNvSpPr/>
          <p:nvPr/>
        </p:nvSpPr>
        <p:spPr>
          <a:xfrm>
            <a:off x="7794465" y="153549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a:off x="990600" y="2619970"/>
            <a:ext cx="26949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Female</a:t>
            </a:r>
          </a:p>
        </p:txBody>
      </p:sp>
    </p:spTree>
    <p:extLst>
      <p:ext uri="{BB962C8B-B14F-4D97-AF65-F5344CB8AC3E}">
        <p14:creationId xmlns:p14="http://schemas.microsoft.com/office/powerpoint/2010/main" val="39313162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FF9900"/>
                </a:solidFill>
              </a:rPr>
              <a:t>Which cone is the male cone, and which cone is the female cone?</a:t>
            </a:r>
          </a:p>
        </p:txBody>
      </p:sp>
      <p:pic>
        <p:nvPicPr>
          <p:cNvPr id="90115" name="Picture 5" descr="Pine_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0117" name="WordArt 14"/>
          <p:cNvSpPr>
            <a:spLocks noChangeArrowheads="1" noChangeShapeType="1" noTextEdit="1"/>
          </p:cNvSpPr>
          <p:nvPr/>
        </p:nvSpPr>
        <p:spPr bwMode="auto">
          <a:xfrm>
            <a:off x="3962400" y="2667000"/>
            <a:ext cx="6096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dirty="0">
                <a:ln w="28575">
                  <a:solidFill>
                    <a:srgbClr val="000000"/>
                  </a:solidFill>
                  <a:round/>
                  <a:headEnd/>
                  <a:tailEnd/>
                </a:ln>
                <a:solidFill>
                  <a:srgbClr val="FF00FF"/>
                </a:solidFill>
                <a:effectLst>
                  <a:outerShdw dist="45791" dir="3378596" algn="ctr" rotWithShape="0">
                    <a:srgbClr val="4D4D4D">
                      <a:alpha val="79999"/>
                    </a:srgbClr>
                  </a:outerShdw>
                </a:effectLst>
                <a:uLnTx/>
                <a:uFillTx/>
                <a:latin typeface="Arial Black"/>
                <a:ea typeface="+mn-ea"/>
                <a:cs typeface="+mn-cs"/>
              </a:rPr>
              <a:t>A</a:t>
            </a:r>
          </a:p>
        </p:txBody>
      </p:sp>
      <p:sp>
        <p:nvSpPr>
          <p:cNvPr id="90118" name="WordArt 15"/>
          <p:cNvSpPr>
            <a:spLocks noChangeArrowheads="1" noChangeShapeType="1" noTextEdit="1"/>
          </p:cNvSpPr>
          <p:nvPr/>
        </p:nvSpPr>
        <p:spPr bwMode="auto">
          <a:xfrm>
            <a:off x="5105400" y="4953000"/>
            <a:ext cx="5334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dirty="0">
                <a:ln w="28575">
                  <a:solidFill>
                    <a:srgbClr val="000000"/>
                  </a:solidFill>
                  <a:round/>
                  <a:headEnd/>
                  <a:tailEnd/>
                </a:ln>
                <a:solidFill>
                  <a:srgbClr val="FFC000"/>
                </a:solidFill>
                <a:effectLst>
                  <a:outerShdw dist="45791" dir="3378596" algn="ctr" rotWithShape="0">
                    <a:srgbClr val="4D4D4D">
                      <a:alpha val="79999"/>
                    </a:srgbClr>
                  </a:outerShdw>
                </a:effectLst>
                <a:uLnTx/>
                <a:uFillTx/>
                <a:latin typeface="Arial Black"/>
                <a:ea typeface="+mn-ea"/>
                <a:cs typeface="+mn-cs"/>
              </a:rPr>
              <a:t>B</a:t>
            </a:r>
          </a:p>
        </p:txBody>
      </p:sp>
      <p:sp>
        <p:nvSpPr>
          <p:cNvPr id="2" name="Rectangle 1"/>
          <p:cNvSpPr/>
          <p:nvPr/>
        </p:nvSpPr>
        <p:spPr>
          <a:xfrm>
            <a:off x="7794465" y="153549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a:off x="990600" y="2619970"/>
            <a:ext cx="26949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Female</a:t>
            </a:r>
          </a:p>
        </p:txBody>
      </p:sp>
    </p:spTree>
    <p:extLst>
      <p:ext uri="{BB962C8B-B14F-4D97-AF65-F5344CB8AC3E}">
        <p14:creationId xmlns:p14="http://schemas.microsoft.com/office/powerpoint/2010/main" val="34008311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FF9900"/>
                </a:solidFill>
              </a:rPr>
              <a:t>Which cone is the male cone, and which cone is the female cone?</a:t>
            </a:r>
          </a:p>
        </p:txBody>
      </p:sp>
      <p:pic>
        <p:nvPicPr>
          <p:cNvPr id="90115" name="Picture 5" descr="Pine_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90117" name="WordArt 14"/>
          <p:cNvSpPr>
            <a:spLocks noChangeArrowheads="1" noChangeShapeType="1" noTextEdit="1"/>
          </p:cNvSpPr>
          <p:nvPr/>
        </p:nvSpPr>
        <p:spPr bwMode="auto">
          <a:xfrm>
            <a:off x="3962400" y="2667000"/>
            <a:ext cx="6096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dirty="0">
                <a:ln w="28575">
                  <a:solidFill>
                    <a:srgbClr val="000000"/>
                  </a:solidFill>
                  <a:round/>
                  <a:headEnd/>
                  <a:tailEnd/>
                </a:ln>
                <a:solidFill>
                  <a:srgbClr val="FF00FF"/>
                </a:solidFill>
                <a:effectLst>
                  <a:outerShdw dist="45791" dir="3378596" algn="ctr" rotWithShape="0">
                    <a:srgbClr val="4D4D4D">
                      <a:alpha val="79999"/>
                    </a:srgbClr>
                  </a:outerShdw>
                </a:effectLst>
                <a:uLnTx/>
                <a:uFillTx/>
                <a:latin typeface="Arial Black"/>
                <a:ea typeface="+mn-ea"/>
                <a:cs typeface="+mn-cs"/>
              </a:rPr>
              <a:t>A</a:t>
            </a:r>
          </a:p>
        </p:txBody>
      </p:sp>
      <p:sp>
        <p:nvSpPr>
          <p:cNvPr id="90118" name="WordArt 15"/>
          <p:cNvSpPr>
            <a:spLocks noChangeArrowheads="1" noChangeShapeType="1" noTextEdit="1"/>
          </p:cNvSpPr>
          <p:nvPr/>
        </p:nvSpPr>
        <p:spPr bwMode="auto">
          <a:xfrm>
            <a:off x="5105400" y="4953000"/>
            <a:ext cx="533400" cy="1028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dirty="0">
                <a:ln w="28575">
                  <a:solidFill>
                    <a:srgbClr val="000000"/>
                  </a:solidFill>
                  <a:round/>
                  <a:headEnd/>
                  <a:tailEnd/>
                </a:ln>
                <a:solidFill>
                  <a:srgbClr val="003399">
                    <a:lumMod val="60000"/>
                    <a:lumOff val="40000"/>
                  </a:srgbClr>
                </a:solidFill>
                <a:effectLst>
                  <a:outerShdw dist="45791" dir="3378596" algn="ctr" rotWithShape="0">
                    <a:srgbClr val="4D4D4D">
                      <a:alpha val="79999"/>
                    </a:srgbClr>
                  </a:outerShdw>
                </a:effectLst>
                <a:uLnTx/>
                <a:uFillTx/>
                <a:latin typeface="Arial Black"/>
                <a:ea typeface="+mn-ea"/>
                <a:cs typeface="+mn-cs"/>
              </a:rPr>
              <a:t>B</a:t>
            </a:r>
          </a:p>
        </p:txBody>
      </p:sp>
      <p:sp>
        <p:nvSpPr>
          <p:cNvPr id="2" name="Rectangle 1"/>
          <p:cNvSpPr/>
          <p:nvPr/>
        </p:nvSpPr>
        <p:spPr>
          <a:xfrm>
            <a:off x="7794465" y="153549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3" name="Rectangle 2"/>
          <p:cNvSpPr/>
          <p:nvPr/>
        </p:nvSpPr>
        <p:spPr>
          <a:xfrm>
            <a:off x="990600" y="2619970"/>
            <a:ext cx="26949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Female</a:t>
            </a:r>
          </a:p>
        </p:txBody>
      </p:sp>
      <p:sp>
        <p:nvSpPr>
          <p:cNvPr id="4" name="Rectangle 3"/>
          <p:cNvSpPr/>
          <p:nvPr/>
        </p:nvSpPr>
        <p:spPr>
          <a:xfrm>
            <a:off x="1600200" y="5005685"/>
            <a:ext cx="18389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3399">
                    <a:lumMod val="60000"/>
                    <a:lumOff val="40000"/>
                  </a:srgbClr>
                </a:solidFill>
                <a:effectLst>
                  <a:outerShdw blurRad="50800" algn="tl" rotWithShape="0">
                    <a:srgbClr val="000000"/>
                  </a:outerShdw>
                </a:effectLst>
                <a:uLnTx/>
                <a:uFillTx/>
                <a:latin typeface="Tahoma" pitchFamily="34" charset="0"/>
                <a:ea typeface="+mn-ea"/>
                <a:cs typeface="+mn-cs"/>
              </a:rPr>
              <a:t>Male</a:t>
            </a:r>
          </a:p>
        </p:txBody>
      </p:sp>
    </p:spTree>
    <p:extLst>
      <p:ext uri="{BB962C8B-B14F-4D97-AF65-F5344CB8AC3E}">
        <p14:creationId xmlns:p14="http://schemas.microsoft.com/office/powerpoint/2010/main" val="2714839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FFCC"/>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3" descr="mangrove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93651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403173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Seed: A mature unfertilized plant ovule consisting of an embryo and its food source and having a protective coat.</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434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265814" y="1905851"/>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extLst>
      <p:ext uri="{BB962C8B-B14F-4D97-AF65-F5344CB8AC3E}">
        <p14:creationId xmlns:p14="http://schemas.microsoft.com/office/powerpoint/2010/main" val="32528840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FFCC"/>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3" descr="mangrove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93651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42863450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FFCC"/>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3" descr="mangrove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936516"/>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
        <p:nvSpPr>
          <p:cNvPr id="2" name="Rectangle 1"/>
          <p:cNvSpPr/>
          <p:nvPr/>
        </p:nvSpPr>
        <p:spPr>
          <a:xfrm>
            <a:off x="384639"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
        <p:nvSpPr>
          <p:cNvPr id="3" name="Rectangle 2"/>
          <p:cNvSpPr/>
          <p:nvPr/>
        </p:nvSpPr>
        <p:spPr>
          <a:xfrm>
            <a:off x="469174" y="1219200"/>
            <a:ext cx="5251142" cy="1413034"/>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WATER</a:t>
            </a:r>
          </a:p>
        </p:txBody>
      </p:sp>
      <p:sp>
        <p:nvSpPr>
          <p:cNvPr id="6" name="Down Arrow 5"/>
          <p:cNvSpPr/>
          <p:nvPr/>
        </p:nvSpPr>
        <p:spPr bwMode="auto">
          <a:xfrm>
            <a:off x="6400800" y="3581400"/>
            <a:ext cx="457200" cy="2209800"/>
          </a:xfrm>
          <a:prstGeom prst="downArrow">
            <a:avLst/>
          </a:prstGeom>
          <a:solidFill>
            <a:schemeClr val="tx1"/>
          </a:solidFill>
          <a:ln w="190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9800600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6633"/>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410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87377"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Tree>
    <p:extLst>
      <p:ext uri="{BB962C8B-B14F-4D97-AF65-F5344CB8AC3E}">
        <p14:creationId xmlns:p14="http://schemas.microsoft.com/office/powerpoint/2010/main" val="12247184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6633"/>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410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87377"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2" name="Rectangle 1"/>
          <p:cNvSpPr/>
          <p:nvPr/>
        </p:nvSpPr>
        <p:spPr>
          <a:xfrm>
            <a:off x="384639" y="53340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1602868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6633"/>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410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87377"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2" name="Rectangle 1"/>
          <p:cNvSpPr/>
          <p:nvPr/>
        </p:nvSpPr>
        <p:spPr>
          <a:xfrm>
            <a:off x="384639" y="53340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16386" name="Picture 2" descr="https://encrypted-tbn3.gstatic.com/images?q=tbn:ANd9GcQOFfEufRJDHplP_LG4mSPLQbdgpNtESuUJ19ZMD8QAnplM7d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4" y="1143000"/>
            <a:ext cx="4589626" cy="4191000"/>
          </a:xfrm>
          <a:prstGeom prst="rect">
            <a:avLst/>
          </a:prstGeom>
          <a:noFill/>
          <a:ln w="57150">
            <a:solidFill>
              <a:schemeClr val="bg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053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6633"/>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410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87377" y="990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2" name="Rectangle 1"/>
          <p:cNvSpPr/>
          <p:nvPr/>
        </p:nvSpPr>
        <p:spPr>
          <a:xfrm>
            <a:off x="384639" y="53340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16386" name="Picture 2" descr="https://encrypted-tbn3.gstatic.com/images?q=tbn:ANd9GcQOFfEufRJDHplP_LG4mSPLQbdgpNtESuUJ19ZMD8QAnplM7d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4" y="1143000"/>
            <a:ext cx="4589626" cy="4191000"/>
          </a:xfrm>
          <a:prstGeom prst="rect">
            <a:avLst/>
          </a:prstGeom>
          <a:noFill/>
          <a:ln w="57150">
            <a:solidFill>
              <a:schemeClr val="bg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1733" y="1524000"/>
            <a:ext cx="3873176" cy="1200329"/>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Animals</a:t>
            </a:r>
          </a:p>
        </p:txBody>
      </p:sp>
    </p:spTree>
    <p:extLst>
      <p:ext uri="{BB962C8B-B14F-4D97-AF65-F5344CB8AC3E}">
        <p14:creationId xmlns:p14="http://schemas.microsoft.com/office/powerpoint/2010/main" val="42634952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t>This is the process whereby growth emerges from a period of dormancy.</a:t>
            </a:r>
          </a:p>
        </p:txBody>
      </p:sp>
      <p:pic>
        <p:nvPicPr>
          <p:cNvPr id="301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46865"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5182"/>
            <a:ext cx="228600"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150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t>This is the process whereby growth emerges from a period of dormancy.</a:t>
            </a:r>
          </a:p>
        </p:txBody>
      </p:sp>
      <p:pic>
        <p:nvPicPr>
          <p:cNvPr id="301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46865"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228600" y="56298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5182"/>
            <a:ext cx="228600"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4149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t>This is the process whereby growth emerges from a period of dormancy.</a:t>
            </a:r>
          </a:p>
        </p:txBody>
      </p:sp>
      <p:pic>
        <p:nvPicPr>
          <p:cNvPr id="301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46865"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228600" y="56298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801235" y="1415143"/>
            <a:ext cx="7939994" cy="1569660"/>
          </a:xfrm>
          <a:prstGeom prst="rect">
            <a:avLst/>
          </a:prstGeom>
          <a:noFill/>
        </p:spPr>
        <p:txBody>
          <a:bodyPr wrap="none" lIns="91440" tIns="45720" rIns="91440" bIns="45720">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solidFill>
                    <a:sysClr val="windowText" lastClr="000000"/>
                  </a:solidFill>
                </a:ln>
                <a:solidFill>
                  <a:srgbClr val="99FFCC"/>
                </a:solidFill>
                <a:effectLst>
                  <a:outerShdw blurRad="76200" dist="50800" dir="5400000" algn="tl" rotWithShape="0">
                    <a:srgbClr val="000000">
                      <a:alpha val="65000"/>
                    </a:srgbClr>
                  </a:outerShdw>
                </a:effectLst>
                <a:uLnTx/>
                <a:uFillTx/>
                <a:latin typeface="Tahoma" pitchFamily="34" charset="0"/>
                <a:ea typeface="+mn-ea"/>
                <a:cs typeface="+mn-cs"/>
              </a:rPr>
              <a:t>Germination</a:t>
            </a:r>
          </a:p>
        </p:txBody>
      </p:sp>
      <p:pic>
        <p:nvPicPr>
          <p:cNvPr id="9"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5182"/>
            <a:ext cx="228600"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2144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t>This is the process whereby growth emerges from a period of dormancy.</a:t>
            </a:r>
          </a:p>
        </p:txBody>
      </p:sp>
      <p:pic>
        <p:nvPicPr>
          <p:cNvPr id="301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946865" y="1371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228600" y="56298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801235" y="1415143"/>
            <a:ext cx="7939994" cy="1569660"/>
          </a:xfrm>
          <a:prstGeom prst="rect">
            <a:avLst/>
          </a:prstGeom>
          <a:noFill/>
        </p:spPr>
        <p:txBody>
          <a:bodyPr wrap="none" lIns="91440" tIns="45720" rIns="91440" bIns="45720">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solidFill>
                    <a:sysClr val="windowText" lastClr="000000"/>
                  </a:solidFill>
                </a:ln>
                <a:solidFill>
                  <a:srgbClr val="99FFCC"/>
                </a:solidFill>
                <a:effectLst>
                  <a:outerShdw blurRad="76200" dist="50800" dir="5400000" algn="tl" rotWithShape="0">
                    <a:srgbClr val="000000">
                      <a:alpha val="65000"/>
                    </a:srgbClr>
                  </a:outerShdw>
                </a:effectLst>
                <a:uLnTx/>
                <a:uFillTx/>
                <a:latin typeface="Tahoma" pitchFamily="34" charset="0"/>
                <a:ea typeface="+mn-ea"/>
                <a:cs typeface="+mn-cs"/>
              </a:rPr>
              <a:t>Germination</a:t>
            </a:r>
          </a:p>
        </p:txBody>
      </p:sp>
      <p:pic>
        <p:nvPicPr>
          <p:cNvPr id="9"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5182"/>
            <a:ext cx="228600"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83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457200" y="1905000"/>
            <a:ext cx="1600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304800" y="4495800"/>
            <a:ext cx="17526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algn="ctr">
              <a:buNone/>
            </a:pPr>
            <a:r>
              <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spTree>
    <p:extLst>
      <p:ext uri="{BB962C8B-B14F-4D97-AF65-F5344CB8AC3E}">
        <p14:creationId xmlns:p14="http://schemas.microsoft.com/office/powerpoint/2010/main" val="8653322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FFC000"/>
                </a:solidFill>
              </a:rPr>
              <a:t>Seed dormancy was broken by…</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486400"/>
          </a:xfrm>
          <a:prstGeom prst="rect">
            <a:avLst/>
          </a:prstGeom>
          <a:noFill/>
          <a:ln w="38100" algn="ctr">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Tree>
    <p:extLst>
      <p:ext uri="{BB962C8B-B14F-4D97-AF65-F5344CB8AC3E}">
        <p14:creationId xmlns:p14="http://schemas.microsoft.com/office/powerpoint/2010/main" val="36310739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FFC000"/>
                </a:solidFill>
              </a:rPr>
              <a:t>Seed dormancy was broken by…</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486400"/>
          </a:xfrm>
          <a:prstGeom prst="rect">
            <a:avLst/>
          </a:prstGeom>
          <a:noFill/>
          <a:ln w="38100" algn="ctr">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2" name="Rectangle 1"/>
          <p:cNvSpPr/>
          <p:nvPr/>
        </p:nvSpPr>
        <p:spPr>
          <a:xfrm>
            <a:off x="595423" y="5257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7085955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FFC000"/>
                </a:solidFill>
              </a:rPr>
              <a:t>Seed dormancy was broken by…</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486400"/>
          </a:xfrm>
          <a:prstGeom prst="rect">
            <a:avLst/>
          </a:prstGeom>
          <a:noFill/>
          <a:ln w="38100" algn="ctr">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2" name="Rectangle 1"/>
          <p:cNvSpPr/>
          <p:nvPr/>
        </p:nvSpPr>
        <p:spPr>
          <a:xfrm>
            <a:off x="595423" y="5257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answer is…</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124200"/>
            <a:ext cx="1952786" cy="21336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787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FFC000"/>
                </a:solidFill>
              </a:rPr>
              <a:t>Seed dormancy was broken by…</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486400"/>
          </a:xfrm>
          <a:prstGeom prst="rect">
            <a:avLst/>
          </a:prstGeom>
          <a:noFill/>
          <a:ln w="38100" algn="ctr">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2" name="Rectangle 1"/>
          <p:cNvSpPr/>
          <p:nvPr/>
        </p:nvSpPr>
        <p:spPr>
          <a:xfrm>
            <a:off x="595423" y="5257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answer is…</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124200"/>
            <a:ext cx="1952786" cy="21336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2" name="Picture 2" descr="http://pjnicholson.com/psp/Fire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90986" y="914400"/>
            <a:ext cx="2390614" cy="43628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73301" y="2012591"/>
            <a:ext cx="3147015"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FIRE</a:t>
            </a:r>
          </a:p>
        </p:txBody>
      </p:sp>
    </p:spTree>
    <p:extLst>
      <p:ext uri="{BB962C8B-B14F-4D97-AF65-F5344CB8AC3E}">
        <p14:creationId xmlns:p14="http://schemas.microsoft.com/office/powerpoint/2010/main" val="22759927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FFC000"/>
                </a:solidFill>
              </a:rPr>
              <a:t>Seed dormancy was broken by…</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486400"/>
          </a:xfrm>
          <a:prstGeom prst="rect">
            <a:avLst/>
          </a:prstGeom>
          <a:noFill/>
          <a:ln w="38100" algn="ctr">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2" name="Rectangle 1"/>
          <p:cNvSpPr/>
          <p:nvPr/>
        </p:nvSpPr>
        <p:spPr>
          <a:xfrm>
            <a:off x="595423" y="5257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answer is…</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124200"/>
            <a:ext cx="1952786" cy="21336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2" name="Picture 2" descr="http://pjnicholson.com/psp/Fire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90986" y="914400"/>
            <a:ext cx="2390614" cy="43628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73301" y="2012591"/>
            <a:ext cx="3147015"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Tahoma" pitchFamily="34" charset="0"/>
                <a:ea typeface="+mn-ea"/>
                <a:cs typeface="+mn-cs"/>
              </a:rPr>
              <a:t>FIRE</a:t>
            </a:r>
          </a:p>
        </p:txBody>
      </p:sp>
      <p:sp>
        <p:nvSpPr>
          <p:cNvPr id="4" name="Oval 3"/>
          <p:cNvSpPr/>
          <p:nvPr/>
        </p:nvSpPr>
        <p:spPr bwMode="auto">
          <a:xfrm>
            <a:off x="6629400" y="5410200"/>
            <a:ext cx="762000" cy="77093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p:cNvSpPr/>
          <p:nvPr/>
        </p:nvSpPr>
        <p:spPr>
          <a:xfrm>
            <a:off x="5874592" y="4948535"/>
            <a:ext cx="2239717"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Seeds</a:t>
            </a:r>
          </a:p>
        </p:txBody>
      </p:sp>
    </p:spTree>
    <p:extLst>
      <p:ext uri="{BB962C8B-B14F-4D97-AF65-F5344CB8AC3E}">
        <p14:creationId xmlns:p14="http://schemas.microsoft.com/office/powerpoint/2010/main" val="6653332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28677943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solidFill>
                            <a:srgbClr val="92D050"/>
                          </a:solidFill>
                        </a:rPr>
                        <a:t>YOUNG</a:t>
                      </a:r>
                      <a:br>
                        <a:rPr lang="en-US" dirty="0">
                          <a:solidFill>
                            <a:srgbClr val="92D050"/>
                          </a:solidFill>
                        </a:rPr>
                      </a:br>
                      <a:r>
                        <a:rPr lang="en-US" dirty="0">
                          <a:solidFill>
                            <a:srgbClr val="92D050"/>
                          </a:solidFill>
                        </a:rPr>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accent2">
                        <a:lumMod val="60000"/>
                        <a:lumOff val="40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accent2">
                        <a:lumMod val="60000"/>
                        <a:lumOff val="40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accent2">
                        <a:lumMod val="60000"/>
                        <a:lumOff val="40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accent2">
                        <a:lumMod val="60000"/>
                        <a:lumOff val="40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accent2">
                        <a:lumMod val="60000"/>
                        <a:lumOff val="40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12541124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Which is a cotyledon?</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2" name="Picture 2" descr="http://plantphys.info/organismal/labaids/youngbean/young.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010596" y="990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10" name="Rectangle 9"/>
          <p:cNvSpPr/>
          <p:nvPr/>
        </p:nvSpPr>
        <p:spPr>
          <a:xfrm>
            <a:off x="2057400" y="1219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1" name="Rectangle 10"/>
          <p:cNvSpPr/>
          <p:nvPr/>
        </p:nvSpPr>
        <p:spPr>
          <a:xfrm>
            <a:off x="4343400" y="178691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4876800" y="32027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5168708" y="45720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6" name="Rectangle 15"/>
          <p:cNvSpPr/>
          <p:nvPr/>
        </p:nvSpPr>
        <p:spPr>
          <a:xfrm>
            <a:off x="6933467" y="3429000"/>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30630854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Which is a cotyledon?</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2" name="Picture 2" descr="http://plantphys.info/organismal/labaids/youngbean/young.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010596" y="990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10" name="Rectangle 9"/>
          <p:cNvSpPr/>
          <p:nvPr/>
        </p:nvSpPr>
        <p:spPr>
          <a:xfrm>
            <a:off x="2057400" y="1219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1" name="Rectangle 10"/>
          <p:cNvSpPr/>
          <p:nvPr/>
        </p:nvSpPr>
        <p:spPr>
          <a:xfrm>
            <a:off x="4343400" y="1786914"/>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4876800" y="32027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5168708" y="45720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6" name="Rectangle 15"/>
          <p:cNvSpPr/>
          <p:nvPr/>
        </p:nvSpPr>
        <p:spPr>
          <a:xfrm>
            <a:off x="6933467" y="3429000"/>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
        <p:nvSpPr>
          <p:cNvPr id="2" name="Rectangle 1"/>
          <p:cNvSpPr/>
          <p:nvPr/>
        </p:nvSpPr>
        <p:spPr>
          <a:xfrm>
            <a:off x="293295" y="5517446"/>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5488090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Which is a cotyledon?</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2" name="Picture 2" descr="http://plantphys.info/organismal/labaids/youngbean/young.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010596" y="990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13" name="Rectangle 12"/>
          <p:cNvSpPr/>
          <p:nvPr/>
        </p:nvSpPr>
        <p:spPr>
          <a:xfrm>
            <a:off x="4876800" y="3202748"/>
            <a:ext cx="4038600" cy="923330"/>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3F7D43">
                    <a:lumMod val="75000"/>
                  </a:srgbClr>
                </a:solidFill>
                <a:effectLst>
                  <a:outerShdw blurRad="50800" algn="tl" rotWithShape="0">
                    <a:srgbClr val="000000"/>
                  </a:outerShdw>
                </a:effectLst>
                <a:uLnTx/>
                <a:uFillTx/>
                <a:latin typeface="Tahoma" pitchFamily="34" charset="0"/>
                <a:ea typeface="+mn-ea"/>
                <a:cs typeface="+mn-cs"/>
              </a:rPr>
              <a:t>C</a:t>
            </a:r>
            <a:r>
              <a:rPr kumimoji="0" lang="en-US" sz="5400" b="1" i="0" u="none" strike="noStrike" kern="1200" cap="none" spc="0" normalizeH="0" baseline="0" noProof="0" dirty="0">
                <a:ln w="17780" cmpd="sng">
                  <a:solidFill>
                    <a:srgbClr val="FFFFFF"/>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otyledons</a:t>
            </a:r>
          </a:p>
        </p:txBody>
      </p:sp>
      <p:sp>
        <p:nvSpPr>
          <p:cNvPr id="2" name="Rectangle 1"/>
          <p:cNvSpPr/>
          <p:nvPr/>
        </p:nvSpPr>
        <p:spPr>
          <a:xfrm>
            <a:off x="293295" y="5517446"/>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59660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chemeClr val="bg1"/>
                </a:solidFill>
              </a:rPr>
              <a:t>Gravitropism</a:t>
            </a:r>
            <a:endParaRPr lang="en-US" dirty="0">
              <a:solidFill>
                <a:schemeClr val="bg1"/>
              </a:solidFill>
            </a:endParaRPr>
          </a:p>
          <a:p>
            <a:pPr lvl="1"/>
            <a:r>
              <a:rPr lang="en-US" dirty="0">
                <a:solidFill>
                  <a:srgbClr val="FFC000"/>
                </a:solidFill>
              </a:rPr>
              <a:t>B.) </a:t>
            </a:r>
            <a:r>
              <a:rPr lang="en-US" dirty="0">
                <a:solidFill>
                  <a:schemeClr val="bg1"/>
                </a:solidFill>
              </a:rPr>
              <a:t>Mechanical Abrasion.</a:t>
            </a:r>
          </a:p>
          <a:p>
            <a:pPr lvl="1"/>
            <a:r>
              <a:rPr lang="en-US" dirty="0">
                <a:solidFill>
                  <a:srgbClr val="FF5050"/>
                </a:solidFill>
              </a:rPr>
              <a:t>C.) </a:t>
            </a:r>
            <a:r>
              <a:rPr lang="en-US" dirty="0">
                <a:solidFill>
                  <a:schemeClr val="bg1"/>
                </a:solidFill>
              </a:rPr>
              <a:t>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5BDD07C6-A072-D2BB-59E3-F640EA2A630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320939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Name this process?</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4" descr="http://i1.ytimg.com/vi/mYZXax8V_L0/hqdefault.jpg?feature=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67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30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Tree>
    <p:extLst>
      <p:ext uri="{BB962C8B-B14F-4D97-AF65-F5344CB8AC3E}">
        <p14:creationId xmlns:p14="http://schemas.microsoft.com/office/powerpoint/2010/main" val="11583106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Name this process?</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4" descr="http://i1.ytimg.com/vi/mYZXax8V_L0/hqdefault.jpg?feature=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67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30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5" name="Rectangle 4"/>
          <p:cNvSpPr/>
          <p:nvPr/>
        </p:nvSpPr>
        <p:spPr>
          <a:xfrm>
            <a:off x="304800" y="5792812"/>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39852560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Name this process?</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8" name="Picture 4" descr="http://i1.ytimg.com/vi/mYZXax8V_L0/hqdefault.jpg?feature=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67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304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a:t>
            </a:r>
          </a:p>
        </p:txBody>
      </p:sp>
      <p:sp>
        <p:nvSpPr>
          <p:cNvPr id="4" name="Rectangle 3"/>
          <p:cNvSpPr/>
          <p:nvPr/>
        </p:nvSpPr>
        <p:spPr>
          <a:xfrm>
            <a:off x="1905000" y="1874460"/>
            <a:ext cx="4778873" cy="923330"/>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err="1">
                <a:ln w="28575">
                  <a:solidFill>
                    <a:sysClr val="windowText" lastClr="000000"/>
                  </a:solidFill>
                </a:ln>
                <a:solidFill>
                  <a:srgbClr val="FFCC99"/>
                </a:solidFill>
                <a:effectLst>
                  <a:outerShdw blurRad="76200" dist="50800" dir="5400000" algn="tl" rotWithShape="0">
                    <a:srgbClr val="000000">
                      <a:alpha val="65000"/>
                    </a:srgbClr>
                  </a:outerShdw>
                </a:effectLst>
                <a:uLnTx/>
                <a:uFillTx/>
                <a:latin typeface="Tahoma" pitchFamily="34" charset="0"/>
                <a:ea typeface="+mn-ea"/>
                <a:cs typeface="+mn-cs"/>
              </a:rPr>
              <a:t>Gravitropism</a:t>
            </a:r>
            <a:endParaRPr kumimoji="0" lang="en-US" sz="5400" b="1" i="0" u="none" strike="noStrike" kern="1200" cap="none" spc="50" normalizeH="0" baseline="0" noProof="0" dirty="0">
              <a:ln w="28575">
                <a:solidFill>
                  <a:sysClr val="windowText" lastClr="000000"/>
                </a:solidFill>
              </a:ln>
              <a:solidFill>
                <a:srgbClr val="FFCC99"/>
              </a:solidFill>
              <a:effectLst>
                <a:outerShdw blurRad="76200" dist="50800" dir="5400000" algn="tl" rotWithShape="0">
                  <a:srgbClr val="000000">
                    <a:alpha val="65000"/>
                  </a:srgbClr>
                </a:outerShdw>
              </a:effectLst>
              <a:uLnTx/>
              <a:uFillTx/>
              <a:latin typeface="Tahoma" pitchFamily="34" charset="0"/>
              <a:ea typeface="+mn-ea"/>
              <a:cs typeface="+mn-cs"/>
            </a:endParaRPr>
          </a:p>
        </p:txBody>
      </p:sp>
      <p:sp>
        <p:nvSpPr>
          <p:cNvPr id="5" name="Rectangle 4"/>
          <p:cNvSpPr/>
          <p:nvPr/>
        </p:nvSpPr>
        <p:spPr>
          <a:xfrm>
            <a:off x="304800" y="5792812"/>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2" name="Rectangle 1"/>
          <p:cNvSpPr/>
          <p:nvPr/>
        </p:nvSpPr>
        <p:spPr>
          <a:xfrm>
            <a:off x="304800" y="4869482"/>
            <a:ext cx="846257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996600"/>
                </a:solidFill>
                <a:effectLst>
                  <a:outerShdw blurRad="50800" algn="tl" rotWithShape="0">
                    <a:srgbClr val="000000"/>
                  </a:outerShdw>
                </a:effectLst>
                <a:uLnTx/>
                <a:uFillTx/>
                <a:latin typeface="Tahoma" pitchFamily="34" charset="0"/>
                <a:ea typeface="+mn-ea"/>
                <a:cs typeface="+mn-cs"/>
              </a:rPr>
              <a:t>Radicle goes downward</a:t>
            </a:r>
          </a:p>
        </p:txBody>
      </p:sp>
    </p:spTree>
    <p:extLst>
      <p:ext uri="{BB962C8B-B14F-4D97-AF65-F5344CB8AC3E}">
        <p14:creationId xmlns:p14="http://schemas.microsoft.com/office/powerpoint/2010/main" val="32055444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t>This is the part of the plant between the radicle and cotyledons.</a:t>
            </a:r>
          </a:p>
        </p:txBody>
      </p:sp>
      <p:pic>
        <p:nvPicPr>
          <p:cNvPr id="409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010596" y="14699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pic>
        <p:nvPicPr>
          <p:cNvPr id="6" name="Picture 2" descr="http://4.bp.blogspot.com/-gCUi8inGiLI/TatrfIGDi6I/AAAAAAAAChU/kwrnNwNoz-s/s1600/IMG_2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48819"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18502255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t>This is the part of the plant between the radicle and cotyledons.</a:t>
            </a:r>
          </a:p>
        </p:txBody>
      </p:sp>
      <p:pic>
        <p:nvPicPr>
          <p:cNvPr id="409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010596" y="14699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pic>
        <p:nvPicPr>
          <p:cNvPr id="6" name="Picture 2" descr="http://4.bp.blogspot.com/-gCUi8inGiLI/TatrfIGDi6I/AAAAAAAAChU/kwrnNwNoz-s/s1600/IMG_2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48819"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4" name="Rectangle 3"/>
          <p:cNvSpPr/>
          <p:nvPr/>
        </p:nvSpPr>
        <p:spPr>
          <a:xfrm>
            <a:off x="320518" y="56388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3242365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t>This is the part of the plant between the radicle and cotyledons.</a:t>
            </a:r>
          </a:p>
        </p:txBody>
      </p:sp>
      <p:pic>
        <p:nvPicPr>
          <p:cNvPr id="409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010596" y="1469916"/>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pic>
        <p:nvPicPr>
          <p:cNvPr id="6" name="Picture 2" descr="http://4.bp.blogspot.com/-gCUi8inGiLI/TatrfIGDi6I/AAAAAAAAChU/kwrnNwNoz-s/s1600/IMG_2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48819"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4" name="Rectangle 3"/>
          <p:cNvSpPr/>
          <p:nvPr/>
        </p:nvSpPr>
        <p:spPr>
          <a:xfrm>
            <a:off x="320518" y="56388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
        <p:nvSpPr>
          <p:cNvPr id="5" name="Rectangle 4"/>
          <p:cNvSpPr/>
          <p:nvPr/>
        </p:nvSpPr>
        <p:spPr>
          <a:xfrm>
            <a:off x="1387476" y="2967335"/>
            <a:ext cx="6369051" cy="156966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Hypocotyl</a:t>
            </a:r>
          </a:p>
        </p:txBody>
      </p:sp>
    </p:spTree>
    <p:extLst>
      <p:ext uri="{BB962C8B-B14F-4D97-AF65-F5344CB8AC3E}">
        <p14:creationId xmlns:p14="http://schemas.microsoft.com/office/powerpoint/2010/main" val="24866079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This is the stem of a seedling or embryo located between the cotyledons and the first true leaves.</a:t>
            </a:r>
          </a:p>
          <a:p>
            <a:pPr eaLnBrk="1" hangingPunct="1">
              <a:defRPr/>
            </a:pP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cxnSp>
        <p:nvCxnSpPr>
          <p:cNvPr id="13" name="Straight Arrow Connector 12"/>
          <p:cNvCxnSpPr/>
          <p:nvPr/>
        </p:nvCxnSpPr>
        <p:spPr bwMode="auto">
          <a:xfrm>
            <a:off x="2971800" y="1447800"/>
            <a:ext cx="2438400" cy="990600"/>
          </a:xfrm>
          <a:prstGeom prst="straightConnector1">
            <a:avLst/>
          </a:prstGeom>
          <a:noFill/>
          <a:ln w="57150" cap="flat" cmpd="sng" algn="ctr">
            <a:solidFill>
              <a:schemeClr val="accent2">
                <a:lumMod val="60000"/>
                <a:lumOff val="40000"/>
              </a:schemeClr>
            </a:solidFill>
            <a:prstDash val="solid"/>
            <a:round/>
            <a:headEnd type="none" w="med" len="med"/>
            <a:tailEnd type="arrow"/>
          </a:ln>
          <a:effectLst/>
        </p:spPr>
      </p:cxnSp>
      <p:sp>
        <p:nvSpPr>
          <p:cNvPr id="15" name="Rectangle 14"/>
          <p:cNvSpPr/>
          <p:nvPr/>
        </p:nvSpPr>
        <p:spPr>
          <a:xfrm>
            <a:off x="7260265"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28546211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This is the stem of a seedling or embryo located between the cotyledons and the first true leaves.</a:t>
            </a:r>
          </a:p>
          <a:p>
            <a:pPr eaLnBrk="1" hangingPunct="1">
              <a:defRPr/>
            </a:pP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cxnSp>
        <p:nvCxnSpPr>
          <p:cNvPr id="13" name="Straight Arrow Connector 12"/>
          <p:cNvCxnSpPr/>
          <p:nvPr/>
        </p:nvCxnSpPr>
        <p:spPr bwMode="auto">
          <a:xfrm>
            <a:off x="2971800" y="1447800"/>
            <a:ext cx="2438400" cy="990600"/>
          </a:xfrm>
          <a:prstGeom prst="straightConnector1">
            <a:avLst/>
          </a:prstGeom>
          <a:noFill/>
          <a:ln w="57150" cap="flat" cmpd="sng" algn="ctr">
            <a:solidFill>
              <a:schemeClr val="accent2">
                <a:lumMod val="60000"/>
                <a:lumOff val="40000"/>
              </a:schemeClr>
            </a:solidFill>
            <a:prstDash val="solid"/>
            <a:round/>
            <a:headEnd type="none" w="med" len="med"/>
            <a:tailEnd type="arrow"/>
          </a:ln>
          <a:effectLst/>
        </p:spPr>
      </p:cxnSp>
      <p:sp>
        <p:nvSpPr>
          <p:cNvPr id="15" name="Rectangle 14"/>
          <p:cNvSpPr/>
          <p:nvPr/>
        </p:nvSpPr>
        <p:spPr>
          <a:xfrm>
            <a:off x="7260265"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Rectangle 1"/>
          <p:cNvSpPr/>
          <p:nvPr/>
        </p:nvSpPr>
        <p:spPr>
          <a:xfrm>
            <a:off x="384639"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3949375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This is the stem of a seedling or embryo located between the cotyledons and the first true leaves.</a:t>
            </a:r>
          </a:p>
          <a:p>
            <a:pPr eaLnBrk="1" hangingPunct="1">
              <a:defRPr/>
            </a:pP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cxnSp>
        <p:nvCxnSpPr>
          <p:cNvPr id="13" name="Straight Arrow Connector 12"/>
          <p:cNvCxnSpPr/>
          <p:nvPr/>
        </p:nvCxnSpPr>
        <p:spPr bwMode="auto">
          <a:xfrm>
            <a:off x="2971800" y="1447800"/>
            <a:ext cx="2438400" cy="990600"/>
          </a:xfrm>
          <a:prstGeom prst="straightConnector1">
            <a:avLst/>
          </a:prstGeom>
          <a:noFill/>
          <a:ln w="57150" cap="flat" cmpd="sng" algn="ctr">
            <a:solidFill>
              <a:schemeClr val="accent2">
                <a:lumMod val="60000"/>
                <a:lumOff val="40000"/>
              </a:schemeClr>
            </a:solidFill>
            <a:prstDash val="solid"/>
            <a:round/>
            <a:headEnd type="none" w="med" len="med"/>
            <a:tailEnd type="arrow"/>
          </a:ln>
          <a:effectLst/>
        </p:spPr>
      </p:cxnSp>
      <p:sp>
        <p:nvSpPr>
          <p:cNvPr id="15" name="Rectangle 14"/>
          <p:cNvSpPr/>
          <p:nvPr/>
        </p:nvSpPr>
        <p:spPr>
          <a:xfrm>
            <a:off x="7260265"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Rectangle 1"/>
          <p:cNvSpPr/>
          <p:nvPr/>
        </p:nvSpPr>
        <p:spPr>
          <a:xfrm>
            <a:off x="384639"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0" y="3048000"/>
            <a:ext cx="5141151" cy="1569660"/>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Epicotyl</a:t>
            </a:r>
          </a:p>
        </p:txBody>
      </p:sp>
    </p:spTree>
    <p:extLst>
      <p:ext uri="{BB962C8B-B14F-4D97-AF65-F5344CB8AC3E}">
        <p14:creationId xmlns:p14="http://schemas.microsoft.com/office/powerpoint/2010/main" val="42416367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Name this part of a plant between the nodes.</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2" name="Picture 6" descr="http://upload.wikimedia.org/wikipedia/commons/2/29/Plant_nodes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5715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131098" y="9998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5" name="Rounded Rectangle 4"/>
          <p:cNvSpPr/>
          <p:nvPr/>
        </p:nvSpPr>
        <p:spPr bwMode="auto">
          <a:xfrm>
            <a:off x="4953000" y="3276600"/>
            <a:ext cx="2819400" cy="4953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42064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a:t>
            </a:r>
            <a:r>
              <a:rPr lang="en-US" dirty="0">
                <a:solidFill>
                  <a:schemeClr val="bg1"/>
                </a:solidFill>
              </a:rPr>
              <a:t>Mechanical Abrasion.</a:t>
            </a:r>
          </a:p>
          <a:p>
            <a:pPr lvl="1"/>
            <a:r>
              <a:rPr lang="en-US" dirty="0">
                <a:solidFill>
                  <a:srgbClr val="FF5050"/>
                </a:solidFill>
              </a:rPr>
              <a:t>C.) </a:t>
            </a:r>
            <a:r>
              <a:rPr lang="en-US" dirty="0">
                <a:solidFill>
                  <a:schemeClr val="bg1"/>
                </a:solidFill>
              </a:rPr>
              <a:t>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C710D535-33AE-7687-98C5-B73B60B8969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427678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Name this part of a plant between the nodes.</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2" name="Picture 6" descr="http://upload.wikimedia.org/wikipedia/commons/2/29/Plant_nodes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5715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131098" y="9998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5" name="Rounded Rectangle 4"/>
          <p:cNvSpPr/>
          <p:nvPr/>
        </p:nvSpPr>
        <p:spPr bwMode="auto">
          <a:xfrm>
            <a:off x="4953000" y="3276600"/>
            <a:ext cx="2819400" cy="495300"/>
          </a:xfrm>
          <a:prstGeom prst="roundRect">
            <a:avLst/>
          </a:prstGeom>
          <a:solidFill>
            <a:schemeClr val="bg1"/>
          </a:solidFill>
          <a:ln w="28575" cap="flat" cmpd="sng" algn="ctr">
            <a:solidFill>
              <a:schemeClr val="tx1"/>
            </a:solidFill>
            <a:prstDash val="solid"/>
            <a:round/>
            <a:headEnd type="none" w="med" len="med"/>
            <a:tailEnd type="none" w="med" len="med"/>
          </a:ln>
          <a:effectLst>
            <a:glow rad="6223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9406732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Name this part of a plant between the nodes.</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2" name="Picture 6" descr="http://upload.wikimedia.org/wikipedia/commons/2/29/Plant_nodes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5715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131098" y="9998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31818693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6247883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solidFill>
                            <a:srgbClr val="FF99FF"/>
                          </a:solidFill>
                        </a:rPr>
                        <a:t>ONE</a:t>
                      </a:r>
                      <a:r>
                        <a:rPr lang="en-US" baseline="0" dirty="0">
                          <a:solidFill>
                            <a:srgbClr val="FF99FF"/>
                          </a:solidFill>
                        </a:rPr>
                        <a:t> FOR ME, TWO FOR YOU</a:t>
                      </a:r>
                      <a:endParaRPr lang="en-US" dirty="0">
                        <a:solidFill>
                          <a:srgbClr val="FF99FF"/>
                        </a:solidFill>
                      </a:endParaRPr>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rgbClr val="FF99FF"/>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rgbClr val="FF99FF"/>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rgbClr val="FF99FF"/>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rgbClr val="FF99FF"/>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rgbClr val="FF99FF"/>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23911003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42577150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8477128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4" name="Rectangle 3"/>
          <p:cNvSpPr/>
          <p:nvPr/>
        </p:nvSpPr>
        <p:spPr>
          <a:xfrm>
            <a:off x="-609600" y="2886498"/>
            <a:ext cx="551304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ysClr val="windowText" lastClr="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Monocotyledon</a:t>
            </a:r>
          </a:p>
        </p:txBody>
      </p:sp>
    </p:spTree>
    <p:extLst>
      <p:ext uri="{BB962C8B-B14F-4D97-AF65-F5344CB8AC3E}">
        <p14:creationId xmlns:p14="http://schemas.microsoft.com/office/powerpoint/2010/main" val="28814557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B</a:t>
            </a:r>
          </a:p>
        </p:txBody>
      </p:sp>
      <p:sp>
        <p:nvSpPr>
          <p:cNvPr id="4" name="Rectangle 3"/>
          <p:cNvSpPr/>
          <p:nvPr/>
        </p:nvSpPr>
        <p:spPr>
          <a:xfrm>
            <a:off x="-609600" y="2886498"/>
            <a:ext cx="551304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ysClr val="windowText" lastClr="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Monocotyledon</a:t>
            </a:r>
          </a:p>
        </p:txBody>
      </p:sp>
    </p:spTree>
    <p:extLst>
      <p:ext uri="{BB962C8B-B14F-4D97-AF65-F5344CB8AC3E}">
        <p14:creationId xmlns:p14="http://schemas.microsoft.com/office/powerpoint/2010/main" val="424711586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B</a:t>
            </a:r>
          </a:p>
        </p:txBody>
      </p:sp>
      <p:sp>
        <p:nvSpPr>
          <p:cNvPr id="4" name="Rectangle 3"/>
          <p:cNvSpPr/>
          <p:nvPr/>
        </p:nvSpPr>
        <p:spPr>
          <a:xfrm>
            <a:off x="-609600" y="2886498"/>
            <a:ext cx="551304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ysClr val="windowText" lastClr="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Monocotyledon</a:t>
            </a:r>
          </a:p>
        </p:txBody>
      </p:sp>
    </p:spTree>
    <p:extLst>
      <p:ext uri="{BB962C8B-B14F-4D97-AF65-F5344CB8AC3E}">
        <p14:creationId xmlns:p14="http://schemas.microsoft.com/office/powerpoint/2010/main" val="17036378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B</a:t>
            </a:r>
          </a:p>
        </p:txBody>
      </p:sp>
      <p:sp>
        <p:nvSpPr>
          <p:cNvPr id="4" name="Rectangle 3"/>
          <p:cNvSpPr/>
          <p:nvPr/>
        </p:nvSpPr>
        <p:spPr>
          <a:xfrm>
            <a:off x="-609600" y="2886498"/>
            <a:ext cx="551304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17780" cmpd="sng">
                  <a:solidFill>
                    <a:sysClr val="windowText" lastClr="000000"/>
                  </a:solidFill>
                  <a:prstDash val="solid"/>
                  <a:miter lim="800000"/>
                </a:ln>
                <a:solidFill>
                  <a:srgbClr val="99FFCC"/>
                </a:solidFill>
                <a:effectLst>
                  <a:outerShdw blurRad="50800" algn="tl" rotWithShape="0">
                    <a:srgbClr val="000000"/>
                  </a:outerShdw>
                </a:effectLst>
                <a:uLnTx/>
                <a:uFillTx/>
                <a:latin typeface="Tahoma" pitchFamily="34" charset="0"/>
                <a:ea typeface="+mn-ea"/>
                <a:cs typeface="+mn-cs"/>
              </a:rPr>
              <a:t>Monocotyledon</a:t>
            </a:r>
          </a:p>
        </p:txBody>
      </p:sp>
      <p:sp>
        <p:nvSpPr>
          <p:cNvPr id="6" name="Rectangle 5"/>
          <p:cNvSpPr/>
          <p:nvPr/>
        </p:nvSpPr>
        <p:spPr>
          <a:xfrm>
            <a:off x="4267200" y="4419600"/>
            <a:ext cx="4397358" cy="923330"/>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err="1">
                <a:ln w="11430"/>
                <a:solidFill>
                  <a:srgbClr val="00FFFF"/>
                </a:solidFill>
                <a:effectLst>
                  <a:outerShdw blurRad="76200" dist="50800" dir="5400000" algn="tl" rotWithShape="0">
                    <a:srgbClr val="000000">
                      <a:alpha val="65000"/>
                    </a:srgbClr>
                  </a:outerShdw>
                </a:effectLst>
                <a:uLnTx/>
                <a:uFillTx/>
                <a:latin typeface="Tahoma" pitchFamily="34" charset="0"/>
                <a:ea typeface="+mn-ea"/>
                <a:cs typeface="+mn-cs"/>
              </a:rPr>
              <a:t>Dicotyledon</a:t>
            </a:r>
            <a:endParaRPr kumimoji="0" lang="en-US" sz="5400" b="1" i="0" u="none" strike="noStrike" kern="1200" cap="none" spc="50" normalizeH="0" baseline="0" noProof="0" dirty="0">
              <a:ln w="11430"/>
              <a:solidFill>
                <a:srgbClr val="00FFFF"/>
              </a:solidFill>
              <a:effectLst>
                <a:outerShdw blurRad="76200" dist="50800" dir="5400000" algn="tl" rotWithShape="0">
                  <a:srgbClr val="000000">
                    <a:alpha val="65000"/>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24499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a:t>
            </a:r>
            <a:r>
              <a:rPr lang="en-US" dirty="0">
                <a:solidFill>
                  <a:schemeClr val="bg1"/>
                </a:solidFill>
              </a:rPr>
              <a:t>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78FAE2CE-FA2F-281A-5949-FBC3F2BC7D7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31984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Why is this not a monocotyledon?</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4864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10596"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34448639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Why is this not a monocotyledon?</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4864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10596"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08435" y="5457056"/>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2730355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Why is this not a monocotyledon?</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4864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10596"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08435" y="5457056"/>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3124200" y="1600200"/>
            <a:ext cx="3607077"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Veins are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branched</a:t>
            </a:r>
          </a:p>
        </p:txBody>
      </p:sp>
      <p:sp>
        <p:nvSpPr>
          <p:cNvPr id="7" name="Rectangle 6"/>
          <p:cNvSpPr/>
          <p:nvPr/>
        </p:nvSpPr>
        <p:spPr>
          <a:xfrm>
            <a:off x="2764324" y="3520726"/>
            <a:ext cx="432682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Dicotyledon</a:t>
            </a:r>
            <a:endPar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1865526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Why is this not a monocotyledon?</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4864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10596" y="9144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08435" y="5457056"/>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3124200" y="1600200"/>
            <a:ext cx="3607077"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Veins are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branched</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75699" y="1039326"/>
            <a:ext cx="1958315" cy="441773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02076" y="1039326"/>
            <a:ext cx="1931939"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Parallel</a:t>
            </a:r>
          </a:p>
        </p:txBody>
      </p:sp>
      <p:sp>
        <p:nvSpPr>
          <p:cNvPr id="5" name="Rectangle 4"/>
          <p:cNvSpPr/>
          <p:nvPr/>
        </p:nvSpPr>
        <p:spPr>
          <a:xfrm>
            <a:off x="1254234" y="1535567"/>
            <a:ext cx="401245" cy="39703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Monocot</a:t>
            </a:r>
          </a:p>
        </p:txBody>
      </p:sp>
      <p:sp>
        <p:nvSpPr>
          <p:cNvPr id="7" name="Rectangle 6"/>
          <p:cNvSpPr/>
          <p:nvPr/>
        </p:nvSpPr>
        <p:spPr>
          <a:xfrm>
            <a:off x="2764324" y="3520726"/>
            <a:ext cx="432682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Dicotyledon</a:t>
            </a:r>
            <a:endPar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8473359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21320095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36553338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2" name="Rectangle 1"/>
          <p:cNvSpPr/>
          <p:nvPr/>
        </p:nvSpPr>
        <p:spPr>
          <a:xfrm>
            <a:off x="236886" y="4652665"/>
            <a:ext cx="4326827"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Dicotyledon</a:t>
            </a:r>
            <a:endParaRPr kumimoji="0" lang="en-US" sz="54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5182851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2" name="Rectangle 1"/>
          <p:cNvSpPr/>
          <p:nvPr/>
        </p:nvSpPr>
        <p:spPr>
          <a:xfrm>
            <a:off x="236886" y="4652665"/>
            <a:ext cx="4326827"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Dicotyledon</a:t>
            </a:r>
            <a:endParaRPr kumimoji="0" lang="en-US" sz="54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10887455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2" name="Rectangle 1"/>
          <p:cNvSpPr/>
          <p:nvPr/>
        </p:nvSpPr>
        <p:spPr>
          <a:xfrm>
            <a:off x="236886" y="4652665"/>
            <a:ext cx="4326827"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Dicotyledon</a:t>
            </a:r>
            <a:endParaRPr kumimoji="0" lang="en-US" sz="54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endParaRPr>
          </a:p>
        </p:txBody>
      </p:sp>
      <p:sp>
        <p:nvSpPr>
          <p:cNvPr id="3" name="Rectangle 2"/>
          <p:cNvSpPr/>
          <p:nvPr/>
        </p:nvSpPr>
        <p:spPr>
          <a:xfrm>
            <a:off x="4757696" y="3974991"/>
            <a:ext cx="4131260" cy="707886"/>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Monocotyledon</a:t>
            </a:r>
          </a:p>
        </p:txBody>
      </p:sp>
    </p:spTree>
    <p:extLst>
      <p:ext uri="{BB962C8B-B14F-4D97-AF65-F5344CB8AC3E}">
        <p14:creationId xmlns:p14="http://schemas.microsoft.com/office/powerpoint/2010/main" val="404326680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
        <p:nvSpPr>
          <p:cNvPr id="2" name="Rectangle 1"/>
          <p:cNvSpPr/>
          <p:nvPr/>
        </p:nvSpPr>
        <p:spPr>
          <a:xfrm>
            <a:off x="236886" y="4652665"/>
            <a:ext cx="4326827"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err="1">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Dicotyledon</a:t>
            </a:r>
            <a:endParaRPr kumimoji="0" lang="en-US" sz="54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endParaRPr>
          </a:p>
        </p:txBody>
      </p:sp>
      <p:sp>
        <p:nvSpPr>
          <p:cNvPr id="3" name="Rectangle 2"/>
          <p:cNvSpPr/>
          <p:nvPr/>
        </p:nvSpPr>
        <p:spPr>
          <a:xfrm>
            <a:off x="4757696" y="3974991"/>
            <a:ext cx="4131260" cy="707886"/>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0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Monocotyledon</a:t>
            </a:r>
          </a:p>
        </p:txBody>
      </p:sp>
      <p:sp>
        <p:nvSpPr>
          <p:cNvPr id="4" name="Oval 3"/>
          <p:cNvSpPr/>
          <p:nvPr/>
        </p:nvSpPr>
        <p:spPr bwMode="auto">
          <a:xfrm>
            <a:off x="6629400" y="2819400"/>
            <a:ext cx="207148" cy="381000"/>
          </a:xfrm>
          <a:prstGeom prst="ellipse">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Oval 15"/>
          <p:cNvSpPr/>
          <p:nvPr/>
        </p:nvSpPr>
        <p:spPr bwMode="auto">
          <a:xfrm>
            <a:off x="7016696" y="3046228"/>
            <a:ext cx="207148" cy="381000"/>
          </a:xfrm>
          <a:prstGeom prst="ellipse">
            <a:avLst/>
          </a:prstGeom>
          <a:solidFill>
            <a:schemeClr val="tx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Oval 16"/>
          <p:cNvSpPr/>
          <p:nvPr/>
        </p:nvSpPr>
        <p:spPr bwMode="auto">
          <a:xfrm>
            <a:off x="6738079" y="3331978"/>
            <a:ext cx="207148" cy="190500"/>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Oval 17"/>
          <p:cNvSpPr/>
          <p:nvPr/>
        </p:nvSpPr>
        <p:spPr bwMode="auto">
          <a:xfrm>
            <a:off x="6669865" y="3009900"/>
            <a:ext cx="126217" cy="152400"/>
          </a:xfrm>
          <a:prstGeom prst="ellips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Oval 18"/>
          <p:cNvSpPr/>
          <p:nvPr/>
        </p:nvSpPr>
        <p:spPr bwMode="auto">
          <a:xfrm>
            <a:off x="7057161" y="3226095"/>
            <a:ext cx="126217" cy="152400"/>
          </a:xfrm>
          <a:prstGeom prst="ellipse">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0358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7148315F-46F1-A132-D616-A0E1B3B177B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634968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91129"/>
            <a:ext cx="4419600" cy="287242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Tree>
    <p:extLst>
      <p:ext uri="{BB962C8B-B14F-4D97-AF65-F5344CB8AC3E}">
        <p14:creationId xmlns:p14="http://schemas.microsoft.com/office/powerpoint/2010/main" val="29855612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91129"/>
            <a:ext cx="4419600" cy="287242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Tree>
    <p:extLst>
      <p:ext uri="{BB962C8B-B14F-4D97-AF65-F5344CB8AC3E}">
        <p14:creationId xmlns:p14="http://schemas.microsoft.com/office/powerpoint/2010/main" val="6392952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91129"/>
            <a:ext cx="4419600" cy="2872420"/>
          </a:xfrm>
          <a:prstGeom prst="rect">
            <a:avLst/>
          </a:prstGeom>
          <a:noFill/>
          <a:ln w="38100">
            <a:solidFill>
              <a:srgbClr val="9966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6"/>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Tree>
    <p:extLst>
      <p:ext uri="{BB962C8B-B14F-4D97-AF65-F5344CB8AC3E}">
        <p14:creationId xmlns:p14="http://schemas.microsoft.com/office/powerpoint/2010/main" val="25772704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5"/>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Tree>
    <p:extLst>
      <p:ext uri="{BB962C8B-B14F-4D97-AF65-F5344CB8AC3E}">
        <p14:creationId xmlns:p14="http://schemas.microsoft.com/office/powerpoint/2010/main" val="25945565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5"/>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Tree>
    <p:extLst>
      <p:ext uri="{BB962C8B-B14F-4D97-AF65-F5344CB8AC3E}">
        <p14:creationId xmlns:p14="http://schemas.microsoft.com/office/powerpoint/2010/main" val="32699724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5"/>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
        <p:nvSpPr>
          <p:cNvPr id="4" name="Rectangle 3"/>
          <p:cNvSpPr/>
          <p:nvPr/>
        </p:nvSpPr>
        <p:spPr>
          <a:xfrm>
            <a:off x="4901577" y="2644169"/>
            <a:ext cx="39597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Two Cotyledons</a:t>
            </a:r>
          </a:p>
        </p:txBody>
      </p:sp>
    </p:spTree>
    <p:extLst>
      <p:ext uri="{BB962C8B-B14F-4D97-AF65-F5344CB8AC3E}">
        <p14:creationId xmlns:p14="http://schemas.microsoft.com/office/powerpoint/2010/main" val="979049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4"/>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
        <p:nvSpPr>
          <p:cNvPr id="4" name="Rectangle 3"/>
          <p:cNvSpPr/>
          <p:nvPr/>
        </p:nvSpPr>
        <p:spPr>
          <a:xfrm>
            <a:off x="4901577" y="2644169"/>
            <a:ext cx="39597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Two Cotyledons</a:t>
            </a:r>
          </a:p>
        </p:txBody>
      </p:sp>
    </p:spTree>
    <p:extLst>
      <p:ext uri="{BB962C8B-B14F-4D97-AF65-F5344CB8AC3E}">
        <p14:creationId xmlns:p14="http://schemas.microsoft.com/office/powerpoint/2010/main" val="18602354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4"/>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
        <p:nvSpPr>
          <p:cNvPr id="4" name="Rectangle 3"/>
          <p:cNvSpPr/>
          <p:nvPr/>
        </p:nvSpPr>
        <p:spPr>
          <a:xfrm>
            <a:off x="4901577" y="2644169"/>
            <a:ext cx="39597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Two Cotyledons</a:t>
            </a:r>
          </a:p>
        </p:txBody>
      </p:sp>
    </p:spTree>
    <p:extLst>
      <p:ext uri="{BB962C8B-B14F-4D97-AF65-F5344CB8AC3E}">
        <p14:creationId xmlns:p14="http://schemas.microsoft.com/office/powerpoint/2010/main" val="31911230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4"/>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
        <p:nvSpPr>
          <p:cNvPr id="4" name="Rectangle 3"/>
          <p:cNvSpPr/>
          <p:nvPr/>
        </p:nvSpPr>
        <p:spPr>
          <a:xfrm>
            <a:off x="4901577" y="2644169"/>
            <a:ext cx="39597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Two Cotyledons</a:t>
            </a:r>
          </a:p>
        </p:txBody>
      </p:sp>
      <p:sp>
        <p:nvSpPr>
          <p:cNvPr id="5" name="Rectangle 4"/>
          <p:cNvSpPr/>
          <p:nvPr/>
        </p:nvSpPr>
        <p:spPr>
          <a:xfrm>
            <a:off x="5197449" y="5502849"/>
            <a:ext cx="3398687" cy="104028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Vascular Bundles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Arranged on Edge</a:t>
            </a:r>
          </a:p>
        </p:txBody>
      </p:sp>
    </p:spTree>
    <p:extLst>
      <p:ext uri="{BB962C8B-B14F-4D97-AF65-F5344CB8AC3E}">
        <p14:creationId xmlns:p14="http://schemas.microsoft.com/office/powerpoint/2010/main" val="23645710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3"/>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
        <p:nvSpPr>
          <p:cNvPr id="4" name="Rectangle 3"/>
          <p:cNvSpPr/>
          <p:nvPr/>
        </p:nvSpPr>
        <p:spPr>
          <a:xfrm>
            <a:off x="4901577" y="2644169"/>
            <a:ext cx="39597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Two Cotyledons</a:t>
            </a:r>
          </a:p>
        </p:txBody>
      </p:sp>
      <p:sp>
        <p:nvSpPr>
          <p:cNvPr id="5" name="Rectangle 4"/>
          <p:cNvSpPr/>
          <p:nvPr/>
        </p:nvSpPr>
        <p:spPr>
          <a:xfrm>
            <a:off x="5197449" y="5502849"/>
            <a:ext cx="3398687" cy="104028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Vascular Bundles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Arranged on Edge</a:t>
            </a:r>
          </a:p>
        </p:txBody>
      </p:sp>
    </p:spTree>
    <p:extLst>
      <p:ext uri="{BB962C8B-B14F-4D97-AF65-F5344CB8AC3E}">
        <p14:creationId xmlns:p14="http://schemas.microsoft.com/office/powerpoint/2010/main" val="397069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5763F0D7-CD1D-F1C4-D532-685A211D8789}"/>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5" name="Picture 4">
            <a:extLst>
              <a:ext uri="{FF2B5EF4-FFF2-40B4-BE49-F238E27FC236}">
                <a16:creationId xmlns:a16="http://schemas.microsoft.com/office/drawing/2014/main" id="{5A632B96-4A9E-ADA5-4316-D9C6413449ED}"/>
              </a:ext>
            </a:extLst>
          </p:cNvPr>
          <p:cNvPicPr>
            <a:picLocks noChangeAspect="1"/>
          </p:cNvPicPr>
          <p:nvPr/>
        </p:nvPicPr>
        <p:blipFill>
          <a:blip r:embed="rId3"/>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403237595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2" name="Rectangle 1"/>
          <p:cNvSpPr/>
          <p:nvPr/>
        </p:nvSpPr>
        <p:spPr>
          <a:xfrm>
            <a:off x="711913" y="5410200"/>
            <a:ext cx="2587568" cy="923330"/>
          </a:xfrm>
          <a:prstGeom prst="rect">
            <a:avLst/>
          </a:prstGeom>
          <a:blipFill>
            <a:blip r:embed="rId3"/>
            <a:tile tx="0" ty="0" sx="100000" sy="100000" flip="none" algn="tl"/>
          </a:blip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Woody</a:t>
            </a:r>
          </a:p>
        </p:txBody>
      </p:sp>
      <p:sp>
        <p:nvSpPr>
          <p:cNvPr id="4" name="Rectangle 3"/>
          <p:cNvSpPr/>
          <p:nvPr/>
        </p:nvSpPr>
        <p:spPr>
          <a:xfrm>
            <a:off x="4901577" y="2644169"/>
            <a:ext cx="39597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Two Cotyledons</a:t>
            </a:r>
          </a:p>
        </p:txBody>
      </p:sp>
      <p:sp>
        <p:nvSpPr>
          <p:cNvPr id="5" name="Rectangle 4"/>
          <p:cNvSpPr/>
          <p:nvPr/>
        </p:nvSpPr>
        <p:spPr>
          <a:xfrm>
            <a:off x="5197449" y="5502849"/>
            <a:ext cx="3398687" cy="104028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Vascular Bundles</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Arranged on Edge</a:t>
            </a:r>
          </a:p>
        </p:txBody>
      </p:sp>
      <p:sp>
        <p:nvSpPr>
          <p:cNvPr id="7" name="Rectangle 6"/>
          <p:cNvSpPr/>
          <p:nvPr/>
        </p:nvSpPr>
        <p:spPr>
          <a:xfrm>
            <a:off x="1031547" y="979116"/>
            <a:ext cx="266130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Petals in 3’s</a:t>
            </a:r>
          </a:p>
        </p:txBody>
      </p:sp>
    </p:spTree>
    <p:extLst>
      <p:ext uri="{BB962C8B-B14F-4D97-AF65-F5344CB8AC3E}">
        <p14:creationId xmlns:p14="http://schemas.microsoft.com/office/powerpoint/2010/main" val="5411021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Grp="1" noChangeArrowheads="1"/>
          </p:cNvSpPr>
          <p:nvPr>
            <p:ph type="body" idx="1"/>
          </p:nvPr>
        </p:nvSpPr>
        <p:spPr>
          <a:xfrm>
            <a:off x="76199" y="152400"/>
            <a:ext cx="8478053" cy="6400800"/>
          </a:xfrm>
        </p:spPr>
        <p:txBody>
          <a:bodyPr/>
          <a:lstStyle/>
          <a:p>
            <a:pPr eaLnBrk="1" hangingPunct="1"/>
            <a:r>
              <a:rPr lang="en-US" dirty="0"/>
              <a:t>Who…</a:t>
            </a:r>
          </a:p>
          <a:p>
            <a:pPr lvl="1" eaLnBrk="1" hangingPunct="1"/>
            <a:r>
              <a:rPr lang="en-US" sz="2400" dirty="0"/>
              <a:t>Was born into slavery during the Civil War.</a:t>
            </a:r>
          </a:p>
          <a:p>
            <a:pPr lvl="1" eaLnBrk="1" hangingPunct="1"/>
            <a:r>
              <a:rPr lang="en-US" sz="2400" dirty="0"/>
              <a:t>Was Orphaned as an infant.</a:t>
            </a:r>
          </a:p>
          <a:p>
            <a:pPr lvl="1" eaLnBrk="1" hangingPunct="1"/>
            <a:r>
              <a:rPr lang="en-US" sz="2400" dirty="0"/>
              <a:t>Survived a life threatening childhood sickness.</a:t>
            </a:r>
          </a:p>
          <a:p>
            <a:pPr lvl="1" eaLnBrk="1" hangingPunct="1"/>
            <a:r>
              <a:rPr lang="en-US" sz="2400" dirty="0"/>
              <a:t>Survived bloody guerilla warfare in Missouri.</a:t>
            </a:r>
          </a:p>
          <a:p>
            <a:pPr lvl="1" eaLnBrk="1" hangingPunct="1"/>
            <a:r>
              <a:rPr lang="en-US" sz="2400" dirty="0"/>
              <a:t>Survived extreme poverty.</a:t>
            </a:r>
          </a:p>
          <a:p>
            <a:pPr lvl="1" eaLnBrk="1" hangingPunct="1"/>
            <a:r>
              <a:rPr lang="en-US" sz="2400" dirty="0"/>
              <a:t>Endured racism for his entire life.</a:t>
            </a:r>
          </a:p>
          <a:p>
            <a:pPr lvl="1" eaLnBrk="1" hangingPunct="1"/>
            <a:r>
              <a:rPr lang="en-US" sz="2400" dirty="0"/>
              <a:t>Earned B.S., M.S., D.Sc., Ph.D., Fellow of the Royal Society of Arts, London, and Director of Research and Experiment at Tuskegee Institute, Alabama.  </a:t>
            </a:r>
          </a:p>
          <a:p>
            <a:pPr lvl="1" eaLnBrk="1" hangingPunct="1"/>
            <a:r>
              <a:rPr lang="en-US" sz="2400" dirty="0"/>
              <a:t>Became the worlds greatest agricultural chemist and spent his life improving the lives of others.</a:t>
            </a:r>
          </a:p>
          <a:p>
            <a:pPr lvl="1" eaLnBrk="1" hangingPunct="1"/>
            <a:endParaRPr lang="en-US" sz="2400" dirty="0"/>
          </a:p>
          <a:p>
            <a:pPr lvl="1" eaLnBrk="1" hangingPunct="1"/>
            <a:endParaRPr lang="en-US" sz="2400" dirty="0"/>
          </a:p>
        </p:txBody>
      </p:sp>
      <p:sp>
        <p:nvSpPr>
          <p:cNvPr id="92016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8077200" y="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381944026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Grp="1" noChangeArrowheads="1"/>
          </p:cNvSpPr>
          <p:nvPr>
            <p:ph type="body" idx="1"/>
          </p:nvPr>
        </p:nvSpPr>
        <p:spPr>
          <a:xfrm>
            <a:off x="76199" y="152400"/>
            <a:ext cx="8478053" cy="6400800"/>
          </a:xfrm>
        </p:spPr>
        <p:txBody>
          <a:bodyPr/>
          <a:lstStyle/>
          <a:p>
            <a:pPr eaLnBrk="1" hangingPunct="1"/>
            <a:r>
              <a:rPr lang="en-US" dirty="0"/>
              <a:t>Who…</a:t>
            </a:r>
          </a:p>
          <a:p>
            <a:pPr lvl="1" eaLnBrk="1" hangingPunct="1"/>
            <a:r>
              <a:rPr lang="en-US" sz="2400" dirty="0"/>
              <a:t>Was born into slavery during the Civil War.</a:t>
            </a:r>
          </a:p>
          <a:p>
            <a:pPr lvl="1" eaLnBrk="1" hangingPunct="1"/>
            <a:r>
              <a:rPr lang="en-US" sz="2400" dirty="0"/>
              <a:t>Was Orphaned as an infant.</a:t>
            </a:r>
          </a:p>
          <a:p>
            <a:pPr lvl="1" eaLnBrk="1" hangingPunct="1"/>
            <a:r>
              <a:rPr lang="en-US" sz="2400" dirty="0"/>
              <a:t>Survived a life threatening childhood sickness.</a:t>
            </a:r>
          </a:p>
          <a:p>
            <a:pPr lvl="1" eaLnBrk="1" hangingPunct="1"/>
            <a:r>
              <a:rPr lang="en-US" sz="2400" dirty="0"/>
              <a:t>Survived bloody guerilla warfare in Missouri.</a:t>
            </a:r>
          </a:p>
          <a:p>
            <a:pPr lvl="1" eaLnBrk="1" hangingPunct="1"/>
            <a:r>
              <a:rPr lang="en-US" sz="2400" dirty="0"/>
              <a:t>Survived extreme poverty.</a:t>
            </a:r>
          </a:p>
          <a:p>
            <a:pPr lvl="1" eaLnBrk="1" hangingPunct="1"/>
            <a:r>
              <a:rPr lang="en-US" sz="2400" dirty="0"/>
              <a:t>Endured racism for his entire life.</a:t>
            </a:r>
          </a:p>
          <a:p>
            <a:pPr lvl="1" eaLnBrk="1" hangingPunct="1"/>
            <a:r>
              <a:rPr lang="en-US" sz="2400" dirty="0"/>
              <a:t>Earned B.S., M.S., D.Sc., Ph.D., Fellow of the Royal Society of Arts, London, and Director of Research and Experiment at Tuskegee Institute, Alabama.  </a:t>
            </a:r>
          </a:p>
          <a:p>
            <a:pPr lvl="1" eaLnBrk="1" hangingPunct="1"/>
            <a:r>
              <a:rPr lang="en-US" sz="2400" dirty="0"/>
              <a:t>Became the worlds greatest agricultural chemist and spent his life improving the lives of others.</a:t>
            </a:r>
          </a:p>
          <a:p>
            <a:pPr lvl="1" eaLnBrk="1" hangingPunct="1"/>
            <a:endParaRPr lang="en-US" sz="2400" dirty="0"/>
          </a:p>
          <a:p>
            <a:pPr lvl="1" eaLnBrk="1" hangingPunct="1"/>
            <a:endParaRPr lang="en-US" sz="2400" dirty="0"/>
          </a:p>
        </p:txBody>
      </p:sp>
      <p:sp>
        <p:nvSpPr>
          <p:cNvPr id="92016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8077200" y="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ectangle 2"/>
          <p:cNvSpPr/>
          <p:nvPr/>
        </p:nvSpPr>
        <p:spPr>
          <a:xfrm>
            <a:off x="384639" y="5638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27713011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Grp="1" noChangeArrowheads="1"/>
          </p:cNvSpPr>
          <p:nvPr>
            <p:ph type="body" idx="1"/>
          </p:nvPr>
        </p:nvSpPr>
        <p:spPr>
          <a:xfrm>
            <a:off x="76199" y="152400"/>
            <a:ext cx="8478053" cy="6400800"/>
          </a:xfrm>
        </p:spPr>
        <p:txBody>
          <a:bodyPr/>
          <a:lstStyle/>
          <a:p>
            <a:pPr eaLnBrk="1" hangingPunct="1"/>
            <a:r>
              <a:rPr lang="en-US" dirty="0"/>
              <a:t>Who…</a:t>
            </a:r>
          </a:p>
          <a:p>
            <a:pPr lvl="1" eaLnBrk="1" hangingPunct="1"/>
            <a:r>
              <a:rPr lang="en-US" sz="2400" dirty="0"/>
              <a:t>Was born into slavery during the Civil War.</a:t>
            </a:r>
          </a:p>
          <a:p>
            <a:pPr lvl="1" eaLnBrk="1" hangingPunct="1"/>
            <a:r>
              <a:rPr lang="en-US" sz="2400" dirty="0"/>
              <a:t>Was Orphaned as an infant.</a:t>
            </a:r>
          </a:p>
          <a:p>
            <a:pPr lvl="1" eaLnBrk="1" hangingPunct="1"/>
            <a:r>
              <a:rPr lang="en-US" sz="2400" dirty="0"/>
              <a:t>Survived a life threatening childhood sickness.</a:t>
            </a:r>
          </a:p>
          <a:p>
            <a:pPr lvl="1" eaLnBrk="1" hangingPunct="1"/>
            <a:r>
              <a:rPr lang="en-US" sz="2400" dirty="0"/>
              <a:t>Survived bloody guerilla warfare in Missouri.</a:t>
            </a:r>
          </a:p>
          <a:p>
            <a:pPr lvl="1" eaLnBrk="1" hangingPunct="1"/>
            <a:r>
              <a:rPr lang="en-US" sz="2400" dirty="0"/>
              <a:t>Survived extreme poverty.</a:t>
            </a:r>
          </a:p>
          <a:p>
            <a:pPr lvl="1" eaLnBrk="1" hangingPunct="1"/>
            <a:r>
              <a:rPr lang="en-US" sz="2400" dirty="0"/>
              <a:t>Endured racism for his entire life.</a:t>
            </a:r>
          </a:p>
          <a:p>
            <a:pPr lvl="1" eaLnBrk="1" hangingPunct="1"/>
            <a:r>
              <a:rPr lang="en-US" sz="2400" dirty="0"/>
              <a:t>Earned B.S., M.S., D.Sc., Ph.D., Fellow of the Royal Society of Arts, London, and Director of Research and Experiment at Tuskegee Institute, Alabama.  </a:t>
            </a:r>
          </a:p>
          <a:p>
            <a:pPr lvl="1" eaLnBrk="1" hangingPunct="1"/>
            <a:r>
              <a:rPr lang="en-US" sz="2400" dirty="0"/>
              <a:t>Became the worlds greatest agricultural chemist and spent his life improving the lives of others.</a:t>
            </a:r>
          </a:p>
          <a:p>
            <a:pPr lvl="1" eaLnBrk="1" hangingPunct="1"/>
            <a:endParaRPr lang="en-US" sz="2400" dirty="0"/>
          </a:p>
          <a:p>
            <a:pPr lvl="1" eaLnBrk="1" hangingPunct="1"/>
            <a:endParaRPr lang="en-US" sz="2400" dirty="0"/>
          </a:p>
        </p:txBody>
      </p:sp>
      <p:sp>
        <p:nvSpPr>
          <p:cNvPr id="92016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8077200" y="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ectangle 2"/>
          <p:cNvSpPr/>
          <p:nvPr/>
        </p:nvSpPr>
        <p:spPr>
          <a:xfrm>
            <a:off x="384639" y="5638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38200"/>
            <a:ext cx="8562753" cy="4724400"/>
          </a:xfrm>
          <a:prstGeom prst="rect">
            <a:avLst/>
          </a:prstGeom>
          <a:noFill/>
          <a:ln w="76200">
            <a:solidFill>
              <a:srgbClr val="3399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797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Grp="1" noChangeArrowheads="1"/>
          </p:cNvSpPr>
          <p:nvPr>
            <p:ph type="body" idx="1"/>
          </p:nvPr>
        </p:nvSpPr>
        <p:spPr>
          <a:xfrm>
            <a:off x="76199" y="152400"/>
            <a:ext cx="8478053" cy="6400800"/>
          </a:xfrm>
        </p:spPr>
        <p:txBody>
          <a:bodyPr/>
          <a:lstStyle/>
          <a:p>
            <a:pPr eaLnBrk="1" hangingPunct="1"/>
            <a:r>
              <a:rPr lang="en-US" dirty="0"/>
              <a:t>Who…</a:t>
            </a:r>
          </a:p>
          <a:p>
            <a:pPr lvl="1" eaLnBrk="1" hangingPunct="1"/>
            <a:r>
              <a:rPr lang="en-US" sz="2400" dirty="0"/>
              <a:t>Was born into slavery during the Civil War.</a:t>
            </a:r>
          </a:p>
          <a:p>
            <a:pPr lvl="1" eaLnBrk="1" hangingPunct="1"/>
            <a:r>
              <a:rPr lang="en-US" sz="2400" dirty="0"/>
              <a:t>Was Orphaned as an infant.</a:t>
            </a:r>
          </a:p>
          <a:p>
            <a:pPr lvl="1" eaLnBrk="1" hangingPunct="1"/>
            <a:r>
              <a:rPr lang="en-US" sz="2400" dirty="0"/>
              <a:t>Survived a life threatening childhood sickness.</a:t>
            </a:r>
          </a:p>
          <a:p>
            <a:pPr lvl="1" eaLnBrk="1" hangingPunct="1"/>
            <a:r>
              <a:rPr lang="en-US" sz="2400" dirty="0"/>
              <a:t>Survived bloody guerilla warfare in Missouri.</a:t>
            </a:r>
          </a:p>
          <a:p>
            <a:pPr lvl="1" eaLnBrk="1" hangingPunct="1"/>
            <a:r>
              <a:rPr lang="en-US" sz="2400" dirty="0"/>
              <a:t>Survived extreme poverty.</a:t>
            </a:r>
          </a:p>
          <a:p>
            <a:pPr lvl="1" eaLnBrk="1" hangingPunct="1"/>
            <a:r>
              <a:rPr lang="en-US" sz="2400" dirty="0"/>
              <a:t>Endured racism for his entire life.</a:t>
            </a:r>
          </a:p>
          <a:p>
            <a:pPr lvl="1" eaLnBrk="1" hangingPunct="1"/>
            <a:r>
              <a:rPr lang="en-US" sz="2400" dirty="0"/>
              <a:t>Earned B.S., M.S., D.Sc., Ph.D., Fellow of the Royal Society of Arts, London, and Director of Research and Experiment at Tuskegee Institute, Alabama.  </a:t>
            </a:r>
          </a:p>
          <a:p>
            <a:pPr lvl="1" eaLnBrk="1" hangingPunct="1"/>
            <a:r>
              <a:rPr lang="en-US" sz="2400" dirty="0"/>
              <a:t>Became the worlds greatest agricultural chemist and spent his life improving the lives of others.</a:t>
            </a:r>
          </a:p>
          <a:p>
            <a:pPr lvl="1" eaLnBrk="1" hangingPunct="1"/>
            <a:endParaRPr lang="en-US" sz="2400" dirty="0"/>
          </a:p>
          <a:p>
            <a:pPr lvl="1" eaLnBrk="1" hangingPunct="1"/>
            <a:endParaRPr lang="en-US" sz="2400" dirty="0"/>
          </a:p>
        </p:txBody>
      </p:sp>
      <p:sp>
        <p:nvSpPr>
          <p:cNvPr id="92016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8077200" y="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ectangle 2"/>
          <p:cNvSpPr/>
          <p:nvPr/>
        </p:nvSpPr>
        <p:spPr>
          <a:xfrm>
            <a:off x="384639" y="56388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38200"/>
            <a:ext cx="8562753" cy="4724400"/>
          </a:xfrm>
          <a:prstGeom prst="rect">
            <a:avLst/>
          </a:prstGeom>
          <a:noFill/>
          <a:ln w="76200">
            <a:solidFill>
              <a:srgbClr val="3399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983521" y="2967335"/>
            <a:ext cx="7176965" cy="19205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rgbClr val="92D050"/>
                </a:solidFill>
                <a:effectLst>
                  <a:glow rad="228600">
                    <a:srgbClr val="AAAAAA">
                      <a:satMod val="175000"/>
                      <a:alpha val="40000"/>
                    </a:srgbClr>
                  </a:glow>
                  <a:outerShdw blurRad="76200" dist="50800" dir="5400000" algn="tl" rotWithShape="0">
                    <a:srgbClr val="000000">
                      <a:alpha val="65000"/>
                    </a:srgbClr>
                  </a:outerShdw>
                </a:effectLst>
                <a:uLnTx/>
                <a:uFillTx/>
                <a:latin typeface="Tahoma" pitchFamily="34" charset="0"/>
                <a:ea typeface="+mn-ea"/>
                <a:cs typeface="+mn-cs"/>
              </a:rPr>
              <a:t>George Washington</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solidFill>
                  <a:srgbClr val="92D050"/>
                </a:solidFill>
                <a:effectLst>
                  <a:glow rad="228600">
                    <a:srgbClr val="AAAAAA">
                      <a:satMod val="175000"/>
                      <a:alpha val="40000"/>
                    </a:srgbClr>
                  </a:glow>
                  <a:outerShdw blurRad="76200" dist="50800" dir="5400000" algn="tl" rotWithShape="0">
                    <a:srgbClr val="000000">
                      <a:alpha val="65000"/>
                    </a:srgbClr>
                  </a:outerShdw>
                </a:effectLst>
                <a:uLnTx/>
                <a:uFillTx/>
                <a:latin typeface="Tahoma" pitchFamily="34" charset="0"/>
                <a:ea typeface="+mn-ea"/>
                <a:cs typeface="+mn-cs"/>
              </a:rPr>
              <a:t>Carver</a:t>
            </a:r>
          </a:p>
        </p:txBody>
      </p:sp>
    </p:spTree>
    <p:extLst>
      <p:ext uri="{BB962C8B-B14F-4D97-AF65-F5344CB8AC3E}">
        <p14:creationId xmlns:p14="http://schemas.microsoft.com/office/powerpoint/2010/main" val="47243283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18385157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solidFill>
                            <a:srgbClr val="99FFCC"/>
                          </a:solidFill>
                        </a:rPr>
                        <a:t>-Bonus-</a:t>
                      </a:r>
                      <a:r>
                        <a:rPr lang="en-US" baseline="0" dirty="0">
                          <a:solidFill>
                            <a:srgbClr val="99FFCC"/>
                          </a:solidFill>
                        </a:rPr>
                        <a:t> </a:t>
                      </a:r>
                    </a:p>
                    <a:p>
                      <a:pPr algn="ctr"/>
                      <a:r>
                        <a:rPr lang="en-US" baseline="0" dirty="0">
                          <a:solidFill>
                            <a:srgbClr val="99FFCC"/>
                          </a:solidFill>
                        </a:rPr>
                        <a:t>GREEN</a:t>
                      </a:r>
                      <a:br>
                        <a:rPr lang="en-US" baseline="0" dirty="0">
                          <a:solidFill>
                            <a:srgbClr val="99FFCC"/>
                          </a:solidFill>
                        </a:rPr>
                      </a:br>
                      <a:r>
                        <a:rPr lang="en-US" baseline="0" dirty="0">
                          <a:solidFill>
                            <a:srgbClr val="99FFCC"/>
                          </a:solidFill>
                        </a:rPr>
                        <a:t>MACHINE</a:t>
                      </a:r>
                      <a:endParaRPr lang="en-US" dirty="0">
                        <a:solidFill>
                          <a:srgbClr val="99FFCC"/>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tx1">
                        <a:lumMod val="50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tx1">
                        <a:lumMod val="50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tx1">
                        <a:lumMod val="50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tx1">
                        <a:lumMod val="50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tx1">
                        <a:lumMod val="5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6585119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152400" y="381000"/>
            <a:ext cx="8534400" cy="5745163"/>
          </a:xfrm>
        </p:spPr>
        <p:txBody>
          <a:bodyPr/>
          <a:lstStyle/>
          <a:p>
            <a:pPr eaLnBrk="1" hangingPunct="1">
              <a:buFontTx/>
              <a:buNone/>
            </a:pPr>
            <a:r>
              <a:rPr lang="en-US" dirty="0"/>
              <a:t>  What are the names for the elves that live in this tree? </a:t>
            </a:r>
            <a:endParaRPr lang="en-US" dirty="0">
              <a:solidFill>
                <a:srgbClr val="FF0000"/>
              </a:solidFill>
            </a:endParaRP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564758"/>
            <a:ext cx="8686800" cy="5029200"/>
          </a:xfrm>
          <a:prstGeom prst="rect">
            <a:avLst/>
          </a:prstGeom>
          <a:noFill/>
          <a:ln w="5715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30372" y="1554977"/>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Tree>
    <p:extLst>
      <p:ext uri="{BB962C8B-B14F-4D97-AF65-F5344CB8AC3E}">
        <p14:creationId xmlns:p14="http://schemas.microsoft.com/office/powerpoint/2010/main" val="17575895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152400" y="381000"/>
            <a:ext cx="8534400" cy="5745163"/>
          </a:xfrm>
        </p:spPr>
        <p:txBody>
          <a:bodyPr/>
          <a:lstStyle/>
          <a:p>
            <a:pPr eaLnBrk="1" hangingPunct="1">
              <a:buFontTx/>
              <a:buNone/>
            </a:pPr>
            <a:r>
              <a:rPr lang="en-US" dirty="0"/>
              <a:t>  What are the names for the elves that live in this tree? </a:t>
            </a:r>
            <a:endParaRPr lang="en-US" dirty="0">
              <a:solidFill>
                <a:srgbClr val="FF0000"/>
              </a:solidFill>
            </a:endParaRP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564758"/>
            <a:ext cx="8686800" cy="5029200"/>
          </a:xfrm>
          <a:prstGeom prst="rect">
            <a:avLst/>
          </a:prstGeom>
          <a:noFill/>
          <a:ln w="5715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30372" y="1554977"/>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3" name="Rectangle 2"/>
          <p:cNvSpPr/>
          <p:nvPr/>
        </p:nvSpPr>
        <p:spPr>
          <a:xfrm>
            <a:off x="230372" y="5670628"/>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382101072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152400" y="381000"/>
            <a:ext cx="8534400" cy="5745163"/>
          </a:xfrm>
        </p:spPr>
        <p:txBody>
          <a:bodyPr/>
          <a:lstStyle/>
          <a:p>
            <a:pPr eaLnBrk="1" hangingPunct="1">
              <a:buFontTx/>
              <a:buNone/>
            </a:pPr>
            <a:r>
              <a:rPr lang="en-US" dirty="0"/>
              <a:t>  What are the names for the elves that live in this tree? </a:t>
            </a:r>
            <a:endParaRPr lang="en-US" dirty="0">
              <a:solidFill>
                <a:srgbClr val="FF0000"/>
              </a:solidFill>
            </a:endParaRP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564758"/>
            <a:ext cx="8686800" cy="5029200"/>
          </a:xfrm>
          <a:prstGeom prst="rect">
            <a:avLst/>
          </a:prstGeom>
          <a:noFill/>
          <a:ln w="5715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30372" y="1554977"/>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3" name="Rectangle 2"/>
          <p:cNvSpPr/>
          <p:nvPr/>
        </p:nvSpPr>
        <p:spPr>
          <a:xfrm>
            <a:off x="230372" y="5670628"/>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838200" y="3886200"/>
            <a:ext cx="7710765" cy="1323439"/>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Keebler Elves</a:t>
            </a:r>
          </a:p>
        </p:txBody>
      </p:sp>
    </p:spTree>
    <p:extLst>
      <p:ext uri="{BB962C8B-B14F-4D97-AF65-F5344CB8AC3E}">
        <p14:creationId xmlns:p14="http://schemas.microsoft.com/office/powerpoint/2010/main" val="91358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Temperatures – Warm and Cold + Fire</a:t>
            </a:r>
          </a:p>
          <a:p>
            <a:pPr lvl="1"/>
            <a:r>
              <a:rPr lang="en-US" dirty="0">
                <a:solidFill>
                  <a:schemeClr val="accent1">
                    <a:lumMod val="60000"/>
                    <a:lumOff val="40000"/>
                  </a:schemeClr>
                </a:solidFill>
              </a:rPr>
              <a:t>E.) 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7070629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Who is wearing a </a:t>
            </a:r>
            <a:r>
              <a:rPr kumimoji="0" lang="en-US" sz="3600" b="0" i="0" u="none" strike="noStrike" kern="1200" cap="none" spc="0" normalizeH="0" baseline="0" noProof="0" dirty="0" err="1">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dicotyledon</a:t>
            </a: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a:t>
            </a: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607728" y="2522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
        <p:nvSpPr>
          <p:cNvPr id="3" name="Freeform 2"/>
          <p:cNvSpPr/>
          <p:nvPr/>
        </p:nvSpPr>
        <p:spPr bwMode="auto">
          <a:xfrm>
            <a:off x="-1284258" y="1099038"/>
            <a:ext cx="11008550" cy="6418385"/>
          </a:xfrm>
          <a:custGeom>
            <a:avLst/>
            <a:gdLst>
              <a:gd name="connsiteX0" fmla="*/ 8221389 w 11008550"/>
              <a:gd name="connsiteY0" fmla="*/ 1696916 h 6418385"/>
              <a:gd name="connsiteX1" fmla="*/ 8115881 w 11008550"/>
              <a:gd name="connsiteY1" fmla="*/ 1688124 h 6418385"/>
              <a:gd name="connsiteX2" fmla="*/ 8027958 w 11008550"/>
              <a:gd name="connsiteY2" fmla="*/ 1679331 h 6418385"/>
              <a:gd name="connsiteX3" fmla="*/ 7922450 w 11008550"/>
              <a:gd name="connsiteY3" fmla="*/ 1688124 h 6418385"/>
              <a:gd name="connsiteX4" fmla="*/ 7860904 w 11008550"/>
              <a:gd name="connsiteY4" fmla="*/ 1705708 h 6418385"/>
              <a:gd name="connsiteX5" fmla="*/ 7808150 w 11008550"/>
              <a:gd name="connsiteY5" fmla="*/ 1714500 h 6418385"/>
              <a:gd name="connsiteX6" fmla="*/ 7781773 w 11008550"/>
              <a:gd name="connsiteY6" fmla="*/ 1723293 h 6418385"/>
              <a:gd name="connsiteX7" fmla="*/ 7676266 w 11008550"/>
              <a:gd name="connsiteY7" fmla="*/ 1740877 h 6418385"/>
              <a:gd name="connsiteX8" fmla="*/ 7623512 w 11008550"/>
              <a:gd name="connsiteY8" fmla="*/ 1758462 h 6418385"/>
              <a:gd name="connsiteX9" fmla="*/ 7597135 w 11008550"/>
              <a:gd name="connsiteY9" fmla="*/ 1767254 h 6418385"/>
              <a:gd name="connsiteX10" fmla="*/ 7570758 w 11008550"/>
              <a:gd name="connsiteY10" fmla="*/ 1776047 h 6418385"/>
              <a:gd name="connsiteX11" fmla="*/ 7500420 w 11008550"/>
              <a:gd name="connsiteY11" fmla="*/ 1793631 h 6418385"/>
              <a:gd name="connsiteX12" fmla="*/ 7430081 w 11008550"/>
              <a:gd name="connsiteY12" fmla="*/ 1820008 h 6418385"/>
              <a:gd name="connsiteX13" fmla="*/ 7342158 w 11008550"/>
              <a:gd name="connsiteY13" fmla="*/ 1846385 h 6418385"/>
              <a:gd name="connsiteX14" fmla="*/ 7298196 w 11008550"/>
              <a:gd name="connsiteY14" fmla="*/ 1855177 h 6418385"/>
              <a:gd name="connsiteX15" fmla="*/ 7245443 w 11008550"/>
              <a:gd name="connsiteY15" fmla="*/ 1872762 h 6418385"/>
              <a:gd name="connsiteX16" fmla="*/ 7219066 w 11008550"/>
              <a:gd name="connsiteY16" fmla="*/ 1890347 h 6418385"/>
              <a:gd name="connsiteX17" fmla="*/ 7192689 w 11008550"/>
              <a:gd name="connsiteY17" fmla="*/ 1899139 h 6418385"/>
              <a:gd name="connsiteX18" fmla="*/ 7166312 w 11008550"/>
              <a:gd name="connsiteY18" fmla="*/ 1925516 h 6418385"/>
              <a:gd name="connsiteX19" fmla="*/ 7087181 w 11008550"/>
              <a:gd name="connsiteY19" fmla="*/ 1969477 h 6418385"/>
              <a:gd name="connsiteX20" fmla="*/ 7034427 w 11008550"/>
              <a:gd name="connsiteY20" fmla="*/ 2013439 h 6418385"/>
              <a:gd name="connsiteX21" fmla="*/ 6999258 w 11008550"/>
              <a:gd name="connsiteY21" fmla="*/ 2031024 h 6418385"/>
              <a:gd name="connsiteX22" fmla="*/ 6972881 w 11008550"/>
              <a:gd name="connsiteY22" fmla="*/ 2057400 h 6418385"/>
              <a:gd name="connsiteX23" fmla="*/ 6946504 w 11008550"/>
              <a:gd name="connsiteY23" fmla="*/ 2074985 h 6418385"/>
              <a:gd name="connsiteX24" fmla="*/ 6893750 w 11008550"/>
              <a:gd name="connsiteY24" fmla="*/ 2136531 h 6418385"/>
              <a:gd name="connsiteX25" fmla="*/ 6840996 w 11008550"/>
              <a:gd name="connsiteY25" fmla="*/ 2180493 h 6418385"/>
              <a:gd name="connsiteX26" fmla="*/ 6797035 w 11008550"/>
              <a:gd name="connsiteY26" fmla="*/ 2233247 h 6418385"/>
              <a:gd name="connsiteX27" fmla="*/ 6770658 w 11008550"/>
              <a:gd name="connsiteY27" fmla="*/ 2259624 h 6418385"/>
              <a:gd name="connsiteX28" fmla="*/ 6753073 w 11008550"/>
              <a:gd name="connsiteY28" fmla="*/ 2286000 h 6418385"/>
              <a:gd name="connsiteX29" fmla="*/ 6726696 w 11008550"/>
              <a:gd name="connsiteY29" fmla="*/ 2329962 h 6418385"/>
              <a:gd name="connsiteX30" fmla="*/ 6665150 w 11008550"/>
              <a:gd name="connsiteY30" fmla="*/ 2391508 h 6418385"/>
              <a:gd name="connsiteX31" fmla="*/ 6638773 w 11008550"/>
              <a:gd name="connsiteY31" fmla="*/ 2417885 h 6418385"/>
              <a:gd name="connsiteX32" fmla="*/ 6629981 w 11008550"/>
              <a:gd name="connsiteY32" fmla="*/ 2444262 h 6418385"/>
              <a:gd name="connsiteX33" fmla="*/ 6577227 w 11008550"/>
              <a:gd name="connsiteY33" fmla="*/ 2523393 h 6418385"/>
              <a:gd name="connsiteX34" fmla="*/ 6559643 w 11008550"/>
              <a:gd name="connsiteY34" fmla="*/ 2558562 h 6418385"/>
              <a:gd name="connsiteX35" fmla="*/ 6542058 w 11008550"/>
              <a:gd name="connsiteY35" fmla="*/ 2795954 h 6418385"/>
              <a:gd name="connsiteX36" fmla="*/ 6524473 w 11008550"/>
              <a:gd name="connsiteY36" fmla="*/ 2901462 h 6418385"/>
              <a:gd name="connsiteX37" fmla="*/ 6515681 w 11008550"/>
              <a:gd name="connsiteY37" fmla="*/ 2963008 h 6418385"/>
              <a:gd name="connsiteX38" fmla="*/ 6524473 w 11008550"/>
              <a:gd name="connsiteY38" fmla="*/ 3182816 h 6418385"/>
              <a:gd name="connsiteX39" fmla="*/ 6559643 w 11008550"/>
              <a:gd name="connsiteY39" fmla="*/ 3261947 h 6418385"/>
              <a:gd name="connsiteX40" fmla="*/ 6586020 w 11008550"/>
              <a:gd name="connsiteY40" fmla="*/ 3297116 h 6418385"/>
              <a:gd name="connsiteX41" fmla="*/ 6594812 w 11008550"/>
              <a:gd name="connsiteY41" fmla="*/ 3323493 h 6418385"/>
              <a:gd name="connsiteX42" fmla="*/ 6612396 w 11008550"/>
              <a:gd name="connsiteY42" fmla="*/ 3349870 h 6418385"/>
              <a:gd name="connsiteX43" fmla="*/ 6691527 w 11008550"/>
              <a:gd name="connsiteY43" fmla="*/ 3420208 h 6418385"/>
              <a:gd name="connsiteX44" fmla="*/ 6717904 w 11008550"/>
              <a:gd name="connsiteY44" fmla="*/ 3429000 h 6418385"/>
              <a:gd name="connsiteX45" fmla="*/ 6753073 w 11008550"/>
              <a:gd name="connsiteY45" fmla="*/ 3446585 h 6418385"/>
              <a:gd name="connsiteX46" fmla="*/ 6797035 w 11008550"/>
              <a:gd name="connsiteY46" fmla="*/ 3490547 h 6418385"/>
              <a:gd name="connsiteX47" fmla="*/ 6858581 w 11008550"/>
              <a:gd name="connsiteY47" fmla="*/ 3543300 h 6418385"/>
              <a:gd name="connsiteX48" fmla="*/ 6884958 w 11008550"/>
              <a:gd name="connsiteY48" fmla="*/ 3552093 h 6418385"/>
              <a:gd name="connsiteX49" fmla="*/ 6937712 w 11008550"/>
              <a:gd name="connsiteY49" fmla="*/ 3587262 h 6418385"/>
              <a:gd name="connsiteX50" fmla="*/ 6972881 w 11008550"/>
              <a:gd name="connsiteY50" fmla="*/ 3648808 h 6418385"/>
              <a:gd name="connsiteX51" fmla="*/ 6999258 w 11008550"/>
              <a:gd name="connsiteY51" fmla="*/ 3675185 h 6418385"/>
              <a:gd name="connsiteX52" fmla="*/ 7025635 w 11008550"/>
              <a:gd name="connsiteY52" fmla="*/ 3683977 h 6418385"/>
              <a:gd name="connsiteX53" fmla="*/ 7052012 w 11008550"/>
              <a:gd name="connsiteY53" fmla="*/ 3701562 h 6418385"/>
              <a:gd name="connsiteX54" fmla="*/ 7060804 w 11008550"/>
              <a:gd name="connsiteY54" fmla="*/ 3745524 h 6418385"/>
              <a:gd name="connsiteX55" fmla="*/ 7078389 w 11008550"/>
              <a:gd name="connsiteY55" fmla="*/ 3798277 h 6418385"/>
              <a:gd name="connsiteX56" fmla="*/ 7078389 w 11008550"/>
              <a:gd name="connsiteY56" fmla="*/ 3798277 h 6418385"/>
              <a:gd name="connsiteX57" fmla="*/ 7095973 w 11008550"/>
              <a:gd name="connsiteY57" fmla="*/ 3824654 h 6418385"/>
              <a:gd name="connsiteX58" fmla="*/ 7104766 w 11008550"/>
              <a:gd name="connsiteY58" fmla="*/ 3851031 h 6418385"/>
              <a:gd name="connsiteX59" fmla="*/ 7157520 w 11008550"/>
              <a:gd name="connsiteY59" fmla="*/ 3894993 h 6418385"/>
              <a:gd name="connsiteX60" fmla="*/ 7183896 w 11008550"/>
              <a:gd name="connsiteY60" fmla="*/ 3930162 h 6418385"/>
              <a:gd name="connsiteX61" fmla="*/ 7210273 w 11008550"/>
              <a:gd name="connsiteY61" fmla="*/ 3938954 h 6418385"/>
              <a:gd name="connsiteX62" fmla="*/ 7263027 w 11008550"/>
              <a:gd name="connsiteY62" fmla="*/ 3974124 h 6418385"/>
              <a:gd name="connsiteX63" fmla="*/ 7315781 w 11008550"/>
              <a:gd name="connsiteY63" fmla="*/ 3991708 h 6418385"/>
              <a:gd name="connsiteX64" fmla="*/ 7377327 w 11008550"/>
              <a:gd name="connsiteY64" fmla="*/ 4026877 h 6418385"/>
              <a:gd name="connsiteX65" fmla="*/ 7403704 w 11008550"/>
              <a:gd name="connsiteY65" fmla="*/ 4044462 h 6418385"/>
              <a:gd name="connsiteX66" fmla="*/ 7465250 w 11008550"/>
              <a:gd name="connsiteY66" fmla="*/ 4062047 h 6418385"/>
              <a:gd name="connsiteX67" fmla="*/ 7518004 w 11008550"/>
              <a:gd name="connsiteY67" fmla="*/ 4088424 h 6418385"/>
              <a:gd name="connsiteX68" fmla="*/ 7544381 w 11008550"/>
              <a:gd name="connsiteY68" fmla="*/ 4106008 h 6418385"/>
              <a:gd name="connsiteX69" fmla="*/ 7535589 w 11008550"/>
              <a:gd name="connsiteY69" fmla="*/ 4158762 h 6418385"/>
              <a:gd name="connsiteX70" fmla="*/ 7482835 w 11008550"/>
              <a:gd name="connsiteY70" fmla="*/ 4185139 h 6418385"/>
              <a:gd name="connsiteX71" fmla="*/ 7421289 w 11008550"/>
              <a:gd name="connsiteY71" fmla="*/ 4220308 h 6418385"/>
              <a:gd name="connsiteX72" fmla="*/ 7368535 w 11008550"/>
              <a:gd name="connsiteY72" fmla="*/ 4237893 h 6418385"/>
              <a:gd name="connsiteX73" fmla="*/ 7342158 w 11008550"/>
              <a:gd name="connsiteY73" fmla="*/ 4246685 h 6418385"/>
              <a:gd name="connsiteX74" fmla="*/ 7315781 w 11008550"/>
              <a:gd name="connsiteY74" fmla="*/ 4255477 h 6418385"/>
              <a:gd name="connsiteX75" fmla="*/ 7219066 w 11008550"/>
              <a:gd name="connsiteY75" fmla="*/ 4237893 h 6418385"/>
              <a:gd name="connsiteX76" fmla="*/ 7183896 w 11008550"/>
              <a:gd name="connsiteY76" fmla="*/ 4193931 h 6418385"/>
              <a:gd name="connsiteX77" fmla="*/ 7157520 w 11008550"/>
              <a:gd name="connsiteY77" fmla="*/ 4167554 h 6418385"/>
              <a:gd name="connsiteX78" fmla="*/ 7139935 w 11008550"/>
              <a:gd name="connsiteY78" fmla="*/ 4141177 h 6418385"/>
              <a:gd name="connsiteX79" fmla="*/ 7095973 w 11008550"/>
              <a:gd name="connsiteY79" fmla="*/ 4088424 h 6418385"/>
              <a:gd name="connsiteX80" fmla="*/ 7060804 w 11008550"/>
              <a:gd name="connsiteY80" fmla="*/ 4009293 h 6418385"/>
              <a:gd name="connsiteX81" fmla="*/ 7025635 w 11008550"/>
              <a:gd name="connsiteY81" fmla="*/ 3965331 h 6418385"/>
              <a:gd name="connsiteX82" fmla="*/ 7016843 w 11008550"/>
              <a:gd name="connsiteY82" fmla="*/ 3938954 h 6418385"/>
              <a:gd name="connsiteX83" fmla="*/ 6999258 w 11008550"/>
              <a:gd name="connsiteY83" fmla="*/ 3903785 h 6418385"/>
              <a:gd name="connsiteX84" fmla="*/ 6946504 w 11008550"/>
              <a:gd name="connsiteY84" fmla="*/ 3877408 h 6418385"/>
              <a:gd name="connsiteX85" fmla="*/ 6542058 w 11008550"/>
              <a:gd name="connsiteY85" fmla="*/ 3868616 h 6418385"/>
              <a:gd name="connsiteX86" fmla="*/ 6445343 w 11008550"/>
              <a:gd name="connsiteY86" fmla="*/ 3851031 h 6418385"/>
              <a:gd name="connsiteX87" fmla="*/ 6410173 w 11008550"/>
              <a:gd name="connsiteY87" fmla="*/ 3833447 h 6418385"/>
              <a:gd name="connsiteX88" fmla="*/ 6383796 w 11008550"/>
              <a:gd name="connsiteY88" fmla="*/ 3824654 h 6418385"/>
              <a:gd name="connsiteX89" fmla="*/ 6304666 w 11008550"/>
              <a:gd name="connsiteY89" fmla="*/ 3780693 h 6418385"/>
              <a:gd name="connsiteX90" fmla="*/ 6225535 w 11008550"/>
              <a:gd name="connsiteY90" fmla="*/ 3727939 h 6418385"/>
              <a:gd name="connsiteX91" fmla="*/ 6172781 w 11008550"/>
              <a:gd name="connsiteY91" fmla="*/ 3710354 h 6418385"/>
              <a:gd name="connsiteX92" fmla="*/ 6076066 w 11008550"/>
              <a:gd name="connsiteY92" fmla="*/ 3745524 h 6418385"/>
              <a:gd name="connsiteX93" fmla="*/ 6023312 w 11008550"/>
              <a:gd name="connsiteY93" fmla="*/ 3780693 h 6418385"/>
              <a:gd name="connsiteX94" fmla="*/ 6014520 w 11008550"/>
              <a:gd name="connsiteY94" fmla="*/ 3807070 h 6418385"/>
              <a:gd name="connsiteX95" fmla="*/ 6032104 w 11008550"/>
              <a:gd name="connsiteY95" fmla="*/ 3859824 h 6418385"/>
              <a:gd name="connsiteX96" fmla="*/ 6058481 w 11008550"/>
              <a:gd name="connsiteY96" fmla="*/ 3868616 h 6418385"/>
              <a:gd name="connsiteX97" fmla="*/ 6084858 w 11008550"/>
              <a:gd name="connsiteY97" fmla="*/ 3886200 h 6418385"/>
              <a:gd name="connsiteX98" fmla="*/ 6146404 w 11008550"/>
              <a:gd name="connsiteY98" fmla="*/ 3903785 h 6418385"/>
              <a:gd name="connsiteX99" fmla="*/ 6172781 w 11008550"/>
              <a:gd name="connsiteY99" fmla="*/ 3930162 h 6418385"/>
              <a:gd name="connsiteX100" fmla="*/ 6155196 w 11008550"/>
              <a:gd name="connsiteY100" fmla="*/ 3974124 h 6418385"/>
              <a:gd name="connsiteX101" fmla="*/ 6102443 w 11008550"/>
              <a:gd name="connsiteY101" fmla="*/ 4000500 h 6418385"/>
              <a:gd name="connsiteX102" fmla="*/ 6040896 w 11008550"/>
              <a:gd name="connsiteY102" fmla="*/ 4035670 h 6418385"/>
              <a:gd name="connsiteX103" fmla="*/ 6005727 w 11008550"/>
              <a:gd name="connsiteY103" fmla="*/ 4053254 h 6418385"/>
              <a:gd name="connsiteX104" fmla="*/ 5979350 w 11008550"/>
              <a:gd name="connsiteY104" fmla="*/ 4079631 h 6418385"/>
              <a:gd name="connsiteX105" fmla="*/ 5952973 w 11008550"/>
              <a:gd name="connsiteY105" fmla="*/ 4097216 h 6418385"/>
              <a:gd name="connsiteX106" fmla="*/ 5935389 w 11008550"/>
              <a:gd name="connsiteY106" fmla="*/ 4123593 h 6418385"/>
              <a:gd name="connsiteX107" fmla="*/ 5944181 w 11008550"/>
              <a:gd name="connsiteY107" fmla="*/ 4149970 h 6418385"/>
              <a:gd name="connsiteX108" fmla="*/ 5979350 w 11008550"/>
              <a:gd name="connsiteY108" fmla="*/ 4158762 h 6418385"/>
              <a:gd name="connsiteX109" fmla="*/ 6023312 w 11008550"/>
              <a:gd name="connsiteY109" fmla="*/ 4167554 h 6418385"/>
              <a:gd name="connsiteX110" fmla="*/ 6120027 w 11008550"/>
              <a:gd name="connsiteY110" fmla="*/ 4193931 h 6418385"/>
              <a:gd name="connsiteX111" fmla="*/ 6111235 w 11008550"/>
              <a:gd name="connsiteY111" fmla="*/ 4220308 h 6418385"/>
              <a:gd name="connsiteX112" fmla="*/ 6040896 w 11008550"/>
              <a:gd name="connsiteY112" fmla="*/ 4273062 h 6418385"/>
              <a:gd name="connsiteX113" fmla="*/ 6049689 w 11008550"/>
              <a:gd name="connsiteY113" fmla="*/ 4299439 h 6418385"/>
              <a:gd name="connsiteX114" fmla="*/ 6102443 w 11008550"/>
              <a:gd name="connsiteY114" fmla="*/ 4334608 h 6418385"/>
              <a:gd name="connsiteX115" fmla="*/ 6049689 w 11008550"/>
              <a:gd name="connsiteY115" fmla="*/ 4387362 h 6418385"/>
              <a:gd name="connsiteX116" fmla="*/ 6023312 w 11008550"/>
              <a:gd name="connsiteY116" fmla="*/ 4413739 h 6418385"/>
              <a:gd name="connsiteX117" fmla="*/ 5996935 w 11008550"/>
              <a:gd name="connsiteY117" fmla="*/ 4431324 h 6418385"/>
              <a:gd name="connsiteX118" fmla="*/ 6014520 w 11008550"/>
              <a:gd name="connsiteY118" fmla="*/ 4457700 h 6418385"/>
              <a:gd name="connsiteX119" fmla="*/ 6049689 w 11008550"/>
              <a:gd name="connsiteY119" fmla="*/ 4466493 h 6418385"/>
              <a:gd name="connsiteX120" fmla="*/ 6058481 w 11008550"/>
              <a:gd name="connsiteY120" fmla="*/ 4519247 h 6418385"/>
              <a:gd name="connsiteX121" fmla="*/ 6102443 w 11008550"/>
              <a:gd name="connsiteY121" fmla="*/ 4580793 h 6418385"/>
              <a:gd name="connsiteX122" fmla="*/ 6146404 w 11008550"/>
              <a:gd name="connsiteY122" fmla="*/ 4607170 h 6418385"/>
              <a:gd name="connsiteX123" fmla="*/ 6207950 w 11008550"/>
              <a:gd name="connsiteY123" fmla="*/ 4642339 h 6418385"/>
              <a:gd name="connsiteX124" fmla="*/ 6216743 w 11008550"/>
              <a:gd name="connsiteY124" fmla="*/ 4695093 h 6418385"/>
              <a:gd name="connsiteX125" fmla="*/ 6251912 w 11008550"/>
              <a:gd name="connsiteY125" fmla="*/ 4712677 h 6418385"/>
              <a:gd name="connsiteX126" fmla="*/ 6278289 w 11008550"/>
              <a:gd name="connsiteY126" fmla="*/ 4721470 h 6418385"/>
              <a:gd name="connsiteX127" fmla="*/ 6313458 w 11008550"/>
              <a:gd name="connsiteY127" fmla="*/ 4739054 h 6418385"/>
              <a:gd name="connsiteX128" fmla="*/ 6392589 w 11008550"/>
              <a:gd name="connsiteY128" fmla="*/ 4747847 h 6418385"/>
              <a:gd name="connsiteX129" fmla="*/ 6454135 w 11008550"/>
              <a:gd name="connsiteY129" fmla="*/ 4765431 h 6418385"/>
              <a:gd name="connsiteX130" fmla="*/ 6418966 w 11008550"/>
              <a:gd name="connsiteY130" fmla="*/ 4818185 h 6418385"/>
              <a:gd name="connsiteX131" fmla="*/ 6410173 w 11008550"/>
              <a:gd name="connsiteY131" fmla="*/ 4897316 h 6418385"/>
              <a:gd name="connsiteX132" fmla="*/ 6401381 w 11008550"/>
              <a:gd name="connsiteY132" fmla="*/ 4923693 h 6418385"/>
              <a:gd name="connsiteX133" fmla="*/ 6436550 w 11008550"/>
              <a:gd name="connsiteY133" fmla="*/ 4932485 h 6418385"/>
              <a:gd name="connsiteX134" fmla="*/ 6603604 w 11008550"/>
              <a:gd name="connsiteY134" fmla="*/ 4923693 h 6418385"/>
              <a:gd name="connsiteX135" fmla="*/ 6629981 w 11008550"/>
              <a:gd name="connsiteY135" fmla="*/ 4906108 h 6418385"/>
              <a:gd name="connsiteX136" fmla="*/ 6700320 w 11008550"/>
              <a:gd name="connsiteY136" fmla="*/ 4888524 h 6418385"/>
              <a:gd name="connsiteX137" fmla="*/ 6717904 w 11008550"/>
              <a:gd name="connsiteY137" fmla="*/ 4862147 h 6418385"/>
              <a:gd name="connsiteX138" fmla="*/ 6858581 w 11008550"/>
              <a:gd name="connsiteY138" fmla="*/ 4862147 h 6418385"/>
              <a:gd name="connsiteX139" fmla="*/ 6911335 w 11008550"/>
              <a:gd name="connsiteY139" fmla="*/ 4888524 h 6418385"/>
              <a:gd name="connsiteX140" fmla="*/ 6937712 w 11008550"/>
              <a:gd name="connsiteY140" fmla="*/ 4906108 h 6418385"/>
              <a:gd name="connsiteX141" fmla="*/ 6964089 w 11008550"/>
              <a:gd name="connsiteY141" fmla="*/ 5011616 h 6418385"/>
              <a:gd name="connsiteX142" fmla="*/ 6797035 w 11008550"/>
              <a:gd name="connsiteY142" fmla="*/ 4994031 h 6418385"/>
              <a:gd name="connsiteX143" fmla="*/ 6770658 w 11008550"/>
              <a:gd name="connsiteY143" fmla="*/ 4985239 h 6418385"/>
              <a:gd name="connsiteX144" fmla="*/ 6726696 w 11008550"/>
              <a:gd name="connsiteY144" fmla="*/ 4994031 h 6418385"/>
              <a:gd name="connsiteX145" fmla="*/ 6717904 w 11008550"/>
              <a:gd name="connsiteY145" fmla="*/ 5020408 h 6418385"/>
              <a:gd name="connsiteX146" fmla="*/ 6709112 w 11008550"/>
              <a:gd name="connsiteY146" fmla="*/ 5169877 h 6418385"/>
              <a:gd name="connsiteX147" fmla="*/ 6700320 w 11008550"/>
              <a:gd name="connsiteY147" fmla="*/ 5196254 h 6418385"/>
              <a:gd name="connsiteX148" fmla="*/ 6673943 w 11008550"/>
              <a:gd name="connsiteY148" fmla="*/ 5257800 h 6418385"/>
              <a:gd name="connsiteX149" fmla="*/ 6682735 w 11008550"/>
              <a:gd name="connsiteY149" fmla="*/ 5284177 h 6418385"/>
              <a:gd name="connsiteX150" fmla="*/ 6735489 w 11008550"/>
              <a:gd name="connsiteY150" fmla="*/ 5328139 h 6418385"/>
              <a:gd name="connsiteX151" fmla="*/ 6761866 w 11008550"/>
              <a:gd name="connsiteY151" fmla="*/ 5336931 h 6418385"/>
              <a:gd name="connsiteX152" fmla="*/ 6788243 w 11008550"/>
              <a:gd name="connsiteY152" fmla="*/ 5354516 h 6418385"/>
              <a:gd name="connsiteX153" fmla="*/ 6823412 w 11008550"/>
              <a:gd name="connsiteY153" fmla="*/ 5363308 h 6418385"/>
              <a:gd name="connsiteX154" fmla="*/ 7052012 w 11008550"/>
              <a:gd name="connsiteY154" fmla="*/ 5380893 h 6418385"/>
              <a:gd name="connsiteX155" fmla="*/ 7078389 w 11008550"/>
              <a:gd name="connsiteY155" fmla="*/ 5389685 h 6418385"/>
              <a:gd name="connsiteX156" fmla="*/ 7227858 w 11008550"/>
              <a:gd name="connsiteY156" fmla="*/ 5407270 h 6418385"/>
              <a:gd name="connsiteX157" fmla="*/ 7421289 w 11008550"/>
              <a:gd name="connsiteY157" fmla="*/ 5424854 h 6418385"/>
              <a:gd name="connsiteX158" fmla="*/ 7561966 w 11008550"/>
              <a:gd name="connsiteY158" fmla="*/ 5433647 h 6418385"/>
              <a:gd name="connsiteX159" fmla="*/ 7869696 w 11008550"/>
              <a:gd name="connsiteY159" fmla="*/ 5451231 h 6418385"/>
              <a:gd name="connsiteX160" fmla="*/ 8353273 w 11008550"/>
              <a:gd name="connsiteY160" fmla="*/ 5468816 h 6418385"/>
              <a:gd name="connsiteX161" fmla="*/ 8652212 w 11008550"/>
              <a:gd name="connsiteY161" fmla="*/ 5460024 h 6418385"/>
              <a:gd name="connsiteX162" fmla="*/ 8713758 w 11008550"/>
              <a:gd name="connsiteY162" fmla="*/ 5442439 h 6418385"/>
              <a:gd name="connsiteX163" fmla="*/ 8801681 w 11008550"/>
              <a:gd name="connsiteY163" fmla="*/ 5424854 h 6418385"/>
              <a:gd name="connsiteX164" fmla="*/ 8898396 w 11008550"/>
              <a:gd name="connsiteY164" fmla="*/ 5398477 h 6418385"/>
              <a:gd name="connsiteX165" fmla="*/ 8968735 w 11008550"/>
              <a:gd name="connsiteY165" fmla="*/ 5389685 h 6418385"/>
              <a:gd name="connsiteX166" fmla="*/ 9003904 w 11008550"/>
              <a:gd name="connsiteY166" fmla="*/ 5380893 h 6418385"/>
              <a:gd name="connsiteX167" fmla="*/ 9056658 w 11008550"/>
              <a:gd name="connsiteY167" fmla="*/ 5345724 h 6418385"/>
              <a:gd name="connsiteX168" fmla="*/ 9100620 w 11008550"/>
              <a:gd name="connsiteY168" fmla="*/ 5275385 h 6418385"/>
              <a:gd name="connsiteX169" fmla="*/ 9153373 w 11008550"/>
              <a:gd name="connsiteY169" fmla="*/ 5222631 h 6418385"/>
              <a:gd name="connsiteX170" fmla="*/ 9179750 w 11008550"/>
              <a:gd name="connsiteY170" fmla="*/ 5134708 h 6418385"/>
              <a:gd name="connsiteX171" fmla="*/ 9206127 w 11008550"/>
              <a:gd name="connsiteY171" fmla="*/ 5002824 h 6418385"/>
              <a:gd name="connsiteX172" fmla="*/ 9197335 w 11008550"/>
              <a:gd name="connsiteY172" fmla="*/ 4862147 h 6418385"/>
              <a:gd name="connsiteX173" fmla="*/ 9170958 w 11008550"/>
              <a:gd name="connsiteY173" fmla="*/ 4826977 h 6418385"/>
              <a:gd name="connsiteX174" fmla="*/ 9100620 w 11008550"/>
              <a:gd name="connsiteY174" fmla="*/ 4765431 h 6418385"/>
              <a:gd name="connsiteX175" fmla="*/ 9091827 w 11008550"/>
              <a:gd name="connsiteY175" fmla="*/ 4739054 h 6418385"/>
              <a:gd name="connsiteX176" fmla="*/ 9047866 w 11008550"/>
              <a:gd name="connsiteY176" fmla="*/ 4686300 h 6418385"/>
              <a:gd name="connsiteX177" fmla="*/ 8995112 w 11008550"/>
              <a:gd name="connsiteY177" fmla="*/ 4651131 h 6418385"/>
              <a:gd name="connsiteX178" fmla="*/ 8968735 w 11008550"/>
              <a:gd name="connsiteY178" fmla="*/ 4642339 h 6418385"/>
              <a:gd name="connsiteX179" fmla="*/ 8942358 w 11008550"/>
              <a:gd name="connsiteY179" fmla="*/ 4624754 h 6418385"/>
              <a:gd name="connsiteX180" fmla="*/ 8907189 w 11008550"/>
              <a:gd name="connsiteY180" fmla="*/ 4615962 h 6418385"/>
              <a:gd name="connsiteX181" fmla="*/ 8880812 w 11008550"/>
              <a:gd name="connsiteY181" fmla="*/ 4607170 h 6418385"/>
              <a:gd name="connsiteX182" fmla="*/ 8801681 w 11008550"/>
              <a:gd name="connsiteY182" fmla="*/ 4580793 h 6418385"/>
              <a:gd name="connsiteX183" fmla="*/ 8748927 w 11008550"/>
              <a:gd name="connsiteY183" fmla="*/ 4563208 h 6418385"/>
              <a:gd name="connsiteX184" fmla="*/ 8722550 w 11008550"/>
              <a:gd name="connsiteY184" fmla="*/ 4545624 h 6418385"/>
              <a:gd name="connsiteX185" fmla="*/ 8678589 w 11008550"/>
              <a:gd name="connsiteY185" fmla="*/ 4492870 h 6418385"/>
              <a:gd name="connsiteX186" fmla="*/ 8661004 w 11008550"/>
              <a:gd name="connsiteY186" fmla="*/ 4431324 h 6418385"/>
              <a:gd name="connsiteX187" fmla="*/ 8625835 w 11008550"/>
              <a:gd name="connsiteY187" fmla="*/ 4378570 h 6418385"/>
              <a:gd name="connsiteX188" fmla="*/ 8617043 w 11008550"/>
              <a:gd name="connsiteY188" fmla="*/ 4352193 h 6418385"/>
              <a:gd name="connsiteX189" fmla="*/ 8599458 w 11008550"/>
              <a:gd name="connsiteY189" fmla="*/ 4317024 h 6418385"/>
              <a:gd name="connsiteX190" fmla="*/ 8625835 w 11008550"/>
              <a:gd name="connsiteY190" fmla="*/ 4264270 h 6418385"/>
              <a:gd name="connsiteX191" fmla="*/ 8625835 w 11008550"/>
              <a:gd name="connsiteY191" fmla="*/ 4211516 h 6418385"/>
              <a:gd name="connsiteX192" fmla="*/ 8599458 w 11008550"/>
              <a:gd name="connsiteY192" fmla="*/ 4202724 h 6418385"/>
              <a:gd name="connsiteX193" fmla="*/ 8520327 w 11008550"/>
              <a:gd name="connsiteY193" fmla="*/ 4185139 h 6418385"/>
              <a:gd name="connsiteX194" fmla="*/ 8318104 w 11008550"/>
              <a:gd name="connsiteY194" fmla="*/ 4167554 h 6418385"/>
              <a:gd name="connsiteX195" fmla="*/ 8238973 w 11008550"/>
              <a:gd name="connsiteY195" fmla="*/ 4149970 h 6418385"/>
              <a:gd name="connsiteX196" fmla="*/ 8212596 w 11008550"/>
              <a:gd name="connsiteY196" fmla="*/ 4141177 h 6418385"/>
              <a:gd name="connsiteX197" fmla="*/ 8159843 w 11008550"/>
              <a:gd name="connsiteY197" fmla="*/ 4106008 h 6418385"/>
              <a:gd name="connsiteX198" fmla="*/ 8107089 w 11008550"/>
              <a:gd name="connsiteY198" fmla="*/ 4070839 h 6418385"/>
              <a:gd name="connsiteX199" fmla="*/ 8080712 w 11008550"/>
              <a:gd name="connsiteY199" fmla="*/ 4044462 h 6418385"/>
              <a:gd name="connsiteX200" fmla="*/ 8027958 w 11008550"/>
              <a:gd name="connsiteY200" fmla="*/ 4018085 h 6418385"/>
              <a:gd name="connsiteX201" fmla="*/ 7966412 w 11008550"/>
              <a:gd name="connsiteY201" fmla="*/ 3991708 h 6418385"/>
              <a:gd name="connsiteX202" fmla="*/ 7913658 w 11008550"/>
              <a:gd name="connsiteY202" fmla="*/ 3956539 h 6418385"/>
              <a:gd name="connsiteX203" fmla="*/ 7878489 w 11008550"/>
              <a:gd name="connsiteY203" fmla="*/ 3903785 h 6418385"/>
              <a:gd name="connsiteX204" fmla="*/ 7860904 w 11008550"/>
              <a:gd name="connsiteY204" fmla="*/ 3877408 h 6418385"/>
              <a:gd name="connsiteX205" fmla="*/ 7816943 w 11008550"/>
              <a:gd name="connsiteY205" fmla="*/ 4009293 h 6418385"/>
              <a:gd name="connsiteX206" fmla="*/ 7781773 w 11008550"/>
              <a:gd name="connsiteY206" fmla="*/ 4026877 h 6418385"/>
              <a:gd name="connsiteX207" fmla="*/ 7755396 w 11008550"/>
              <a:gd name="connsiteY207" fmla="*/ 4035670 h 6418385"/>
              <a:gd name="connsiteX208" fmla="*/ 7632304 w 11008550"/>
              <a:gd name="connsiteY208" fmla="*/ 4026877 h 6418385"/>
              <a:gd name="connsiteX209" fmla="*/ 7605927 w 11008550"/>
              <a:gd name="connsiteY209" fmla="*/ 4018085 h 6418385"/>
              <a:gd name="connsiteX210" fmla="*/ 7579550 w 11008550"/>
              <a:gd name="connsiteY210" fmla="*/ 3991708 h 6418385"/>
              <a:gd name="connsiteX211" fmla="*/ 7553173 w 11008550"/>
              <a:gd name="connsiteY211" fmla="*/ 3974124 h 6418385"/>
              <a:gd name="connsiteX212" fmla="*/ 7526796 w 11008550"/>
              <a:gd name="connsiteY212" fmla="*/ 3912577 h 6418385"/>
              <a:gd name="connsiteX213" fmla="*/ 7500420 w 11008550"/>
              <a:gd name="connsiteY213" fmla="*/ 3868616 h 6418385"/>
              <a:gd name="connsiteX214" fmla="*/ 7465250 w 11008550"/>
              <a:gd name="connsiteY214" fmla="*/ 3807070 h 6418385"/>
              <a:gd name="connsiteX215" fmla="*/ 7438873 w 11008550"/>
              <a:gd name="connsiteY215" fmla="*/ 3780693 h 6418385"/>
              <a:gd name="connsiteX216" fmla="*/ 7421289 w 11008550"/>
              <a:gd name="connsiteY216" fmla="*/ 3727939 h 6418385"/>
              <a:gd name="connsiteX217" fmla="*/ 7412496 w 11008550"/>
              <a:gd name="connsiteY217" fmla="*/ 3701562 h 6418385"/>
              <a:gd name="connsiteX218" fmla="*/ 7421289 w 11008550"/>
              <a:gd name="connsiteY218" fmla="*/ 3604847 h 6418385"/>
              <a:gd name="connsiteX219" fmla="*/ 7447666 w 11008550"/>
              <a:gd name="connsiteY219" fmla="*/ 3596054 h 6418385"/>
              <a:gd name="connsiteX220" fmla="*/ 7456458 w 11008550"/>
              <a:gd name="connsiteY220" fmla="*/ 3569677 h 6418385"/>
              <a:gd name="connsiteX221" fmla="*/ 7482835 w 11008550"/>
              <a:gd name="connsiteY221" fmla="*/ 3472962 h 6418385"/>
              <a:gd name="connsiteX222" fmla="*/ 7491627 w 11008550"/>
              <a:gd name="connsiteY222" fmla="*/ 3385039 h 6418385"/>
              <a:gd name="connsiteX223" fmla="*/ 7518004 w 11008550"/>
              <a:gd name="connsiteY223" fmla="*/ 3297116 h 6418385"/>
              <a:gd name="connsiteX224" fmla="*/ 7535589 w 11008550"/>
              <a:gd name="connsiteY224" fmla="*/ 3235570 h 6418385"/>
              <a:gd name="connsiteX225" fmla="*/ 7544381 w 11008550"/>
              <a:gd name="connsiteY225" fmla="*/ 3156439 h 6418385"/>
              <a:gd name="connsiteX226" fmla="*/ 7570758 w 11008550"/>
              <a:gd name="connsiteY226" fmla="*/ 3042139 h 6418385"/>
              <a:gd name="connsiteX227" fmla="*/ 7579550 w 11008550"/>
              <a:gd name="connsiteY227" fmla="*/ 3015762 h 6418385"/>
              <a:gd name="connsiteX228" fmla="*/ 7597135 w 11008550"/>
              <a:gd name="connsiteY228" fmla="*/ 2945424 h 6418385"/>
              <a:gd name="connsiteX229" fmla="*/ 7605927 w 11008550"/>
              <a:gd name="connsiteY229" fmla="*/ 2919047 h 6418385"/>
              <a:gd name="connsiteX230" fmla="*/ 7632304 w 11008550"/>
              <a:gd name="connsiteY230" fmla="*/ 2831124 h 6418385"/>
              <a:gd name="connsiteX231" fmla="*/ 7649889 w 11008550"/>
              <a:gd name="connsiteY231" fmla="*/ 2804747 h 6418385"/>
              <a:gd name="connsiteX232" fmla="*/ 7685058 w 11008550"/>
              <a:gd name="connsiteY232" fmla="*/ 2760785 h 6418385"/>
              <a:gd name="connsiteX233" fmla="*/ 7693850 w 11008550"/>
              <a:gd name="connsiteY233" fmla="*/ 2734408 h 6418385"/>
              <a:gd name="connsiteX234" fmla="*/ 7729020 w 11008550"/>
              <a:gd name="connsiteY234" fmla="*/ 2681654 h 6418385"/>
              <a:gd name="connsiteX235" fmla="*/ 7746604 w 11008550"/>
              <a:gd name="connsiteY235" fmla="*/ 2655277 h 6418385"/>
              <a:gd name="connsiteX236" fmla="*/ 7764189 w 11008550"/>
              <a:gd name="connsiteY236" fmla="*/ 2628900 h 6418385"/>
              <a:gd name="connsiteX237" fmla="*/ 7790566 w 11008550"/>
              <a:gd name="connsiteY237" fmla="*/ 2576147 h 6418385"/>
              <a:gd name="connsiteX238" fmla="*/ 7816943 w 11008550"/>
              <a:gd name="connsiteY238" fmla="*/ 2558562 h 6418385"/>
              <a:gd name="connsiteX239" fmla="*/ 7843320 w 11008550"/>
              <a:gd name="connsiteY239" fmla="*/ 2532185 h 6418385"/>
              <a:gd name="connsiteX240" fmla="*/ 7869696 w 11008550"/>
              <a:gd name="connsiteY240" fmla="*/ 2514600 h 6418385"/>
              <a:gd name="connsiteX241" fmla="*/ 7940035 w 11008550"/>
              <a:gd name="connsiteY241" fmla="*/ 2461847 h 6418385"/>
              <a:gd name="connsiteX242" fmla="*/ 7992789 w 11008550"/>
              <a:gd name="connsiteY242" fmla="*/ 2444262 h 6418385"/>
              <a:gd name="connsiteX243" fmla="*/ 8045543 w 11008550"/>
              <a:gd name="connsiteY243" fmla="*/ 2426677 h 6418385"/>
              <a:gd name="connsiteX244" fmla="*/ 8080712 w 11008550"/>
              <a:gd name="connsiteY244" fmla="*/ 2409093 h 6418385"/>
              <a:gd name="connsiteX245" fmla="*/ 8353273 w 11008550"/>
              <a:gd name="connsiteY245" fmla="*/ 2417885 h 6418385"/>
              <a:gd name="connsiteX246" fmla="*/ 8379650 w 11008550"/>
              <a:gd name="connsiteY246" fmla="*/ 2435470 h 6418385"/>
              <a:gd name="connsiteX247" fmla="*/ 8476366 w 11008550"/>
              <a:gd name="connsiteY247" fmla="*/ 2453054 h 6418385"/>
              <a:gd name="connsiteX248" fmla="*/ 8529120 w 11008550"/>
              <a:gd name="connsiteY248" fmla="*/ 2470639 h 6418385"/>
              <a:gd name="connsiteX249" fmla="*/ 8581873 w 11008550"/>
              <a:gd name="connsiteY249" fmla="*/ 2479431 h 6418385"/>
              <a:gd name="connsiteX250" fmla="*/ 8617043 w 11008550"/>
              <a:gd name="connsiteY250" fmla="*/ 2488224 h 6418385"/>
              <a:gd name="connsiteX251" fmla="*/ 8977527 w 11008550"/>
              <a:gd name="connsiteY251" fmla="*/ 2488224 h 6418385"/>
              <a:gd name="connsiteX252" fmla="*/ 9003904 w 11008550"/>
              <a:gd name="connsiteY252" fmla="*/ 2505808 h 6418385"/>
              <a:gd name="connsiteX253" fmla="*/ 9021489 w 11008550"/>
              <a:gd name="connsiteY253" fmla="*/ 2532185 h 6418385"/>
              <a:gd name="connsiteX254" fmla="*/ 9021489 w 11008550"/>
              <a:gd name="connsiteY254" fmla="*/ 2734408 h 6418385"/>
              <a:gd name="connsiteX255" fmla="*/ 9003904 w 11008550"/>
              <a:gd name="connsiteY255" fmla="*/ 2760785 h 6418385"/>
              <a:gd name="connsiteX256" fmla="*/ 8986320 w 11008550"/>
              <a:gd name="connsiteY256" fmla="*/ 2848708 h 6418385"/>
              <a:gd name="connsiteX257" fmla="*/ 8968735 w 11008550"/>
              <a:gd name="connsiteY257" fmla="*/ 2945424 h 6418385"/>
              <a:gd name="connsiteX258" fmla="*/ 8942358 w 11008550"/>
              <a:gd name="connsiteY258" fmla="*/ 3024554 h 6418385"/>
              <a:gd name="connsiteX259" fmla="*/ 8933566 w 11008550"/>
              <a:gd name="connsiteY259" fmla="*/ 3050931 h 6418385"/>
              <a:gd name="connsiteX260" fmla="*/ 8968735 w 11008550"/>
              <a:gd name="connsiteY260" fmla="*/ 3042139 h 6418385"/>
              <a:gd name="connsiteX261" fmla="*/ 8995112 w 11008550"/>
              <a:gd name="connsiteY261" fmla="*/ 3024554 h 6418385"/>
              <a:gd name="connsiteX262" fmla="*/ 9030281 w 11008550"/>
              <a:gd name="connsiteY262" fmla="*/ 3006970 h 6418385"/>
              <a:gd name="connsiteX263" fmla="*/ 9047866 w 11008550"/>
              <a:gd name="connsiteY263" fmla="*/ 2980593 h 6418385"/>
              <a:gd name="connsiteX264" fmla="*/ 9100620 w 11008550"/>
              <a:gd name="connsiteY264" fmla="*/ 2910254 h 6418385"/>
              <a:gd name="connsiteX265" fmla="*/ 9118204 w 11008550"/>
              <a:gd name="connsiteY265" fmla="*/ 2883877 h 6418385"/>
              <a:gd name="connsiteX266" fmla="*/ 9144581 w 11008550"/>
              <a:gd name="connsiteY266" fmla="*/ 2804747 h 6418385"/>
              <a:gd name="connsiteX267" fmla="*/ 9162166 w 11008550"/>
              <a:gd name="connsiteY267" fmla="*/ 2778370 h 6418385"/>
              <a:gd name="connsiteX268" fmla="*/ 9170958 w 11008550"/>
              <a:gd name="connsiteY268" fmla="*/ 2751993 h 6418385"/>
              <a:gd name="connsiteX269" fmla="*/ 9188543 w 11008550"/>
              <a:gd name="connsiteY269" fmla="*/ 2716824 h 6418385"/>
              <a:gd name="connsiteX270" fmla="*/ 9206127 w 11008550"/>
              <a:gd name="connsiteY270" fmla="*/ 2646485 h 6418385"/>
              <a:gd name="connsiteX271" fmla="*/ 9214920 w 11008550"/>
              <a:gd name="connsiteY271" fmla="*/ 2620108 h 6418385"/>
              <a:gd name="connsiteX272" fmla="*/ 9250089 w 11008550"/>
              <a:gd name="connsiteY272" fmla="*/ 2567354 h 6418385"/>
              <a:gd name="connsiteX273" fmla="*/ 9258881 w 11008550"/>
              <a:gd name="connsiteY273" fmla="*/ 2540977 h 6418385"/>
              <a:gd name="connsiteX274" fmla="*/ 9276466 w 11008550"/>
              <a:gd name="connsiteY274" fmla="*/ 2505808 h 6418385"/>
              <a:gd name="connsiteX275" fmla="*/ 9294050 w 11008550"/>
              <a:gd name="connsiteY275" fmla="*/ 2373924 h 6418385"/>
              <a:gd name="connsiteX276" fmla="*/ 9285258 w 11008550"/>
              <a:gd name="connsiteY276" fmla="*/ 2277208 h 6418385"/>
              <a:gd name="connsiteX277" fmla="*/ 9267673 w 11008550"/>
              <a:gd name="connsiteY277" fmla="*/ 2250831 h 6418385"/>
              <a:gd name="connsiteX278" fmla="*/ 9241296 w 11008550"/>
              <a:gd name="connsiteY278" fmla="*/ 2224454 h 6418385"/>
              <a:gd name="connsiteX279" fmla="*/ 9214920 w 11008550"/>
              <a:gd name="connsiteY279" fmla="*/ 2215662 h 6418385"/>
              <a:gd name="connsiteX280" fmla="*/ 9091827 w 11008550"/>
              <a:gd name="connsiteY280" fmla="*/ 2206870 h 6418385"/>
              <a:gd name="connsiteX281" fmla="*/ 9012696 w 11008550"/>
              <a:gd name="connsiteY281" fmla="*/ 2198077 h 6418385"/>
              <a:gd name="connsiteX282" fmla="*/ 8986320 w 11008550"/>
              <a:gd name="connsiteY282" fmla="*/ 2145324 h 6418385"/>
              <a:gd name="connsiteX283" fmla="*/ 8977527 w 11008550"/>
              <a:gd name="connsiteY283" fmla="*/ 2110154 h 6418385"/>
              <a:gd name="connsiteX284" fmla="*/ 8951150 w 11008550"/>
              <a:gd name="connsiteY284" fmla="*/ 2083777 h 6418385"/>
              <a:gd name="connsiteX285" fmla="*/ 8915981 w 11008550"/>
              <a:gd name="connsiteY285" fmla="*/ 2031024 h 6418385"/>
              <a:gd name="connsiteX286" fmla="*/ 8880812 w 11008550"/>
              <a:gd name="connsiteY286" fmla="*/ 1978270 h 6418385"/>
              <a:gd name="connsiteX287" fmla="*/ 8872020 w 11008550"/>
              <a:gd name="connsiteY287" fmla="*/ 1951893 h 6418385"/>
              <a:gd name="connsiteX288" fmla="*/ 8819266 w 11008550"/>
              <a:gd name="connsiteY288" fmla="*/ 1899139 h 6418385"/>
              <a:gd name="connsiteX289" fmla="*/ 8757720 w 11008550"/>
              <a:gd name="connsiteY289" fmla="*/ 1828800 h 6418385"/>
              <a:gd name="connsiteX290" fmla="*/ 8713758 w 11008550"/>
              <a:gd name="connsiteY290" fmla="*/ 1784839 h 6418385"/>
              <a:gd name="connsiteX291" fmla="*/ 8661004 w 11008550"/>
              <a:gd name="connsiteY291" fmla="*/ 1740877 h 6418385"/>
              <a:gd name="connsiteX292" fmla="*/ 8617043 w 11008550"/>
              <a:gd name="connsiteY292" fmla="*/ 1652954 h 6418385"/>
              <a:gd name="connsiteX293" fmla="*/ 8625835 w 11008550"/>
              <a:gd name="connsiteY293" fmla="*/ 1459524 h 6418385"/>
              <a:gd name="connsiteX294" fmla="*/ 8661004 w 11008550"/>
              <a:gd name="connsiteY294" fmla="*/ 1433147 h 6418385"/>
              <a:gd name="connsiteX295" fmla="*/ 8678589 w 11008550"/>
              <a:gd name="connsiteY295" fmla="*/ 1406770 h 6418385"/>
              <a:gd name="connsiteX296" fmla="*/ 8704966 w 11008550"/>
              <a:gd name="connsiteY296" fmla="*/ 1380393 h 6418385"/>
              <a:gd name="connsiteX297" fmla="*/ 8748927 w 11008550"/>
              <a:gd name="connsiteY297" fmla="*/ 1292470 h 6418385"/>
              <a:gd name="connsiteX298" fmla="*/ 8775304 w 11008550"/>
              <a:gd name="connsiteY298" fmla="*/ 1257300 h 6418385"/>
              <a:gd name="connsiteX299" fmla="*/ 8784096 w 11008550"/>
              <a:gd name="connsiteY299" fmla="*/ 1186962 h 6418385"/>
              <a:gd name="connsiteX300" fmla="*/ 8792889 w 11008550"/>
              <a:gd name="connsiteY300" fmla="*/ 1125416 h 6418385"/>
              <a:gd name="connsiteX301" fmla="*/ 8775304 w 11008550"/>
              <a:gd name="connsiteY301" fmla="*/ 1019908 h 6418385"/>
              <a:gd name="connsiteX302" fmla="*/ 8696173 w 11008550"/>
              <a:gd name="connsiteY302" fmla="*/ 905608 h 6418385"/>
              <a:gd name="connsiteX303" fmla="*/ 8669796 w 11008550"/>
              <a:gd name="connsiteY303" fmla="*/ 870439 h 6418385"/>
              <a:gd name="connsiteX304" fmla="*/ 8661004 w 11008550"/>
              <a:gd name="connsiteY304" fmla="*/ 844062 h 6418385"/>
              <a:gd name="connsiteX305" fmla="*/ 8608250 w 11008550"/>
              <a:gd name="connsiteY305" fmla="*/ 791308 h 6418385"/>
              <a:gd name="connsiteX306" fmla="*/ 8581873 w 11008550"/>
              <a:gd name="connsiteY306" fmla="*/ 764931 h 6418385"/>
              <a:gd name="connsiteX307" fmla="*/ 8485158 w 11008550"/>
              <a:gd name="connsiteY307" fmla="*/ 685800 h 6418385"/>
              <a:gd name="connsiteX308" fmla="*/ 8423612 w 11008550"/>
              <a:gd name="connsiteY308" fmla="*/ 641839 h 6418385"/>
              <a:gd name="connsiteX309" fmla="*/ 8335689 w 11008550"/>
              <a:gd name="connsiteY309" fmla="*/ 615462 h 6418385"/>
              <a:gd name="connsiteX310" fmla="*/ 8247766 w 11008550"/>
              <a:gd name="connsiteY310" fmla="*/ 606670 h 6418385"/>
              <a:gd name="connsiteX311" fmla="*/ 8203804 w 11008550"/>
              <a:gd name="connsiteY311" fmla="*/ 597877 h 6418385"/>
              <a:gd name="connsiteX312" fmla="*/ 8027958 w 11008550"/>
              <a:gd name="connsiteY312" fmla="*/ 615462 h 6418385"/>
              <a:gd name="connsiteX313" fmla="*/ 7940035 w 11008550"/>
              <a:gd name="connsiteY313" fmla="*/ 668216 h 6418385"/>
              <a:gd name="connsiteX314" fmla="*/ 7860904 w 11008550"/>
              <a:gd name="connsiteY314" fmla="*/ 773724 h 6418385"/>
              <a:gd name="connsiteX315" fmla="*/ 7825735 w 11008550"/>
              <a:gd name="connsiteY315" fmla="*/ 844062 h 6418385"/>
              <a:gd name="connsiteX316" fmla="*/ 7816943 w 11008550"/>
              <a:gd name="connsiteY316" fmla="*/ 879231 h 6418385"/>
              <a:gd name="connsiteX317" fmla="*/ 7799358 w 11008550"/>
              <a:gd name="connsiteY317" fmla="*/ 993531 h 6418385"/>
              <a:gd name="connsiteX318" fmla="*/ 7825735 w 11008550"/>
              <a:gd name="connsiteY318" fmla="*/ 1151793 h 6418385"/>
              <a:gd name="connsiteX319" fmla="*/ 7860904 w 11008550"/>
              <a:gd name="connsiteY319" fmla="*/ 1178170 h 6418385"/>
              <a:gd name="connsiteX320" fmla="*/ 7896073 w 11008550"/>
              <a:gd name="connsiteY320" fmla="*/ 1230924 h 6418385"/>
              <a:gd name="connsiteX321" fmla="*/ 7913658 w 11008550"/>
              <a:gd name="connsiteY321" fmla="*/ 1257300 h 6418385"/>
              <a:gd name="connsiteX322" fmla="*/ 7966412 w 11008550"/>
              <a:gd name="connsiteY322" fmla="*/ 1292470 h 6418385"/>
              <a:gd name="connsiteX323" fmla="*/ 7975204 w 11008550"/>
              <a:gd name="connsiteY323" fmla="*/ 1318847 h 6418385"/>
              <a:gd name="connsiteX324" fmla="*/ 8027958 w 11008550"/>
              <a:gd name="connsiteY324" fmla="*/ 1362808 h 6418385"/>
              <a:gd name="connsiteX325" fmla="*/ 8063127 w 11008550"/>
              <a:gd name="connsiteY325" fmla="*/ 1406770 h 6418385"/>
              <a:gd name="connsiteX326" fmla="*/ 8107089 w 11008550"/>
              <a:gd name="connsiteY326" fmla="*/ 1450731 h 6418385"/>
              <a:gd name="connsiteX327" fmla="*/ 8124673 w 11008550"/>
              <a:gd name="connsiteY327" fmla="*/ 1477108 h 6418385"/>
              <a:gd name="connsiteX328" fmla="*/ 8177427 w 11008550"/>
              <a:gd name="connsiteY328" fmla="*/ 1529862 h 6418385"/>
              <a:gd name="connsiteX329" fmla="*/ 8221389 w 11008550"/>
              <a:gd name="connsiteY329" fmla="*/ 1582616 h 6418385"/>
              <a:gd name="connsiteX330" fmla="*/ 8186220 w 11008550"/>
              <a:gd name="connsiteY330" fmla="*/ 1591408 h 6418385"/>
              <a:gd name="connsiteX331" fmla="*/ 8098296 w 11008550"/>
              <a:gd name="connsiteY331" fmla="*/ 1556239 h 6418385"/>
              <a:gd name="connsiteX332" fmla="*/ 8045543 w 11008550"/>
              <a:gd name="connsiteY332" fmla="*/ 1521070 h 6418385"/>
              <a:gd name="connsiteX333" fmla="*/ 8080712 w 11008550"/>
              <a:gd name="connsiteY333" fmla="*/ 1477108 h 6418385"/>
              <a:gd name="connsiteX334" fmla="*/ 8063127 w 11008550"/>
              <a:gd name="connsiteY334" fmla="*/ 1441939 h 6418385"/>
              <a:gd name="connsiteX335" fmla="*/ 8010373 w 11008550"/>
              <a:gd name="connsiteY335" fmla="*/ 1397977 h 6418385"/>
              <a:gd name="connsiteX336" fmla="*/ 7983996 w 11008550"/>
              <a:gd name="connsiteY336" fmla="*/ 1389185 h 6418385"/>
              <a:gd name="connsiteX337" fmla="*/ 7957620 w 11008550"/>
              <a:gd name="connsiteY337" fmla="*/ 1362808 h 6418385"/>
              <a:gd name="connsiteX338" fmla="*/ 7931243 w 11008550"/>
              <a:gd name="connsiteY338" fmla="*/ 1345224 h 6418385"/>
              <a:gd name="connsiteX339" fmla="*/ 7896073 w 11008550"/>
              <a:gd name="connsiteY339" fmla="*/ 1292470 h 6418385"/>
              <a:gd name="connsiteX340" fmla="*/ 7878489 w 11008550"/>
              <a:gd name="connsiteY340" fmla="*/ 1266093 h 6418385"/>
              <a:gd name="connsiteX341" fmla="*/ 7860904 w 11008550"/>
              <a:gd name="connsiteY341" fmla="*/ 1239716 h 6418385"/>
              <a:gd name="connsiteX342" fmla="*/ 7834527 w 11008550"/>
              <a:gd name="connsiteY342" fmla="*/ 1186962 h 6418385"/>
              <a:gd name="connsiteX343" fmla="*/ 7808150 w 11008550"/>
              <a:gd name="connsiteY343" fmla="*/ 1134208 h 6418385"/>
              <a:gd name="connsiteX344" fmla="*/ 7790566 w 11008550"/>
              <a:gd name="connsiteY344" fmla="*/ 1072662 h 6418385"/>
              <a:gd name="connsiteX345" fmla="*/ 7781773 w 11008550"/>
              <a:gd name="connsiteY345" fmla="*/ 1028700 h 6418385"/>
              <a:gd name="connsiteX346" fmla="*/ 7764189 w 11008550"/>
              <a:gd name="connsiteY346" fmla="*/ 975947 h 6418385"/>
              <a:gd name="connsiteX347" fmla="*/ 7772981 w 11008550"/>
              <a:gd name="connsiteY347" fmla="*/ 800100 h 6418385"/>
              <a:gd name="connsiteX348" fmla="*/ 7790566 w 11008550"/>
              <a:gd name="connsiteY348" fmla="*/ 773724 h 6418385"/>
              <a:gd name="connsiteX349" fmla="*/ 7825735 w 11008550"/>
              <a:gd name="connsiteY349" fmla="*/ 756139 h 6418385"/>
              <a:gd name="connsiteX350" fmla="*/ 7878489 w 11008550"/>
              <a:gd name="connsiteY350" fmla="*/ 720970 h 6418385"/>
              <a:gd name="connsiteX351" fmla="*/ 7931243 w 11008550"/>
              <a:gd name="connsiteY351" fmla="*/ 703385 h 6418385"/>
              <a:gd name="connsiteX352" fmla="*/ 7957620 w 11008550"/>
              <a:gd name="connsiteY352" fmla="*/ 694593 h 6418385"/>
              <a:gd name="connsiteX353" fmla="*/ 7983996 w 11008550"/>
              <a:gd name="connsiteY353" fmla="*/ 668216 h 6418385"/>
              <a:gd name="connsiteX354" fmla="*/ 8010373 w 11008550"/>
              <a:gd name="connsiteY354" fmla="*/ 659424 h 6418385"/>
              <a:gd name="connsiteX355" fmla="*/ 8045543 w 11008550"/>
              <a:gd name="connsiteY355" fmla="*/ 633047 h 6418385"/>
              <a:gd name="connsiteX356" fmla="*/ 8089504 w 11008550"/>
              <a:gd name="connsiteY356" fmla="*/ 562708 h 6418385"/>
              <a:gd name="connsiteX357" fmla="*/ 8133466 w 11008550"/>
              <a:gd name="connsiteY357" fmla="*/ 474785 h 6418385"/>
              <a:gd name="connsiteX358" fmla="*/ 8115881 w 11008550"/>
              <a:gd name="connsiteY358" fmla="*/ 395654 h 6418385"/>
              <a:gd name="connsiteX359" fmla="*/ 8080712 w 11008550"/>
              <a:gd name="connsiteY359" fmla="*/ 360485 h 6418385"/>
              <a:gd name="connsiteX360" fmla="*/ 7922450 w 11008550"/>
              <a:gd name="connsiteY360" fmla="*/ 316524 h 6418385"/>
              <a:gd name="connsiteX361" fmla="*/ 7816943 w 11008550"/>
              <a:gd name="connsiteY361" fmla="*/ 290147 h 6418385"/>
              <a:gd name="connsiteX362" fmla="*/ 7781773 w 11008550"/>
              <a:gd name="connsiteY362" fmla="*/ 281354 h 6418385"/>
              <a:gd name="connsiteX363" fmla="*/ 7737812 w 11008550"/>
              <a:gd name="connsiteY363" fmla="*/ 263770 h 6418385"/>
              <a:gd name="connsiteX364" fmla="*/ 7553173 w 11008550"/>
              <a:gd name="connsiteY364" fmla="*/ 254977 h 6418385"/>
              <a:gd name="connsiteX365" fmla="*/ 7500420 w 11008550"/>
              <a:gd name="connsiteY365" fmla="*/ 246185 h 6418385"/>
              <a:gd name="connsiteX366" fmla="*/ 7438873 w 11008550"/>
              <a:gd name="connsiteY366" fmla="*/ 237393 h 6418385"/>
              <a:gd name="connsiteX367" fmla="*/ 7386120 w 11008550"/>
              <a:gd name="connsiteY367" fmla="*/ 219808 h 6418385"/>
              <a:gd name="connsiteX368" fmla="*/ 7289404 w 11008550"/>
              <a:gd name="connsiteY368" fmla="*/ 211016 h 6418385"/>
              <a:gd name="connsiteX369" fmla="*/ 7210273 w 11008550"/>
              <a:gd name="connsiteY369" fmla="*/ 202224 h 6418385"/>
              <a:gd name="connsiteX370" fmla="*/ 7052012 w 11008550"/>
              <a:gd name="connsiteY370" fmla="*/ 175847 h 6418385"/>
              <a:gd name="connsiteX371" fmla="*/ 7008050 w 11008550"/>
              <a:gd name="connsiteY371" fmla="*/ 167054 h 6418385"/>
              <a:gd name="connsiteX372" fmla="*/ 6840996 w 11008550"/>
              <a:gd name="connsiteY372" fmla="*/ 158262 h 6418385"/>
              <a:gd name="connsiteX373" fmla="*/ 5838673 w 11008550"/>
              <a:gd name="connsiteY373" fmla="*/ 131885 h 6418385"/>
              <a:gd name="connsiteX374" fmla="*/ 5302343 w 11008550"/>
              <a:gd name="connsiteY374" fmla="*/ 123093 h 6418385"/>
              <a:gd name="connsiteX375" fmla="*/ 5249589 w 11008550"/>
              <a:gd name="connsiteY375" fmla="*/ 114300 h 6418385"/>
              <a:gd name="connsiteX376" fmla="*/ 5161666 w 11008550"/>
              <a:gd name="connsiteY376" fmla="*/ 96716 h 6418385"/>
              <a:gd name="connsiteX377" fmla="*/ 5038573 w 11008550"/>
              <a:gd name="connsiteY377" fmla="*/ 87924 h 6418385"/>
              <a:gd name="connsiteX378" fmla="*/ 4941858 w 11008550"/>
              <a:gd name="connsiteY378" fmla="*/ 79131 h 6418385"/>
              <a:gd name="connsiteX379" fmla="*/ 4783596 w 11008550"/>
              <a:gd name="connsiteY379" fmla="*/ 52754 h 6418385"/>
              <a:gd name="connsiteX380" fmla="*/ 4695673 w 11008550"/>
              <a:gd name="connsiteY380" fmla="*/ 43962 h 6418385"/>
              <a:gd name="connsiteX381" fmla="*/ 4616543 w 11008550"/>
              <a:gd name="connsiteY381" fmla="*/ 35170 h 6418385"/>
              <a:gd name="connsiteX382" fmla="*/ 4045043 w 11008550"/>
              <a:gd name="connsiteY382" fmla="*/ 8793 h 6418385"/>
              <a:gd name="connsiteX383" fmla="*/ 3763689 w 11008550"/>
              <a:gd name="connsiteY383" fmla="*/ 0 h 6418385"/>
              <a:gd name="connsiteX384" fmla="*/ 809473 w 11008550"/>
              <a:gd name="connsiteY384" fmla="*/ 17585 h 6418385"/>
              <a:gd name="connsiteX385" fmla="*/ 730343 w 11008550"/>
              <a:gd name="connsiteY385" fmla="*/ 43962 h 6418385"/>
              <a:gd name="connsiteX386" fmla="*/ 616043 w 11008550"/>
              <a:gd name="connsiteY386" fmla="*/ 87924 h 6418385"/>
              <a:gd name="connsiteX387" fmla="*/ 580873 w 11008550"/>
              <a:gd name="connsiteY387" fmla="*/ 158262 h 6418385"/>
              <a:gd name="connsiteX388" fmla="*/ 536912 w 11008550"/>
              <a:gd name="connsiteY388" fmla="*/ 184639 h 6418385"/>
              <a:gd name="connsiteX389" fmla="*/ 457781 w 11008550"/>
              <a:gd name="connsiteY389" fmla="*/ 246185 h 6418385"/>
              <a:gd name="connsiteX390" fmla="*/ 343481 w 11008550"/>
              <a:gd name="connsiteY390" fmla="*/ 360485 h 6418385"/>
              <a:gd name="connsiteX391" fmla="*/ 211596 w 11008550"/>
              <a:gd name="connsiteY391" fmla="*/ 527539 h 6418385"/>
              <a:gd name="connsiteX392" fmla="*/ 141258 w 11008550"/>
              <a:gd name="connsiteY392" fmla="*/ 738554 h 6418385"/>
              <a:gd name="connsiteX393" fmla="*/ 35750 w 11008550"/>
              <a:gd name="connsiteY393" fmla="*/ 1055077 h 6418385"/>
              <a:gd name="connsiteX394" fmla="*/ 581 w 11008550"/>
              <a:gd name="connsiteY394" fmla="*/ 1327639 h 6418385"/>
              <a:gd name="connsiteX395" fmla="*/ 9373 w 11008550"/>
              <a:gd name="connsiteY395" fmla="*/ 2189285 h 6418385"/>
              <a:gd name="connsiteX396" fmla="*/ 35750 w 11008550"/>
              <a:gd name="connsiteY396" fmla="*/ 2329962 h 6418385"/>
              <a:gd name="connsiteX397" fmla="*/ 44543 w 11008550"/>
              <a:gd name="connsiteY397" fmla="*/ 4466493 h 6418385"/>
              <a:gd name="connsiteX398" fmla="*/ 62127 w 11008550"/>
              <a:gd name="connsiteY398" fmla="*/ 4554416 h 6418385"/>
              <a:gd name="connsiteX399" fmla="*/ 70920 w 11008550"/>
              <a:gd name="connsiteY399" fmla="*/ 4659924 h 6418385"/>
              <a:gd name="connsiteX400" fmla="*/ 79712 w 11008550"/>
              <a:gd name="connsiteY400" fmla="*/ 4703885 h 6418385"/>
              <a:gd name="connsiteX401" fmla="*/ 88504 w 11008550"/>
              <a:gd name="connsiteY401" fmla="*/ 4756639 h 6418385"/>
              <a:gd name="connsiteX402" fmla="*/ 97296 w 11008550"/>
              <a:gd name="connsiteY402" fmla="*/ 4906108 h 6418385"/>
              <a:gd name="connsiteX403" fmla="*/ 114881 w 11008550"/>
              <a:gd name="connsiteY403" fmla="*/ 4958862 h 6418385"/>
              <a:gd name="connsiteX404" fmla="*/ 123673 w 11008550"/>
              <a:gd name="connsiteY404" fmla="*/ 5055577 h 6418385"/>
              <a:gd name="connsiteX405" fmla="*/ 141258 w 11008550"/>
              <a:gd name="connsiteY405" fmla="*/ 5108331 h 6418385"/>
              <a:gd name="connsiteX406" fmla="*/ 176427 w 11008550"/>
              <a:gd name="connsiteY406" fmla="*/ 5222631 h 6418385"/>
              <a:gd name="connsiteX407" fmla="*/ 202804 w 11008550"/>
              <a:gd name="connsiteY407" fmla="*/ 5275385 h 6418385"/>
              <a:gd name="connsiteX408" fmla="*/ 211596 w 11008550"/>
              <a:gd name="connsiteY408" fmla="*/ 5301762 h 6418385"/>
              <a:gd name="connsiteX409" fmla="*/ 264350 w 11008550"/>
              <a:gd name="connsiteY409" fmla="*/ 5407270 h 6418385"/>
              <a:gd name="connsiteX410" fmla="*/ 317104 w 11008550"/>
              <a:gd name="connsiteY410" fmla="*/ 5477608 h 6418385"/>
              <a:gd name="connsiteX411" fmla="*/ 343481 w 11008550"/>
              <a:gd name="connsiteY411" fmla="*/ 5503985 h 6418385"/>
              <a:gd name="connsiteX412" fmla="*/ 378650 w 11008550"/>
              <a:gd name="connsiteY412" fmla="*/ 5556739 h 6418385"/>
              <a:gd name="connsiteX413" fmla="*/ 396235 w 11008550"/>
              <a:gd name="connsiteY413" fmla="*/ 5583116 h 6418385"/>
              <a:gd name="connsiteX414" fmla="*/ 431404 w 11008550"/>
              <a:gd name="connsiteY414" fmla="*/ 5627077 h 6418385"/>
              <a:gd name="connsiteX415" fmla="*/ 448989 w 11008550"/>
              <a:gd name="connsiteY415" fmla="*/ 5671039 h 6418385"/>
              <a:gd name="connsiteX416" fmla="*/ 484158 w 11008550"/>
              <a:gd name="connsiteY416" fmla="*/ 5741377 h 6418385"/>
              <a:gd name="connsiteX417" fmla="*/ 492950 w 11008550"/>
              <a:gd name="connsiteY417" fmla="*/ 5767754 h 6418385"/>
              <a:gd name="connsiteX418" fmla="*/ 519327 w 11008550"/>
              <a:gd name="connsiteY418" fmla="*/ 5802924 h 6418385"/>
              <a:gd name="connsiteX419" fmla="*/ 563289 w 11008550"/>
              <a:gd name="connsiteY419" fmla="*/ 5873262 h 6418385"/>
              <a:gd name="connsiteX420" fmla="*/ 580873 w 11008550"/>
              <a:gd name="connsiteY420" fmla="*/ 5899639 h 6418385"/>
              <a:gd name="connsiteX421" fmla="*/ 616043 w 11008550"/>
              <a:gd name="connsiteY421" fmla="*/ 5926016 h 6418385"/>
              <a:gd name="connsiteX422" fmla="*/ 677589 w 11008550"/>
              <a:gd name="connsiteY422" fmla="*/ 5987562 h 6418385"/>
              <a:gd name="connsiteX423" fmla="*/ 712758 w 11008550"/>
              <a:gd name="connsiteY423" fmla="*/ 6005147 h 6418385"/>
              <a:gd name="connsiteX424" fmla="*/ 791889 w 11008550"/>
              <a:gd name="connsiteY424" fmla="*/ 6049108 h 6418385"/>
              <a:gd name="connsiteX425" fmla="*/ 862227 w 11008550"/>
              <a:gd name="connsiteY425" fmla="*/ 6066693 h 6418385"/>
              <a:gd name="connsiteX426" fmla="*/ 914981 w 11008550"/>
              <a:gd name="connsiteY426" fmla="*/ 6084277 h 6418385"/>
              <a:gd name="connsiteX427" fmla="*/ 1029281 w 11008550"/>
              <a:gd name="connsiteY427" fmla="*/ 6110654 h 6418385"/>
              <a:gd name="connsiteX428" fmla="*/ 1090827 w 11008550"/>
              <a:gd name="connsiteY428" fmla="*/ 6128239 h 6418385"/>
              <a:gd name="connsiteX429" fmla="*/ 1161166 w 11008550"/>
              <a:gd name="connsiteY429" fmla="*/ 6137031 h 6418385"/>
              <a:gd name="connsiteX430" fmla="*/ 1301843 w 11008550"/>
              <a:gd name="connsiteY430" fmla="*/ 6154616 h 6418385"/>
              <a:gd name="connsiteX431" fmla="*/ 1460104 w 11008550"/>
              <a:gd name="connsiteY431" fmla="*/ 6189785 h 6418385"/>
              <a:gd name="connsiteX432" fmla="*/ 1530443 w 11008550"/>
              <a:gd name="connsiteY432" fmla="*/ 6198577 h 6418385"/>
              <a:gd name="connsiteX433" fmla="*/ 1785420 w 11008550"/>
              <a:gd name="connsiteY433" fmla="*/ 6216162 h 6418385"/>
              <a:gd name="connsiteX434" fmla="*/ 1873343 w 11008550"/>
              <a:gd name="connsiteY434" fmla="*/ 6224954 h 6418385"/>
              <a:gd name="connsiteX435" fmla="*/ 2453635 w 11008550"/>
              <a:gd name="connsiteY435" fmla="*/ 6242539 h 6418385"/>
              <a:gd name="connsiteX436" fmla="*/ 2717404 w 11008550"/>
              <a:gd name="connsiteY436" fmla="*/ 6251331 h 6418385"/>
              <a:gd name="connsiteX437" fmla="*/ 2796535 w 11008550"/>
              <a:gd name="connsiteY437" fmla="*/ 6268916 h 6418385"/>
              <a:gd name="connsiteX438" fmla="*/ 3042720 w 11008550"/>
              <a:gd name="connsiteY438" fmla="*/ 6286500 h 6418385"/>
              <a:gd name="connsiteX439" fmla="*/ 3104266 w 11008550"/>
              <a:gd name="connsiteY439" fmla="*/ 6295293 h 6418385"/>
              <a:gd name="connsiteX440" fmla="*/ 5777127 w 11008550"/>
              <a:gd name="connsiteY440" fmla="*/ 6348047 h 6418385"/>
              <a:gd name="connsiteX441" fmla="*/ 5988143 w 11008550"/>
              <a:gd name="connsiteY441" fmla="*/ 6356839 h 6418385"/>
              <a:gd name="connsiteX442" fmla="*/ 6084858 w 11008550"/>
              <a:gd name="connsiteY442" fmla="*/ 6365631 h 6418385"/>
              <a:gd name="connsiteX443" fmla="*/ 7315781 w 11008550"/>
              <a:gd name="connsiteY443" fmla="*/ 6374424 h 6418385"/>
              <a:gd name="connsiteX444" fmla="*/ 7394912 w 11008550"/>
              <a:gd name="connsiteY444" fmla="*/ 6383216 h 6418385"/>
              <a:gd name="connsiteX445" fmla="*/ 7614720 w 11008550"/>
              <a:gd name="connsiteY445" fmla="*/ 6409593 h 6418385"/>
              <a:gd name="connsiteX446" fmla="*/ 7860904 w 11008550"/>
              <a:gd name="connsiteY446" fmla="*/ 6418385 h 6418385"/>
              <a:gd name="connsiteX447" fmla="*/ 9302843 w 11008550"/>
              <a:gd name="connsiteY447" fmla="*/ 6409593 h 6418385"/>
              <a:gd name="connsiteX448" fmla="*/ 9461104 w 11008550"/>
              <a:gd name="connsiteY448" fmla="*/ 6392008 h 6418385"/>
              <a:gd name="connsiteX449" fmla="*/ 9557820 w 11008550"/>
              <a:gd name="connsiteY449" fmla="*/ 6374424 h 6418385"/>
              <a:gd name="connsiteX450" fmla="*/ 9636950 w 11008550"/>
              <a:gd name="connsiteY450" fmla="*/ 6365631 h 6418385"/>
              <a:gd name="connsiteX451" fmla="*/ 9760043 w 11008550"/>
              <a:gd name="connsiteY451" fmla="*/ 6348047 h 6418385"/>
              <a:gd name="connsiteX452" fmla="*/ 9821589 w 11008550"/>
              <a:gd name="connsiteY452" fmla="*/ 6330462 h 6418385"/>
              <a:gd name="connsiteX453" fmla="*/ 9874343 w 11008550"/>
              <a:gd name="connsiteY453" fmla="*/ 6312877 h 6418385"/>
              <a:gd name="connsiteX454" fmla="*/ 9962266 w 11008550"/>
              <a:gd name="connsiteY454" fmla="*/ 6304085 h 6418385"/>
              <a:gd name="connsiteX455" fmla="*/ 10058981 w 11008550"/>
              <a:gd name="connsiteY455" fmla="*/ 6277708 h 6418385"/>
              <a:gd name="connsiteX456" fmla="*/ 10208450 w 11008550"/>
              <a:gd name="connsiteY456" fmla="*/ 6260124 h 6418385"/>
              <a:gd name="connsiteX457" fmla="*/ 10340335 w 11008550"/>
              <a:gd name="connsiteY457" fmla="*/ 6233747 h 6418385"/>
              <a:gd name="connsiteX458" fmla="*/ 10445843 w 11008550"/>
              <a:gd name="connsiteY458" fmla="*/ 6224954 h 6418385"/>
              <a:gd name="connsiteX459" fmla="*/ 10533766 w 11008550"/>
              <a:gd name="connsiteY459" fmla="*/ 6198577 h 6418385"/>
              <a:gd name="connsiteX460" fmla="*/ 10586520 w 11008550"/>
              <a:gd name="connsiteY460" fmla="*/ 6189785 h 6418385"/>
              <a:gd name="connsiteX461" fmla="*/ 10612896 w 11008550"/>
              <a:gd name="connsiteY461" fmla="*/ 6163408 h 6418385"/>
              <a:gd name="connsiteX462" fmla="*/ 10656858 w 11008550"/>
              <a:gd name="connsiteY462" fmla="*/ 6154616 h 6418385"/>
              <a:gd name="connsiteX463" fmla="*/ 10692027 w 11008550"/>
              <a:gd name="connsiteY463" fmla="*/ 6145824 h 6418385"/>
              <a:gd name="connsiteX464" fmla="*/ 10762366 w 11008550"/>
              <a:gd name="connsiteY464" fmla="*/ 6128239 h 6418385"/>
              <a:gd name="connsiteX465" fmla="*/ 10788743 w 11008550"/>
              <a:gd name="connsiteY465" fmla="*/ 6110654 h 6418385"/>
              <a:gd name="connsiteX466" fmla="*/ 10841496 w 11008550"/>
              <a:gd name="connsiteY466" fmla="*/ 6066693 h 6418385"/>
              <a:gd name="connsiteX467" fmla="*/ 10867873 w 11008550"/>
              <a:gd name="connsiteY467" fmla="*/ 6013939 h 6418385"/>
              <a:gd name="connsiteX468" fmla="*/ 10894250 w 11008550"/>
              <a:gd name="connsiteY468" fmla="*/ 5969977 h 6418385"/>
              <a:gd name="connsiteX469" fmla="*/ 10947004 w 11008550"/>
              <a:gd name="connsiteY469" fmla="*/ 5864470 h 6418385"/>
              <a:gd name="connsiteX470" fmla="*/ 10955796 w 11008550"/>
              <a:gd name="connsiteY470" fmla="*/ 5767754 h 6418385"/>
              <a:gd name="connsiteX471" fmla="*/ 10964589 w 11008550"/>
              <a:gd name="connsiteY471" fmla="*/ 5688624 h 6418385"/>
              <a:gd name="connsiteX472" fmla="*/ 10982173 w 11008550"/>
              <a:gd name="connsiteY472" fmla="*/ 4747847 h 6418385"/>
              <a:gd name="connsiteX473" fmla="*/ 10990966 w 11008550"/>
              <a:gd name="connsiteY473" fmla="*/ 4220308 h 6418385"/>
              <a:gd name="connsiteX474" fmla="*/ 10999758 w 11008550"/>
              <a:gd name="connsiteY474" fmla="*/ 4044462 h 6418385"/>
              <a:gd name="connsiteX475" fmla="*/ 11008550 w 11008550"/>
              <a:gd name="connsiteY475" fmla="*/ 3683977 h 6418385"/>
              <a:gd name="connsiteX476" fmla="*/ 10990966 w 11008550"/>
              <a:gd name="connsiteY476" fmla="*/ 2523393 h 6418385"/>
              <a:gd name="connsiteX477" fmla="*/ 10973381 w 11008550"/>
              <a:gd name="connsiteY477" fmla="*/ 2162908 h 6418385"/>
              <a:gd name="connsiteX478" fmla="*/ 10947004 w 11008550"/>
              <a:gd name="connsiteY478" fmla="*/ 1978270 h 6418385"/>
              <a:gd name="connsiteX479" fmla="*/ 10929420 w 11008550"/>
              <a:gd name="connsiteY479" fmla="*/ 1529862 h 6418385"/>
              <a:gd name="connsiteX480" fmla="*/ 10911835 w 11008550"/>
              <a:gd name="connsiteY480" fmla="*/ 1441939 h 6418385"/>
              <a:gd name="connsiteX481" fmla="*/ 10894250 w 11008550"/>
              <a:gd name="connsiteY481" fmla="*/ 1274885 h 6418385"/>
              <a:gd name="connsiteX482" fmla="*/ 10867873 w 11008550"/>
              <a:gd name="connsiteY482" fmla="*/ 1169377 h 6418385"/>
              <a:gd name="connsiteX483" fmla="*/ 10832704 w 11008550"/>
              <a:gd name="connsiteY483" fmla="*/ 1090247 h 6418385"/>
              <a:gd name="connsiteX484" fmla="*/ 10815120 w 11008550"/>
              <a:gd name="connsiteY484" fmla="*/ 1028700 h 6418385"/>
              <a:gd name="connsiteX485" fmla="*/ 10797535 w 11008550"/>
              <a:gd name="connsiteY485" fmla="*/ 993531 h 6418385"/>
              <a:gd name="connsiteX486" fmla="*/ 10788743 w 11008550"/>
              <a:gd name="connsiteY486" fmla="*/ 967154 h 6418385"/>
              <a:gd name="connsiteX487" fmla="*/ 10779950 w 11008550"/>
              <a:gd name="connsiteY487" fmla="*/ 931985 h 6418385"/>
              <a:gd name="connsiteX488" fmla="*/ 10762366 w 11008550"/>
              <a:gd name="connsiteY488" fmla="*/ 905608 h 6418385"/>
              <a:gd name="connsiteX489" fmla="*/ 10735989 w 11008550"/>
              <a:gd name="connsiteY489" fmla="*/ 852854 h 6418385"/>
              <a:gd name="connsiteX490" fmla="*/ 10727196 w 11008550"/>
              <a:gd name="connsiteY490" fmla="*/ 817685 h 6418385"/>
              <a:gd name="connsiteX491" fmla="*/ 10718404 w 11008550"/>
              <a:gd name="connsiteY491" fmla="*/ 791308 h 6418385"/>
              <a:gd name="connsiteX492" fmla="*/ 10709612 w 11008550"/>
              <a:gd name="connsiteY492" fmla="*/ 738554 h 6418385"/>
              <a:gd name="connsiteX493" fmla="*/ 10665650 w 11008550"/>
              <a:gd name="connsiteY493" fmla="*/ 677008 h 6418385"/>
              <a:gd name="connsiteX494" fmla="*/ 10656858 w 11008550"/>
              <a:gd name="connsiteY494" fmla="*/ 650631 h 6418385"/>
              <a:gd name="connsiteX495" fmla="*/ 10577727 w 11008550"/>
              <a:gd name="connsiteY495" fmla="*/ 580293 h 6418385"/>
              <a:gd name="connsiteX496" fmla="*/ 10516181 w 11008550"/>
              <a:gd name="connsiteY496" fmla="*/ 545124 h 6418385"/>
              <a:gd name="connsiteX497" fmla="*/ 10463427 w 11008550"/>
              <a:gd name="connsiteY497" fmla="*/ 518747 h 6418385"/>
              <a:gd name="connsiteX498" fmla="*/ 10437050 w 11008550"/>
              <a:gd name="connsiteY498" fmla="*/ 501162 h 6418385"/>
              <a:gd name="connsiteX499" fmla="*/ 10208450 w 11008550"/>
              <a:gd name="connsiteY499" fmla="*/ 483577 h 6418385"/>
              <a:gd name="connsiteX500" fmla="*/ 9874343 w 11008550"/>
              <a:gd name="connsiteY500" fmla="*/ 474785 h 6418385"/>
              <a:gd name="connsiteX501" fmla="*/ 9724873 w 11008550"/>
              <a:gd name="connsiteY501" fmla="*/ 457200 h 6418385"/>
              <a:gd name="connsiteX502" fmla="*/ 9672120 w 11008550"/>
              <a:gd name="connsiteY502" fmla="*/ 448408 h 6418385"/>
              <a:gd name="connsiteX503" fmla="*/ 9636950 w 11008550"/>
              <a:gd name="connsiteY503" fmla="*/ 439616 h 6418385"/>
              <a:gd name="connsiteX504" fmla="*/ 9522650 w 11008550"/>
              <a:gd name="connsiteY504" fmla="*/ 422031 h 6418385"/>
              <a:gd name="connsiteX505" fmla="*/ 9443520 w 11008550"/>
              <a:gd name="connsiteY505" fmla="*/ 404447 h 6418385"/>
              <a:gd name="connsiteX506" fmla="*/ 9285258 w 11008550"/>
              <a:gd name="connsiteY506" fmla="*/ 386862 h 6418385"/>
              <a:gd name="connsiteX507" fmla="*/ 9197335 w 11008550"/>
              <a:gd name="connsiteY507" fmla="*/ 369277 h 6418385"/>
              <a:gd name="connsiteX508" fmla="*/ 9144581 w 11008550"/>
              <a:gd name="connsiteY508" fmla="*/ 360485 h 6418385"/>
              <a:gd name="connsiteX509" fmla="*/ 8256558 w 11008550"/>
              <a:gd name="connsiteY509" fmla="*/ 369277 h 6418385"/>
              <a:gd name="connsiteX510" fmla="*/ 8230181 w 11008550"/>
              <a:gd name="connsiteY510" fmla="*/ 378070 h 6418385"/>
              <a:gd name="connsiteX511" fmla="*/ 8177427 w 11008550"/>
              <a:gd name="connsiteY511" fmla="*/ 413239 h 6418385"/>
              <a:gd name="connsiteX512" fmla="*/ 8159843 w 11008550"/>
              <a:gd name="connsiteY512" fmla="*/ 439616 h 6418385"/>
              <a:gd name="connsiteX513" fmla="*/ 8133466 w 11008550"/>
              <a:gd name="connsiteY513" fmla="*/ 474785 h 6418385"/>
              <a:gd name="connsiteX514" fmla="*/ 8124673 w 11008550"/>
              <a:gd name="connsiteY514" fmla="*/ 501162 h 6418385"/>
              <a:gd name="connsiteX515" fmla="*/ 8098296 w 11008550"/>
              <a:gd name="connsiteY515" fmla="*/ 527539 h 64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1008550" h="6418385">
                <a:moveTo>
                  <a:pt x="8221389" y="1696916"/>
                </a:moveTo>
                <a:lnTo>
                  <a:pt x="8115881" y="1688124"/>
                </a:lnTo>
                <a:cubicBezTo>
                  <a:pt x="8086548" y="1685457"/>
                  <a:pt x="8057412" y="1679331"/>
                  <a:pt x="8027958" y="1679331"/>
                </a:cubicBezTo>
                <a:cubicBezTo>
                  <a:pt x="7992667" y="1679331"/>
                  <a:pt x="7957619" y="1685193"/>
                  <a:pt x="7922450" y="1688124"/>
                </a:cubicBezTo>
                <a:cubicBezTo>
                  <a:pt x="7897311" y="1696503"/>
                  <a:pt x="7888503" y="1700188"/>
                  <a:pt x="7860904" y="1705708"/>
                </a:cubicBezTo>
                <a:cubicBezTo>
                  <a:pt x="7843423" y="1709204"/>
                  <a:pt x="7825735" y="1711569"/>
                  <a:pt x="7808150" y="1714500"/>
                </a:cubicBezTo>
                <a:cubicBezTo>
                  <a:pt x="7799358" y="1717431"/>
                  <a:pt x="7790861" y="1721475"/>
                  <a:pt x="7781773" y="1723293"/>
                </a:cubicBezTo>
                <a:cubicBezTo>
                  <a:pt x="7734596" y="1732729"/>
                  <a:pt x="7719519" y="1729081"/>
                  <a:pt x="7676266" y="1740877"/>
                </a:cubicBezTo>
                <a:cubicBezTo>
                  <a:pt x="7658383" y="1745754"/>
                  <a:pt x="7641097" y="1752600"/>
                  <a:pt x="7623512" y="1758462"/>
                </a:cubicBezTo>
                <a:lnTo>
                  <a:pt x="7597135" y="1767254"/>
                </a:lnTo>
                <a:cubicBezTo>
                  <a:pt x="7588343" y="1770185"/>
                  <a:pt x="7579749" y="1773799"/>
                  <a:pt x="7570758" y="1776047"/>
                </a:cubicBezTo>
                <a:lnTo>
                  <a:pt x="7500420" y="1793631"/>
                </a:lnTo>
                <a:cubicBezTo>
                  <a:pt x="7454517" y="1824234"/>
                  <a:pt x="7494435" y="1802457"/>
                  <a:pt x="7430081" y="1820008"/>
                </a:cubicBezTo>
                <a:cubicBezTo>
                  <a:pt x="7333642" y="1846309"/>
                  <a:pt x="7416315" y="1829906"/>
                  <a:pt x="7342158" y="1846385"/>
                </a:cubicBezTo>
                <a:cubicBezTo>
                  <a:pt x="7327570" y="1849627"/>
                  <a:pt x="7312614" y="1851245"/>
                  <a:pt x="7298196" y="1855177"/>
                </a:cubicBezTo>
                <a:cubicBezTo>
                  <a:pt x="7280314" y="1860054"/>
                  <a:pt x="7245443" y="1872762"/>
                  <a:pt x="7245443" y="1872762"/>
                </a:cubicBezTo>
                <a:cubicBezTo>
                  <a:pt x="7236651" y="1878624"/>
                  <a:pt x="7228518" y="1885621"/>
                  <a:pt x="7219066" y="1890347"/>
                </a:cubicBezTo>
                <a:cubicBezTo>
                  <a:pt x="7210777" y="1894492"/>
                  <a:pt x="7200400" y="1893998"/>
                  <a:pt x="7192689" y="1899139"/>
                </a:cubicBezTo>
                <a:cubicBezTo>
                  <a:pt x="7182343" y="1906036"/>
                  <a:pt x="7176127" y="1917882"/>
                  <a:pt x="7166312" y="1925516"/>
                </a:cubicBezTo>
                <a:cubicBezTo>
                  <a:pt x="7120963" y="1960787"/>
                  <a:pt x="7126979" y="1956212"/>
                  <a:pt x="7087181" y="1969477"/>
                </a:cubicBezTo>
                <a:cubicBezTo>
                  <a:pt x="7062935" y="1993723"/>
                  <a:pt x="7062989" y="1997117"/>
                  <a:pt x="7034427" y="2013439"/>
                </a:cubicBezTo>
                <a:cubicBezTo>
                  <a:pt x="7023047" y="2019942"/>
                  <a:pt x="7009923" y="2023406"/>
                  <a:pt x="6999258" y="2031024"/>
                </a:cubicBezTo>
                <a:cubicBezTo>
                  <a:pt x="6989140" y="2038251"/>
                  <a:pt x="6982433" y="2049440"/>
                  <a:pt x="6972881" y="2057400"/>
                </a:cubicBezTo>
                <a:cubicBezTo>
                  <a:pt x="6964763" y="2064165"/>
                  <a:pt x="6954527" y="2068108"/>
                  <a:pt x="6946504" y="2074985"/>
                </a:cubicBezTo>
                <a:cubicBezTo>
                  <a:pt x="6884866" y="2127818"/>
                  <a:pt x="6932640" y="2089863"/>
                  <a:pt x="6893750" y="2136531"/>
                </a:cubicBezTo>
                <a:cubicBezTo>
                  <a:pt x="6858720" y="2178566"/>
                  <a:pt x="6878722" y="2149054"/>
                  <a:pt x="6840996" y="2180493"/>
                </a:cubicBezTo>
                <a:cubicBezTo>
                  <a:pt x="6798966" y="2215519"/>
                  <a:pt x="6828471" y="2195524"/>
                  <a:pt x="6797035" y="2233247"/>
                </a:cubicBezTo>
                <a:cubicBezTo>
                  <a:pt x="6789075" y="2242799"/>
                  <a:pt x="6778618" y="2250072"/>
                  <a:pt x="6770658" y="2259624"/>
                </a:cubicBezTo>
                <a:cubicBezTo>
                  <a:pt x="6763893" y="2267742"/>
                  <a:pt x="6758673" y="2277039"/>
                  <a:pt x="6753073" y="2286000"/>
                </a:cubicBezTo>
                <a:cubicBezTo>
                  <a:pt x="6744016" y="2300492"/>
                  <a:pt x="6737636" y="2316834"/>
                  <a:pt x="6726696" y="2329962"/>
                </a:cubicBezTo>
                <a:cubicBezTo>
                  <a:pt x="6708122" y="2352250"/>
                  <a:pt x="6685665" y="2370993"/>
                  <a:pt x="6665150" y="2391508"/>
                </a:cubicBezTo>
                <a:lnTo>
                  <a:pt x="6638773" y="2417885"/>
                </a:lnTo>
                <a:cubicBezTo>
                  <a:pt x="6635842" y="2426677"/>
                  <a:pt x="6634482" y="2436160"/>
                  <a:pt x="6629981" y="2444262"/>
                </a:cubicBezTo>
                <a:cubicBezTo>
                  <a:pt x="6629975" y="2444272"/>
                  <a:pt x="6586023" y="2510200"/>
                  <a:pt x="6577227" y="2523393"/>
                </a:cubicBezTo>
                <a:cubicBezTo>
                  <a:pt x="6569957" y="2534298"/>
                  <a:pt x="6565504" y="2546839"/>
                  <a:pt x="6559643" y="2558562"/>
                </a:cubicBezTo>
                <a:cubicBezTo>
                  <a:pt x="6534498" y="2684279"/>
                  <a:pt x="6567479" y="2507847"/>
                  <a:pt x="6542058" y="2795954"/>
                </a:cubicBezTo>
                <a:cubicBezTo>
                  <a:pt x="6538924" y="2831470"/>
                  <a:pt x="6530335" y="2866293"/>
                  <a:pt x="6524473" y="2901462"/>
                </a:cubicBezTo>
                <a:cubicBezTo>
                  <a:pt x="6521066" y="2921904"/>
                  <a:pt x="6518612" y="2942493"/>
                  <a:pt x="6515681" y="2963008"/>
                </a:cubicBezTo>
                <a:cubicBezTo>
                  <a:pt x="6518612" y="3036277"/>
                  <a:pt x="6517410" y="3109829"/>
                  <a:pt x="6524473" y="3182816"/>
                </a:cubicBezTo>
                <a:cubicBezTo>
                  <a:pt x="6527674" y="3215891"/>
                  <a:pt x="6541881" y="3237081"/>
                  <a:pt x="6559643" y="3261947"/>
                </a:cubicBezTo>
                <a:cubicBezTo>
                  <a:pt x="6568160" y="3273871"/>
                  <a:pt x="6577228" y="3285393"/>
                  <a:pt x="6586020" y="3297116"/>
                </a:cubicBezTo>
                <a:cubicBezTo>
                  <a:pt x="6588951" y="3305908"/>
                  <a:pt x="6590667" y="3315203"/>
                  <a:pt x="6594812" y="3323493"/>
                </a:cubicBezTo>
                <a:cubicBezTo>
                  <a:pt x="6599538" y="3332944"/>
                  <a:pt x="6605376" y="3341972"/>
                  <a:pt x="6612396" y="3349870"/>
                </a:cubicBezTo>
                <a:cubicBezTo>
                  <a:pt x="6631039" y="3370844"/>
                  <a:pt x="6662127" y="3405509"/>
                  <a:pt x="6691527" y="3420208"/>
                </a:cubicBezTo>
                <a:cubicBezTo>
                  <a:pt x="6699817" y="3424353"/>
                  <a:pt x="6709385" y="3425349"/>
                  <a:pt x="6717904" y="3429000"/>
                </a:cubicBezTo>
                <a:cubicBezTo>
                  <a:pt x="6729951" y="3434163"/>
                  <a:pt x="6741350" y="3440723"/>
                  <a:pt x="6753073" y="3446585"/>
                </a:cubicBezTo>
                <a:cubicBezTo>
                  <a:pt x="6786940" y="3497385"/>
                  <a:pt x="6751445" y="3451470"/>
                  <a:pt x="6797035" y="3490547"/>
                </a:cubicBezTo>
                <a:cubicBezTo>
                  <a:pt x="6827324" y="3516509"/>
                  <a:pt x="6826282" y="3527151"/>
                  <a:pt x="6858581" y="3543300"/>
                </a:cubicBezTo>
                <a:cubicBezTo>
                  <a:pt x="6866871" y="3547445"/>
                  <a:pt x="6876856" y="3547592"/>
                  <a:pt x="6884958" y="3552093"/>
                </a:cubicBezTo>
                <a:cubicBezTo>
                  <a:pt x="6903432" y="3562357"/>
                  <a:pt x="6937712" y="3587262"/>
                  <a:pt x="6937712" y="3587262"/>
                </a:cubicBezTo>
                <a:cubicBezTo>
                  <a:pt x="6948463" y="3608764"/>
                  <a:pt x="6957345" y="3630165"/>
                  <a:pt x="6972881" y="3648808"/>
                </a:cubicBezTo>
                <a:cubicBezTo>
                  <a:pt x="6980841" y="3658360"/>
                  <a:pt x="6988912" y="3668288"/>
                  <a:pt x="6999258" y="3675185"/>
                </a:cubicBezTo>
                <a:cubicBezTo>
                  <a:pt x="7006969" y="3680326"/>
                  <a:pt x="7016843" y="3681046"/>
                  <a:pt x="7025635" y="3683977"/>
                </a:cubicBezTo>
                <a:cubicBezTo>
                  <a:pt x="7034427" y="3689839"/>
                  <a:pt x="7046769" y="3692387"/>
                  <a:pt x="7052012" y="3701562"/>
                </a:cubicBezTo>
                <a:cubicBezTo>
                  <a:pt x="7059426" y="3714537"/>
                  <a:pt x="7056872" y="3731106"/>
                  <a:pt x="7060804" y="3745524"/>
                </a:cubicBezTo>
                <a:cubicBezTo>
                  <a:pt x="7065681" y="3763406"/>
                  <a:pt x="7072527" y="3780693"/>
                  <a:pt x="7078389" y="3798277"/>
                </a:cubicBezTo>
                <a:lnTo>
                  <a:pt x="7078389" y="3798277"/>
                </a:lnTo>
                <a:cubicBezTo>
                  <a:pt x="7084250" y="3807069"/>
                  <a:pt x="7091247" y="3815203"/>
                  <a:pt x="7095973" y="3824654"/>
                </a:cubicBezTo>
                <a:cubicBezTo>
                  <a:pt x="7100118" y="3832944"/>
                  <a:pt x="7099625" y="3843320"/>
                  <a:pt x="7104766" y="3851031"/>
                </a:cubicBezTo>
                <a:cubicBezTo>
                  <a:pt x="7118306" y="3871340"/>
                  <a:pt x="7138057" y="3882017"/>
                  <a:pt x="7157520" y="3894993"/>
                </a:cubicBezTo>
                <a:cubicBezTo>
                  <a:pt x="7166312" y="3906716"/>
                  <a:pt x="7172639" y="3920781"/>
                  <a:pt x="7183896" y="3930162"/>
                </a:cubicBezTo>
                <a:cubicBezTo>
                  <a:pt x="7191016" y="3936095"/>
                  <a:pt x="7202171" y="3934453"/>
                  <a:pt x="7210273" y="3938954"/>
                </a:cubicBezTo>
                <a:cubicBezTo>
                  <a:pt x="7228748" y="3949218"/>
                  <a:pt x="7245442" y="3962401"/>
                  <a:pt x="7263027" y="3974124"/>
                </a:cubicBezTo>
                <a:cubicBezTo>
                  <a:pt x="7278450" y="3984406"/>
                  <a:pt x="7315781" y="3991708"/>
                  <a:pt x="7315781" y="3991708"/>
                </a:cubicBezTo>
                <a:cubicBezTo>
                  <a:pt x="7365891" y="4041818"/>
                  <a:pt x="7315334" y="4000308"/>
                  <a:pt x="7377327" y="4026877"/>
                </a:cubicBezTo>
                <a:cubicBezTo>
                  <a:pt x="7387040" y="4031040"/>
                  <a:pt x="7394252" y="4039736"/>
                  <a:pt x="7403704" y="4044462"/>
                </a:cubicBezTo>
                <a:cubicBezTo>
                  <a:pt x="7416314" y="4050767"/>
                  <a:pt x="7453987" y="4059231"/>
                  <a:pt x="7465250" y="4062047"/>
                </a:cubicBezTo>
                <a:cubicBezTo>
                  <a:pt x="7540842" y="4112440"/>
                  <a:pt x="7445201" y="4052022"/>
                  <a:pt x="7518004" y="4088424"/>
                </a:cubicBezTo>
                <a:cubicBezTo>
                  <a:pt x="7527455" y="4093150"/>
                  <a:pt x="7535589" y="4100147"/>
                  <a:pt x="7544381" y="4106008"/>
                </a:cubicBezTo>
                <a:cubicBezTo>
                  <a:pt x="7541450" y="4123593"/>
                  <a:pt x="7543561" y="4142817"/>
                  <a:pt x="7535589" y="4158762"/>
                </a:cubicBezTo>
                <a:cubicBezTo>
                  <a:pt x="7528771" y="4172398"/>
                  <a:pt x="7495319" y="4180978"/>
                  <a:pt x="7482835" y="4185139"/>
                </a:cubicBezTo>
                <a:cubicBezTo>
                  <a:pt x="7459041" y="4201002"/>
                  <a:pt x="7449180" y="4209152"/>
                  <a:pt x="7421289" y="4220308"/>
                </a:cubicBezTo>
                <a:cubicBezTo>
                  <a:pt x="7404079" y="4227192"/>
                  <a:pt x="7386120" y="4232031"/>
                  <a:pt x="7368535" y="4237893"/>
                </a:cubicBezTo>
                <a:lnTo>
                  <a:pt x="7342158" y="4246685"/>
                </a:lnTo>
                <a:lnTo>
                  <a:pt x="7315781" y="4255477"/>
                </a:lnTo>
                <a:cubicBezTo>
                  <a:pt x="7283543" y="4249616"/>
                  <a:pt x="7250572" y="4246895"/>
                  <a:pt x="7219066" y="4237893"/>
                </a:cubicBezTo>
                <a:cubicBezTo>
                  <a:pt x="7178584" y="4226327"/>
                  <a:pt x="7201639" y="4220545"/>
                  <a:pt x="7183896" y="4193931"/>
                </a:cubicBezTo>
                <a:cubicBezTo>
                  <a:pt x="7176999" y="4183585"/>
                  <a:pt x="7165480" y="4177106"/>
                  <a:pt x="7157520" y="4167554"/>
                </a:cubicBezTo>
                <a:cubicBezTo>
                  <a:pt x="7150755" y="4159436"/>
                  <a:pt x="7146700" y="4149295"/>
                  <a:pt x="7139935" y="4141177"/>
                </a:cubicBezTo>
                <a:cubicBezTo>
                  <a:pt x="7083515" y="4073474"/>
                  <a:pt x="7139637" y="4153916"/>
                  <a:pt x="7095973" y="4088424"/>
                </a:cubicBezTo>
                <a:cubicBezTo>
                  <a:pt x="7075047" y="4025645"/>
                  <a:pt x="7088671" y="4051093"/>
                  <a:pt x="7060804" y="4009293"/>
                </a:cubicBezTo>
                <a:cubicBezTo>
                  <a:pt x="7038705" y="3942994"/>
                  <a:pt x="7071086" y="4022145"/>
                  <a:pt x="7025635" y="3965331"/>
                </a:cubicBezTo>
                <a:cubicBezTo>
                  <a:pt x="7019845" y="3958094"/>
                  <a:pt x="7020494" y="3947473"/>
                  <a:pt x="7016843" y="3938954"/>
                </a:cubicBezTo>
                <a:cubicBezTo>
                  <a:pt x="7011680" y="3926907"/>
                  <a:pt x="7007649" y="3913854"/>
                  <a:pt x="6999258" y="3903785"/>
                </a:cubicBezTo>
                <a:cubicBezTo>
                  <a:pt x="6991326" y="3894267"/>
                  <a:pt x="6959965" y="3877957"/>
                  <a:pt x="6946504" y="3877408"/>
                </a:cubicBezTo>
                <a:cubicBezTo>
                  <a:pt x="6811769" y="3871909"/>
                  <a:pt x="6676873" y="3871547"/>
                  <a:pt x="6542058" y="3868616"/>
                </a:cubicBezTo>
                <a:cubicBezTo>
                  <a:pt x="6519582" y="3865405"/>
                  <a:pt x="6470860" y="3860600"/>
                  <a:pt x="6445343" y="3851031"/>
                </a:cubicBezTo>
                <a:cubicBezTo>
                  <a:pt x="6433071" y="3846429"/>
                  <a:pt x="6422220" y="3838610"/>
                  <a:pt x="6410173" y="3833447"/>
                </a:cubicBezTo>
                <a:cubicBezTo>
                  <a:pt x="6401654" y="3829796"/>
                  <a:pt x="6391898" y="3829155"/>
                  <a:pt x="6383796" y="3824654"/>
                </a:cubicBezTo>
                <a:cubicBezTo>
                  <a:pt x="6293104" y="3774269"/>
                  <a:pt x="6364348" y="3800586"/>
                  <a:pt x="6304666" y="3780693"/>
                </a:cubicBezTo>
                <a:lnTo>
                  <a:pt x="6225535" y="3727939"/>
                </a:lnTo>
                <a:cubicBezTo>
                  <a:pt x="6210112" y="3717657"/>
                  <a:pt x="6172781" y="3710354"/>
                  <a:pt x="6172781" y="3710354"/>
                </a:cubicBezTo>
                <a:cubicBezTo>
                  <a:pt x="6090160" y="3722158"/>
                  <a:pt x="6132459" y="3706049"/>
                  <a:pt x="6076066" y="3745524"/>
                </a:cubicBezTo>
                <a:cubicBezTo>
                  <a:pt x="6058752" y="3757644"/>
                  <a:pt x="6023312" y="3780693"/>
                  <a:pt x="6023312" y="3780693"/>
                </a:cubicBezTo>
                <a:cubicBezTo>
                  <a:pt x="6020381" y="3789485"/>
                  <a:pt x="6013497" y="3797859"/>
                  <a:pt x="6014520" y="3807070"/>
                </a:cubicBezTo>
                <a:cubicBezTo>
                  <a:pt x="6016567" y="3825492"/>
                  <a:pt x="6021330" y="3844741"/>
                  <a:pt x="6032104" y="3859824"/>
                </a:cubicBezTo>
                <a:cubicBezTo>
                  <a:pt x="6037491" y="3867366"/>
                  <a:pt x="6050191" y="3864471"/>
                  <a:pt x="6058481" y="3868616"/>
                </a:cubicBezTo>
                <a:cubicBezTo>
                  <a:pt x="6067932" y="3873342"/>
                  <a:pt x="6075407" y="3881474"/>
                  <a:pt x="6084858" y="3886200"/>
                </a:cubicBezTo>
                <a:cubicBezTo>
                  <a:pt x="6097476" y="3892509"/>
                  <a:pt x="6135129" y="3900966"/>
                  <a:pt x="6146404" y="3903785"/>
                </a:cubicBezTo>
                <a:cubicBezTo>
                  <a:pt x="6155196" y="3912577"/>
                  <a:pt x="6171239" y="3917824"/>
                  <a:pt x="6172781" y="3930162"/>
                </a:cubicBezTo>
                <a:cubicBezTo>
                  <a:pt x="6174739" y="3945823"/>
                  <a:pt x="6164370" y="3961281"/>
                  <a:pt x="6155196" y="3974124"/>
                </a:cubicBezTo>
                <a:cubicBezTo>
                  <a:pt x="6142772" y="3991518"/>
                  <a:pt x="6119844" y="3993043"/>
                  <a:pt x="6102443" y="4000500"/>
                </a:cubicBezTo>
                <a:cubicBezTo>
                  <a:pt x="6049300" y="4023276"/>
                  <a:pt x="6085049" y="4010440"/>
                  <a:pt x="6040896" y="4035670"/>
                </a:cubicBezTo>
                <a:cubicBezTo>
                  <a:pt x="6029516" y="4042173"/>
                  <a:pt x="6017450" y="4047393"/>
                  <a:pt x="6005727" y="4053254"/>
                </a:cubicBezTo>
                <a:cubicBezTo>
                  <a:pt x="5996935" y="4062046"/>
                  <a:pt x="5988902" y="4071671"/>
                  <a:pt x="5979350" y="4079631"/>
                </a:cubicBezTo>
                <a:cubicBezTo>
                  <a:pt x="5971232" y="4086396"/>
                  <a:pt x="5960445" y="4089744"/>
                  <a:pt x="5952973" y="4097216"/>
                </a:cubicBezTo>
                <a:cubicBezTo>
                  <a:pt x="5945501" y="4104688"/>
                  <a:pt x="5941250" y="4114801"/>
                  <a:pt x="5935389" y="4123593"/>
                </a:cubicBezTo>
                <a:cubicBezTo>
                  <a:pt x="5938320" y="4132385"/>
                  <a:pt x="5936944" y="4144180"/>
                  <a:pt x="5944181" y="4149970"/>
                </a:cubicBezTo>
                <a:cubicBezTo>
                  <a:pt x="5953617" y="4157519"/>
                  <a:pt x="5967554" y="4156141"/>
                  <a:pt x="5979350" y="4158762"/>
                </a:cubicBezTo>
                <a:cubicBezTo>
                  <a:pt x="5993938" y="4162004"/>
                  <a:pt x="6008894" y="4163622"/>
                  <a:pt x="6023312" y="4167554"/>
                </a:cubicBezTo>
                <a:cubicBezTo>
                  <a:pt x="6146023" y="4201020"/>
                  <a:pt x="6012920" y="4172510"/>
                  <a:pt x="6120027" y="4193931"/>
                </a:cubicBezTo>
                <a:cubicBezTo>
                  <a:pt x="6117096" y="4202723"/>
                  <a:pt x="6117788" y="4213755"/>
                  <a:pt x="6111235" y="4220308"/>
                </a:cubicBezTo>
                <a:cubicBezTo>
                  <a:pt x="6090511" y="4241032"/>
                  <a:pt x="6040896" y="4273062"/>
                  <a:pt x="6040896" y="4273062"/>
                </a:cubicBezTo>
                <a:cubicBezTo>
                  <a:pt x="6043827" y="4281854"/>
                  <a:pt x="6043135" y="4292886"/>
                  <a:pt x="6049689" y="4299439"/>
                </a:cubicBezTo>
                <a:cubicBezTo>
                  <a:pt x="6064633" y="4314383"/>
                  <a:pt x="6102443" y="4334608"/>
                  <a:pt x="6102443" y="4334608"/>
                </a:cubicBezTo>
                <a:cubicBezTo>
                  <a:pt x="6071181" y="4397131"/>
                  <a:pt x="6104397" y="4348285"/>
                  <a:pt x="6049689" y="4387362"/>
                </a:cubicBezTo>
                <a:cubicBezTo>
                  <a:pt x="6039571" y="4394589"/>
                  <a:pt x="6032864" y="4405779"/>
                  <a:pt x="6023312" y="4413739"/>
                </a:cubicBezTo>
                <a:cubicBezTo>
                  <a:pt x="6015194" y="4420504"/>
                  <a:pt x="6005727" y="4425462"/>
                  <a:pt x="5996935" y="4431324"/>
                </a:cubicBezTo>
                <a:cubicBezTo>
                  <a:pt x="6002797" y="4440116"/>
                  <a:pt x="6005728" y="4451839"/>
                  <a:pt x="6014520" y="4457700"/>
                </a:cubicBezTo>
                <a:cubicBezTo>
                  <a:pt x="6024574" y="4464403"/>
                  <a:pt x="6042666" y="4456660"/>
                  <a:pt x="6049689" y="4466493"/>
                </a:cubicBezTo>
                <a:cubicBezTo>
                  <a:pt x="6060051" y="4481000"/>
                  <a:pt x="6053358" y="4502172"/>
                  <a:pt x="6058481" y="4519247"/>
                </a:cubicBezTo>
                <a:cubicBezTo>
                  <a:pt x="6066044" y="4544457"/>
                  <a:pt x="6081581" y="4565147"/>
                  <a:pt x="6102443" y="4580793"/>
                </a:cubicBezTo>
                <a:cubicBezTo>
                  <a:pt x="6116114" y="4591046"/>
                  <a:pt x="6132185" y="4597691"/>
                  <a:pt x="6146404" y="4607170"/>
                </a:cubicBezTo>
                <a:cubicBezTo>
                  <a:pt x="6199632" y="4642656"/>
                  <a:pt x="6160939" y="4626669"/>
                  <a:pt x="6207950" y="4642339"/>
                </a:cubicBezTo>
                <a:cubicBezTo>
                  <a:pt x="6210881" y="4659924"/>
                  <a:pt x="6207294" y="4679976"/>
                  <a:pt x="6216743" y="4695093"/>
                </a:cubicBezTo>
                <a:cubicBezTo>
                  <a:pt x="6223690" y="4706207"/>
                  <a:pt x="6239865" y="4707514"/>
                  <a:pt x="6251912" y="4712677"/>
                </a:cubicBezTo>
                <a:cubicBezTo>
                  <a:pt x="6260431" y="4716328"/>
                  <a:pt x="6269770" y="4717819"/>
                  <a:pt x="6278289" y="4721470"/>
                </a:cubicBezTo>
                <a:cubicBezTo>
                  <a:pt x="6290336" y="4726633"/>
                  <a:pt x="6300687" y="4736107"/>
                  <a:pt x="6313458" y="4739054"/>
                </a:cubicBezTo>
                <a:cubicBezTo>
                  <a:pt x="6339318" y="4745022"/>
                  <a:pt x="6366212" y="4744916"/>
                  <a:pt x="6392589" y="4747847"/>
                </a:cubicBezTo>
                <a:cubicBezTo>
                  <a:pt x="6413104" y="4753708"/>
                  <a:pt x="6446643" y="4745453"/>
                  <a:pt x="6454135" y="4765431"/>
                </a:cubicBezTo>
                <a:cubicBezTo>
                  <a:pt x="6461556" y="4785219"/>
                  <a:pt x="6418966" y="4818185"/>
                  <a:pt x="6418966" y="4818185"/>
                </a:cubicBezTo>
                <a:cubicBezTo>
                  <a:pt x="6416035" y="4844562"/>
                  <a:pt x="6414536" y="4871138"/>
                  <a:pt x="6410173" y="4897316"/>
                </a:cubicBezTo>
                <a:cubicBezTo>
                  <a:pt x="6408649" y="4906458"/>
                  <a:pt x="6395820" y="4916279"/>
                  <a:pt x="6401381" y="4923693"/>
                </a:cubicBezTo>
                <a:cubicBezTo>
                  <a:pt x="6408631" y="4933360"/>
                  <a:pt x="6424827" y="4929554"/>
                  <a:pt x="6436550" y="4932485"/>
                </a:cubicBezTo>
                <a:cubicBezTo>
                  <a:pt x="6492235" y="4929554"/>
                  <a:pt x="6548354" y="4931227"/>
                  <a:pt x="6603604" y="4923693"/>
                </a:cubicBezTo>
                <a:cubicBezTo>
                  <a:pt x="6614074" y="4922265"/>
                  <a:pt x="6620050" y="4909719"/>
                  <a:pt x="6629981" y="4906108"/>
                </a:cubicBezTo>
                <a:cubicBezTo>
                  <a:pt x="6652694" y="4897849"/>
                  <a:pt x="6700320" y="4888524"/>
                  <a:pt x="6700320" y="4888524"/>
                </a:cubicBezTo>
                <a:cubicBezTo>
                  <a:pt x="6706181" y="4879732"/>
                  <a:pt x="6709112" y="4868009"/>
                  <a:pt x="6717904" y="4862147"/>
                </a:cubicBezTo>
                <a:cubicBezTo>
                  <a:pt x="6748753" y="4841581"/>
                  <a:pt x="6853640" y="4861735"/>
                  <a:pt x="6858581" y="4862147"/>
                </a:cubicBezTo>
                <a:cubicBezTo>
                  <a:pt x="6934173" y="4912540"/>
                  <a:pt x="6838532" y="4852122"/>
                  <a:pt x="6911335" y="4888524"/>
                </a:cubicBezTo>
                <a:cubicBezTo>
                  <a:pt x="6920786" y="4893250"/>
                  <a:pt x="6928920" y="4900247"/>
                  <a:pt x="6937712" y="4906108"/>
                </a:cubicBezTo>
                <a:cubicBezTo>
                  <a:pt x="6982770" y="4973695"/>
                  <a:pt x="6976355" y="4938015"/>
                  <a:pt x="6964089" y="5011616"/>
                </a:cubicBezTo>
                <a:cubicBezTo>
                  <a:pt x="6906127" y="5007158"/>
                  <a:pt x="6852906" y="5006447"/>
                  <a:pt x="6797035" y="4994031"/>
                </a:cubicBezTo>
                <a:cubicBezTo>
                  <a:pt x="6787988" y="4992020"/>
                  <a:pt x="6779450" y="4988170"/>
                  <a:pt x="6770658" y="4985239"/>
                </a:cubicBezTo>
                <a:cubicBezTo>
                  <a:pt x="6756004" y="4988170"/>
                  <a:pt x="6739130" y="4985742"/>
                  <a:pt x="6726696" y="4994031"/>
                </a:cubicBezTo>
                <a:cubicBezTo>
                  <a:pt x="6718985" y="4999172"/>
                  <a:pt x="6718826" y="5011186"/>
                  <a:pt x="6717904" y="5020408"/>
                </a:cubicBezTo>
                <a:cubicBezTo>
                  <a:pt x="6712938" y="5070069"/>
                  <a:pt x="6714078" y="5120216"/>
                  <a:pt x="6709112" y="5169877"/>
                </a:cubicBezTo>
                <a:cubicBezTo>
                  <a:pt x="6708190" y="5179099"/>
                  <a:pt x="6702866" y="5187343"/>
                  <a:pt x="6700320" y="5196254"/>
                </a:cubicBezTo>
                <a:cubicBezTo>
                  <a:pt x="6686126" y="5245932"/>
                  <a:pt x="6700712" y="5217647"/>
                  <a:pt x="6673943" y="5257800"/>
                </a:cubicBezTo>
                <a:cubicBezTo>
                  <a:pt x="6676874" y="5266592"/>
                  <a:pt x="6677594" y="5276466"/>
                  <a:pt x="6682735" y="5284177"/>
                </a:cubicBezTo>
                <a:cubicBezTo>
                  <a:pt x="6692457" y="5298760"/>
                  <a:pt x="6719270" y="5320030"/>
                  <a:pt x="6735489" y="5328139"/>
                </a:cubicBezTo>
                <a:cubicBezTo>
                  <a:pt x="6743778" y="5332284"/>
                  <a:pt x="6753074" y="5334000"/>
                  <a:pt x="6761866" y="5336931"/>
                </a:cubicBezTo>
                <a:cubicBezTo>
                  <a:pt x="6770658" y="5342793"/>
                  <a:pt x="6778530" y="5350353"/>
                  <a:pt x="6788243" y="5354516"/>
                </a:cubicBezTo>
                <a:cubicBezTo>
                  <a:pt x="6799350" y="5359276"/>
                  <a:pt x="6811793" y="5359988"/>
                  <a:pt x="6823412" y="5363308"/>
                </a:cubicBezTo>
                <a:cubicBezTo>
                  <a:pt x="6931566" y="5394208"/>
                  <a:pt x="6711177" y="5366073"/>
                  <a:pt x="7052012" y="5380893"/>
                </a:cubicBezTo>
                <a:cubicBezTo>
                  <a:pt x="7060804" y="5383824"/>
                  <a:pt x="7069398" y="5387437"/>
                  <a:pt x="7078389" y="5389685"/>
                </a:cubicBezTo>
                <a:cubicBezTo>
                  <a:pt x="7133385" y="5403434"/>
                  <a:pt x="7163122" y="5401875"/>
                  <a:pt x="7227858" y="5407270"/>
                </a:cubicBezTo>
                <a:cubicBezTo>
                  <a:pt x="7307614" y="5433854"/>
                  <a:pt x="7242098" y="5414614"/>
                  <a:pt x="7421289" y="5424854"/>
                </a:cubicBezTo>
                <a:lnTo>
                  <a:pt x="7561966" y="5433647"/>
                </a:lnTo>
                <a:cubicBezTo>
                  <a:pt x="7677505" y="5472159"/>
                  <a:pt x="7577592" y="5441654"/>
                  <a:pt x="7869696" y="5451231"/>
                </a:cubicBezTo>
                <a:lnTo>
                  <a:pt x="8353273" y="5468816"/>
                </a:lnTo>
                <a:cubicBezTo>
                  <a:pt x="8471518" y="5498376"/>
                  <a:pt x="8393977" y="5482809"/>
                  <a:pt x="8652212" y="5460024"/>
                </a:cubicBezTo>
                <a:cubicBezTo>
                  <a:pt x="8681746" y="5457418"/>
                  <a:pt x="8687135" y="5448583"/>
                  <a:pt x="8713758" y="5442439"/>
                </a:cubicBezTo>
                <a:cubicBezTo>
                  <a:pt x="8742881" y="5435718"/>
                  <a:pt x="8773327" y="5434305"/>
                  <a:pt x="8801681" y="5424854"/>
                </a:cubicBezTo>
                <a:cubicBezTo>
                  <a:pt x="8832730" y="5414505"/>
                  <a:pt x="8866671" y="5402442"/>
                  <a:pt x="8898396" y="5398477"/>
                </a:cubicBezTo>
                <a:lnTo>
                  <a:pt x="8968735" y="5389685"/>
                </a:lnTo>
                <a:cubicBezTo>
                  <a:pt x="8980458" y="5386754"/>
                  <a:pt x="8993412" y="5386888"/>
                  <a:pt x="9003904" y="5380893"/>
                </a:cubicBezTo>
                <a:cubicBezTo>
                  <a:pt x="9096107" y="5328206"/>
                  <a:pt x="8974306" y="5373174"/>
                  <a:pt x="9056658" y="5345724"/>
                </a:cubicBezTo>
                <a:cubicBezTo>
                  <a:pt x="9146667" y="5255715"/>
                  <a:pt x="9011814" y="5397495"/>
                  <a:pt x="9100620" y="5275385"/>
                </a:cubicBezTo>
                <a:cubicBezTo>
                  <a:pt x="9115247" y="5255273"/>
                  <a:pt x="9153373" y="5222631"/>
                  <a:pt x="9153373" y="5222631"/>
                </a:cubicBezTo>
                <a:cubicBezTo>
                  <a:pt x="9166662" y="5169480"/>
                  <a:pt x="9158345" y="5198926"/>
                  <a:pt x="9179750" y="5134708"/>
                </a:cubicBezTo>
                <a:cubicBezTo>
                  <a:pt x="9196710" y="5083826"/>
                  <a:pt x="9198763" y="5054371"/>
                  <a:pt x="9206127" y="5002824"/>
                </a:cubicBezTo>
                <a:cubicBezTo>
                  <a:pt x="9203196" y="4955932"/>
                  <a:pt x="9206549" y="4908218"/>
                  <a:pt x="9197335" y="4862147"/>
                </a:cubicBezTo>
                <a:cubicBezTo>
                  <a:pt x="9194461" y="4847777"/>
                  <a:pt x="9180495" y="4838103"/>
                  <a:pt x="9170958" y="4826977"/>
                </a:cubicBezTo>
                <a:cubicBezTo>
                  <a:pt x="9149334" y="4801748"/>
                  <a:pt x="9127091" y="4786608"/>
                  <a:pt x="9100620" y="4765431"/>
                </a:cubicBezTo>
                <a:cubicBezTo>
                  <a:pt x="9097689" y="4756639"/>
                  <a:pt x="9095972" y="4747344"/>
                  <a:pt x="9091827" y="4739054"/>
                </a:cubicBezTo>
                <a:cubicBezTo>
                  <a:pt x="9082590" y="4720580"/>
                  <a:pt x="9063777" y="4698675"/>
                  <a:pt x="9047866" y="4686300"/>
                </a:cubicBezTo>
                <a:cubicBezTo>
                  <a:pt x="9031184" y="4673325"/>
                  <a:pt x="9012697" y="4662854"/>
                  <a:pt x="8995112" y="4651131"/>
                </a:cubicBezTo>
                <a:cubicBezTo>
                  <a:pt x="8987401" y="4645990"/>
                  <a:pt x="8977527" y="4645270"/>
                  <a:pt x="8968735" y="4642339"/>
                </a:cubicBezTo>
                <a:cubicBezTo>
                  <a:pt x="8959943" y="4636477"/>
                  <a:pt x="8952071" y="4628917"/>
                  <a:pt x="8942358" y="4624754"/>
                </a:cubicBezTo>
                <a:cubicBezTo>
                  <a:pt x="8931251" y="4619994"/>
                  <a:pt x="8918808" y="4619282"/>
                  <a:pt x="8907189" y="4615962"/>
                </a:cubicBezTo>
                <a:cubicBezTo>
                  <a:pt x="8898278" y="4613416"/>
                  <a:pt x="8889604" y="4610101"/>
                  <a:pt x="8880812" y="4607170"/>
                </a:cubicBezTo>
                <a:cubicBezTo>
                  <a:pt x="8832112" y="4574703"/>
                  <a:pt x="8877494" y="4599746"/>
                  <a:pt x="8801681" y="4580793"/>
                </a:cubicBezTo>
                <a:cubicBezTo>
                  <a:pt x="8783699" y="4576297"/>
                  <a:pt x="8766512" y="4569070"/>
                  <a:pt x="8748927" y="4563208"/>
                </a:cubicBezTo>
                <a:cubicBezTo>
                  <a:pt x="8738902" y="4559866"/>
                  <a:pt x="8730668" y="4552389"/>
                  <a:pt x="8722550" y="4545624"/>
                </a:cubicBezTo>
                <a:cubicBezTo>
                  <a:pt x="8697163" y="4524469"/>
                  <a:pt x="8695879" y="4518806"/>
                  <a:pt x="8678589" y="4492870"/>
                </a:cubicBezTo>
                <a:cubicBezTo>
                  <a:pt x="8676520" y="4484595"/>
                  <a:pt x="8666737" y="4441643"/>
                  <a:pt x="8661004" y="4431324"/>
                </a:cubicBezTo>
                <a:cubicBezTo>
                  <a:pt x="8650740" y="4412849"/>
                  <a:pt x="8625835" y="4378570"/>
                  <a:pt x="8625835" y="4378570"/>
                </a:cubicBezTo>
                <a:cubicBezTo>
                  <a:pt x="8622904" y="4369778"/>
                  <a:pt x="8620694" y="4360712"/>
                  <a:pt x="8617043" y="4352193"/>
                </a:cubicBezTo>
                <a:cubicBezTo>
                  <a:pt x="8611880" y="4340146"/>
                  <a:pt x="8601312" y="4329999"/>
                  <a:pt x="8599458" y="4317024"/>
                </a:cubicBezTo>
                <a:cubicBezTo>
                  <a:pt x="8597316" y="4302034"/>
                  <a:pt x="8619385" y="4273944"/>
                  <a:pt x="8625835" y="4264270"/>
                </a:cubicBezTo>
                <a:cubicBezTo>
                  <a:pt x="8631696" y="4246686"/>
                  <a:pt x="8643419" y="4229100"/>
                  <a:pt x="8625835" y="4211516"/>
                </a:cubicBezTo>
                <a:cubicBezTo>
                  <a:pt x="8619282" y="4204963"/>
                  <a:pt x="8608369" y="4205270"/>
                  <a:pt x="8599458" y="4202724"/>
                </a:cubicBezTo>
                <a:cubicBezTo>
                  <a:pt x="8583184" y="4198074"/>
                  <a:pt x="8534841" y="4186694"/>
                  <a:pt x="8520327" y="4185139"/>
                </a:cubicBezTo>
                <a:cubicBezTo>
                  <a:pt x="8453050" y="4177931"/>
                  <a:pt x="8318104" y="4167554"/>
                  <a:pt x="8318104" y="4167554"/>
                </a:cubicBezTo>
                <a:cubicBezTo>
                  <a:pt x="8287896" y="4161512"/>
                  <a:pt x="8267938" y="4158246"/>
                  <a:pt x="8238973" y="4149970"/>
                </a:cubicBezTo>
                <a:cubicBezTo>
                  <a:pt x="8230062" y="4147424"/>
                  <a:pt x="8220698" y="4145678"/>
                  <a:pt x="8212596" y="4141177"/>
                </a:cubicBezTo>
                <a:cubicBezTo>
                  <a:pt x="8194122" y="4130913"/>
                  <a:pt x="8177427" y="4117731"/>
                  <a:pt x="8159843" y="4106008"/>
                </a:cubicBezTo>
                <a:lnTo>
                  <a:pt x="8107089" y="4070839"/>
                </a:lnTo>
                <a:cubicBezTo>
                  <a:pt x="8096743" y="4063942"/>
                  <a:pt x="8090264" y="4052422"/>
                  <a:pt x="8080712" y="4044462"/>
                </a:cubicBezTo>
                <a:cubicBezTo>
                  <a:pt x="8057986" y="4025523"/>
                  <a:pt x="8054395" y="4026897"/>
                  <a:pt x="8027958" y="4018085"/>
                </a:cubicBezTo>
                <a:cubicBezTo>
                  <a:pt x="7931953" y="3954081"/>
                  <a:pt x="8079956" y="4048480"/>
                  <a:pt x="7966412" y="3991708"/>
                </a:cubicBezTo>
                <a:cubicBezTo>
                  <a:pt x="7947509" y="3982257"/>
                  <a:pt x="7913658" y="3956539"/>
                  <a:pt x="7913658" y="3956539"/>
                </a:cubicBezTo>
                <a:lnTo>
                  <a:pt x="7878489" y="3903785"/>
                </a:lnTo>
                <a:lnTo>
                  <a:pt x="7860904" y="3877408"/>
                </a:lnTo>
                <a:cubicBezTo>
                  <a:pt x="7837753" y="4039471"/>
                  <a:pt x="7883592" y="3980730"/>
                  <a:pt x="7816943" y="4009293"/>
                </a:cubicBezTo>
                <a:cubicBezTo>
                  <a:pt x="7804896" y="4014456"/>
                  <a:pt x="7793820" y="4021714"/>
                  <a:pt x="7781773" y="4026877"/>
                </a:cubicBezTo>
                <a:cubicBezTo>
                  <a:pt x="7773254" y="4030528"/>
                  <a:pt x="7764188" y="4032739"/>
                  <a:pt x="7755396" y="4035670"/>
                </a:cubicBezTo>
                <a:cubicBezTo>
                  <a:pt x="7714365" y="4032739"/>
                  <a:pt x="7673157" y="4031683"/>
                  <a:pt x="7632304" y="4026877"/>
                </a:cubicBezTo>
                <a:cubicBezTo>
                  <a:pt x="7623100" y="4025794"/>
                  <a:pt x="7613638" y="4023226"/>
                  <a:pt x="7605927" y="4018085"/>
                </a:cubicBezTo>
                <a:cubicBezTo>
                  <a:pt x="7595581" y="4011188"/>
                  <a:pt x="7589102" y="3999668"/>
                  <a:pt x="7579550" y="3991708"/>
                </a:cubicBezTo>
                <a:cubicBezTo>
                  <a:pt x="7571432" y="3984943"/>
                  <a:pt x="7561965" y="3979985"/>
                  <a:pt x="7553173" y="3974124"/>
                </a:cubicBezTo>
                <a:cubicBezTo>
                  <a:pt x="7505718" y="3902939"/>
                  <a:pt x="7564647" y="3997742"/>
                  <a:pt x="7526796" y="3912577"/>
                </a:cubicBezTo>
                <a:cubicBezTo>
                  <a:pt x="7519856" y="3896961"/>
                  <a:pt x="7508719" y="3883554"/>
                  <a:pt x="7500420" y="3868616"/>
                </a:cubicBezTo>
                <a:cubicBezTo>
                  <a:pt x="7486088" y="3842818"/>
                  <a:pt x="7483673" y="3829177"/>
                  <a:pt x="7465250" y="3807070"/>
                </a:cubicBezTo>
                <a:cubicBezTo>
                  <a:pt x="7457290" y="3797518"/>
                  <a:pt x="7447665" y="3789485"/>
                  <a:pt x="7438873" y="3780693"/>
                </a:cubicBezTo>
                <a:lnTo>
                  <a:pt x="7421289" y="3727939"/>
                </a:lnTo>
                <a:lnTo>
                  <a:pt x="7412496" y="3701562"/>
                </a:lnTo>
                <a:cubicBezTo>
                  <a:pt x="7415427" y="3669324"/>
                  <a:pt x="7411052" y="3635557"/>
                  <a:pt x="7421289" y="3604847"/>
                </a:cubicBezTo>
                <a:cubicBezTo>
                  <a:pt x="7424220" y="3596055"/>
                  <a:pt x="7441113" y="3602608"/>
                  <a:pt x="7447666" y="3596054"/>
                </a:cubicBezTo>
                <a:cubicBezTo>
                  <a:pt x="7454219" y="3589501"/>
                  <a:pt x="7454019" y="3578618"/>
                  <a:pt x="7456458" y="3569677"/>
                </a:cubicBezTo>
                <a:cubicBezTo>
                  <a:pt x="7486207" y="3460599"/>
                  <a:pt x="7462598" y="3533675"/>
                  <a:pt x="7482835" y="3472962"/>
                </a:cubicBezTo>
                <a:cubicBezTo>
                  <a:pt x="7485766" y="3443654"/>
                  <a:pt x="7487461" y="3414197"/>
                  <a:pt x="7491627" y="3385039"/>
                </a:cubicBezTo>
                <a:cubicBezTo>
                  <a:pt x="7495310" y="3359256"/>
                  <a:pt x="7511333" y="3319353"/>
                  <a:pt x="7518004" y="3297116"/>
                </a:cubicBezTo>
                <a:cubicBezTo>
                  <a:pt x="7551101" y="3186790"/>
                  <a:pt x="7506057" y="3324158"/>
                  <a:pt x="7535589" y="3235570"/>
                </a:cubicBezTo>
                <a:cubicBezTo>
                  <a:pt x="7538520" y="3209193"/>
                  <a:pt x="7540628" y="3182712"/>
                  <a:pt x="7544381" y="3156439"/>
                </a:cubicBezTo>
                <a:cubicBezTo>
                  <a:pt x="7547869" y="3132022"/>
                  <a:pt x="7565791" y="3057041"/>
                  <a:pt x="7570758" y="3042139"/>
                </a:cubicBezTo>
                <a:cubicBezTo>
                  <a:pt x="7573689" y="3033347"/>
                  <a:pt x="7577111" y="3024703"/>
                  <a:pt x="7579550" y="3015762"/>
                </a:cubicBezTo>
                <a:cubicBezTo>
                  <a:pt x="7585909" y="2992446"/>
                  <a:pt x="7589493" y="2968352"/>
                  <a:pt x="7597135" y="2945424"/>
                </a:cubicBezTo>
                <a:cubicBezTo>
                  <a:pt x="7600066" y="2936632"/>
                  <a:pt x="7603381" y="2927958"/>
                  <a:pt x="7605927" y="2919047"/>
                </a:cubicBezTo>
                <a:cubicBezTo>
                  <a:pt x="7632501" y="2826037"/>
                  <a:pt x="7590520" y="2956478"/>
                  <a:pt x="7632304" y="2831124"/>
                </a:cubicBezTo>
                <a:cubicBezTo>
                  <a:pt x="7635646" y="2821099"/>
                  <a:pt x="7644027" y="2813539"/>
                  <a:pt x="7649889" y="2804747"/>
                </a:cubicBezTo>
                <a:cubicBezTo>
                  <a:pt x="7671988" y="2738448"/>
                  <a:pt x="7639607" y="2817599"/>
                  <a:pt x="7685058" y="2760785"/>
                </a:cubicBezTo>
                <a:cubicBezTo>
                  <a:pt x="7690848" y="2753548"/>
                  <a:pt x="7689349" y="2742510"/>
                  <a:pt x="7693850" y="2734408"/>
                </a:cubicBezTo>
                <a:cubicBezTo>
                  <a:pt x="7704114" y="2715933"/>
                  <a:pt x="7717297" y="2699239"/>
                  <a:pt x="7729020" y="2681654"/>
                </a:cubicBezTo>
                <a:lnTo>
                  <a:pt x="7746604" y="2655277"/>
                </a:lnTo>
                <a:lnTo>
                  <a:pt x="7764189" y="2628900"/>
                </a:lnTo>
                <a:cubicBezTo>
                  <a:pt x="7771340" y="2607447"/>
                  <a:pt x="7773521" y="2593192"/>
                  <a:pt x="7790566" y="2576147"/>
                </a:cubicBezTo>
                <a:cubicBezTo>
                  <a:pt x="7798038" y="2568675"/>
                  <a:pt x="7808825" y="2565327"/>
                  <a:pt x="7816943" y="2558562"/>
                </a:cubicBezTo>
                <a:cubicBezTo>
                  <a:pt x="7826495" y="2550602"/>
                  <a:pt x="7833768" y="2540145"/>
                  <a:pt x="7843320" y="2532185"/>
                </a:cubicBezTo>
                <a:cubicBezTo>
                  <a:pt x="7851438" y="2525420"/>
                  <a:pt x="7861150" y="2520815"/>
                  <a:pt x="7869696" y="2514600"/>
                </a:cubicBezTo>
                <a:cubicBezTo>
                  <a:pt x="7893398" y="2497362"/>
                  <a:pt x="7916589" y="2479431"/>
                  <a:pt x="7940035" y="2461847"/>
                </a:cubicBezTo>
                <a:cubicBezTo>
                  <a:pt x="7954864" y="2450726"/>
                  <a:pt x="7975204" y="2450124"/>
                  <a:pt x="7992789" y="2444262"/>
                </a:cubicBezTo>
                <a:lnTo>
                  <a:pt x="8045543" y="2426677"/>
                </a:lnTo>
                <a:cubicBezTo>
                  <a:pt x="8057977" y="2422532"/>
                  <a:pt x="8068989" y="2414954"/>
                  <a:pt x="8080712" y="2409093"/>
                </a:cubicBezTo>
                <a:cubicBezTo>
                  <a:pt x="8171566" y="2412024"/>
                  <a:pt x="8262724" y="2409895"/>
                  <a:pt x="8353273" y="2417885"/>
                </a:cubicBezTo>
                <a:cubicBezTo>
                  <a:pt x="8363799" y="2418814"/>
                  <a:pt x="8370198" y="2430744"/>
                  <a:pt x="8379650" y="2435470"/>
                </a:cubicBezTo>
                <a:cubicBezTo>
                  <a:pt x="8406756" y="2449023"/>
                  <a:pt x="8452123" y="2450024"/>
                  <a:pt x="8476366" y="2453054"/>
                </a:cubicBezTo>
                <a:lnTo>
                  <a:pt x="8529120" y="2470639"/>
                </a:lnTo>
                <a:cubicBezTo>
                  <a:pt x="8546032" y="2476276"/>
                  <a:pt x="8564392" y="2475935"/>
                  <a:pt x="8581873" y="2479431"/>
                </a:cubicBezTo>
                <a:cubicBezTo>
                  <a:pt x="8593722" y="2481801"/>
                  <a:pt x="8605320" y="2485293"/>
                  <a:pt x="8617043" y="2488224"/>
                </a:cubicBezTo>
                <a:cubicBezTo>
                  <a:pt x="8704176" y="2484997"/>
                  <a:pt x="8874863" y="2470107"/>
                  <a:pt x="8977527" y="2488224"/>
                </a:cubicBezTo>
                <a:cubicBezTo>
                  <a:pt x="8987933" y="2490060"/>
                  <a:pt x="8995112" y="2499947"/>
                  <a:pt x="9003904" y="2505808"/>
                </a:cubicBezTo>
                <a:cubicBezTo>
                  <a:pt x="9009766" y="2514600"/>
                  <a:pt x="9016763" y="2522733"/>
                  <a:pt x="9021489" y="2532185"/>
                </a:cubicBezTo>
                <a:cubicBezTo>
                  <a:pt x="9049804" y="2588815"/>
                  <a:pt x="9024634" y="2710300"/>
                  <a:pt x="9021489" y="2734408"/>
                </a:cubicBezTo>
                <a:cubicBezTo>
                  <a:pt x="9020122" y="2744886"/>
                  <a:pt x="9009766" y="2751993"/>
                  <a:pt x="9003904" y="2760785"/>
                </a:cubicBezTo>
                <a:lnTo>
                  <a:pt x="8986320" y="2848708"/>
                </a:lnTo>
                <a:cubicBezTo>
                  <a:pt x="8982235" y="2869135"/>
                  <a:pt x="8975017" y="2923437"/>
                  <a:pt x="8968735" y="2945424"/>
                </a:cubicBezTo>
                <a:cubicBezTo>
                  <a:pt x="8961097" y="2972158"/>
                  <a:pt x="8951150" y="2998177"/>
                  <a:pt x="8942358" y="3024554"/>
                </a:cubicBezTo>
                <a:lnTo>
                  <a:pt x="8933566" y="3050931"/>
                </a:lnTo>
                <a:cubicBezTo>
                  <a:pt x="8929745" y="3062395"/>
                  <a:pt x="8957012" y="3045070"/>
                  <a:pt x="8968735" y="3042139"/>
                </a:cubicBezTo>
                <a:cubicBezTo>
                  <a:pt x="8977527" y="3036277"/>
                  <a:pt x="8985937" y="3029797"/>
                  <a:pt x="8995112" y="3024554"/>
                </a:cubicBezTo>
                <a:cubicBezTo>
                  <a:pt x="9006492" y="3018051"/>
                  <a:pt x="9020212" y="3015361"/>
                  <a:pt x="9030281" y="3006970"/>
                </a:cubicBezTo>
                <a:cubicBezTo>
                  <a:pt x="9038399" y="3000205"/>
                  <a:pt x="9041651" y="2989139"/>
                  <a:pt x="9047866" y="2980593"/>
                </a:cubicBezTo>
                <a:cubicBezTo>
                  <a:pt x="9065104" y="2956891"/>
                  <a:pt x="9083035" y="2933700"/>
                  <a:pt x="9100620" y="2910254"/>
                </a:cubicBezTo>
                <a:cubicBezTo>
                  <a:pt x="9106960" y="2901800"/>
                  <a:pt x="9113912" y="2893533"/>
                  <a:pt x="9118204" y="2883877"/>
                </a:cubicBezTo>
                <a:cubicBezTo>
                  <a:pt x="9118210" y="2883863"/>
                  <a:pt x="9140183" y="2817942"/>
                  <a:pt x="9144581" y="2804747"/>
                </a:cubicBezTo>
                <a:cubicBezTo>
                  <a:pt x="9147923" y="2794722"/>
                  <a:pt x="9156304" y="2787162"/>
                  <a:pt x="9162166" y="2778370"/>
                </a:cubicBezTo>
                <a:cubicBezTo>
                  <a:pt x="9165097" y="2769578"/>
                  <a:pt x="9167307" y="2760512"/>
                  <a:pt x="9170958" y="2751993"/>
                </a:cubicBezTo>
                <a:cubicBezTo>
                  <a:pt x="9176121" y="2739946"/>
                  <a:pt x="9184398" y="2729258"/>
                  <a:pt x="9188543" y="2716824"/>
                </a:cubicBezTo>
                <a:cubicBezTo>
                  <a:pt x="9196185" y="2693896"/>
                  <a:pt x="9200266" y="2669931"/>
                  <a:pt x="9206127" y="2646485"/>
                </a:cubicBezTo>
                <a:cubicBezTo>
                  <a:pt x="9208375" y="2637494"/>
                  <a:pt x="9210419" y="2628210"/>
                  <a:pt x="9214920" y="2620108"/>
                </a:cubicBezTo>
                <a:cubicBezTo>
                  <a:pt x="9225184" y="2601634"/>
                  <a:pt x="9250089" y="2567354"/>
                  <a:pt x="9250089" y="2567354"/>
                </a:cubicBezTo>
                <a:cubicBezTo>
                  <a:pt x="9253020" y="2558562"/>
                  <a:pt x="9255230" y="2549496"/>
                  <a:pt x="9258881" y="2540977"/>
                </a:cubicBezTo>
                <a:cubicBezTo>
                  <a:pt x="9264044" y="2528930"/>
                  <a:pt x="9272700" y="2518362"/>
                  <a:pt x="9276466" y="2505808"/>
                </a:cubicBezTo>
                <a:cubicBezTo>
                  <a:pt x="9283430" y="2482595"/>
                  <a:pt x="9292505" y="2387825"/>
                  <a:pt x="9294050" y="2373924"/>
                </a:cubicBezTo>
                <a:cubicBezTo>
                  <a:pt x="9291119" y="2341685"/>
                  <a:pt x="9292041" y="2308861"/>
                  <a:pt x="9285258" y="2277208"/>
                </a:cubicBezTo>
                <a:cubicBezTo>
                  <a:pt x="9283044" y="2266875"/>
                  <a:pt x="9274438" y="2258949"/>
                  <a:pt x="9267673" y="2250831"/>
                </a:cubicBezTo>
                <a:cubicBezTo>
                  <a:pt x="9259713" y="2241279"/>
                  <a:pt x="9251642" y="2231351"/>
                  <a:pt x="9241296" y="2224454"/>
                </a:cubicBezTo>
                <a:cubicBezTo>
                  <a:pt x="9233585" y="2219313"/>
                  <a:pt x="9224124" y="2216745"/>
                  <a:pt x="9214920" y="2215662"/>
                </a:cubicBezTo>
                <a:cubicBezTo>
                  <a:pt x="9174066" y="2210856"/>
                  <a:pt x="9132808" y="2210434"/>
                  <a:pt x="9091827" y="2206870"/>
                </a:cubicBezTo>
                <a:cubicBezTo>
                  <a:pt x="9065387" y="2204571"/>
                  <a:pt x="9039073" y="2201008"/>
                  <a:pt x="9012696" y="2198077"/>
                </a:cubicBezTo>
                <a:cubicBezTo>
                  <a:pt x="8993430" y="2169177"/>
                  <a:pt x="8995420" y="2177175"/>
                  <a:pt x="8986320" y="2145324"/>
                </a:cubicBezTo>
                <a:cubicBezTo>
                  <a:pt x="8983000" y="2133705"/>
                  <a:pt x="8983522" y="2120646"/>
                  <a:pt x="8977527" y="2110154"/>
                </a:cubicBezTo>
                <a:cubicBezTo>
                  <a:pt x="8971358" y="2099358"/>
                  <a:pt x="8958784" y="2093592"/>
                  <a:pt x="8951150" y="2083777"/>
                </a:cubicBezTo>
                <a:cubicBezTo>
                  <a:pt x="8938175" y="2067095"/>
                  <a:pt x="8927704" y="2048608"/>
                  <a:pt x="8915981" y="2031024"/>
                </a:cubicBezTo>
                <a:lnTo>
                  <a:pt x="8880812" y="1978270"/>
                </a:lnTo>
                <a:cubicBezTo>
                  <a:pt x="8875671" y="1970559"/>
                  <a:pt x="8877710" y="1959209"/>
                  <a:pt x="8872020" y="1951893"/>
                </a:cubicBezTo>
                <a:cubicBezTo>
                  <a:pt x="8856752" y="1932263"/>
                  <a:pt x="8836851" y="1916724"/>
                  <a:pt x="8819266" y="1899139"/>
                </a:cubicBezTo>
                <a:cubicBezTo>
                  <a:pt x="8716684" y="1796557"/>
                  <a:pt x="8832455" y="1878626"/>
                  <a:pt x="8757720" y="1828800"/>
                </a:cubicBezTo>
                <a:cubicBezTo>
                  <a:pt x="8725480" y="1780443"/>
                  <a:pt x="8757720" y="1821474"/>
                  <a:pt x="8713758" y="1784839"/>
                </a:cubicBezTo>
                <a:cubicBezTo>
                  <a:pt x="8646060" y="1728423"/>
                  <a:pt x="8726493" y="1784537"/>
                  <a:pt x="8661004" y="1740877"/>
                </a:cubicBezTo>
                <a:cubicBezTo>
                  <a:pt x="8619132" y="1678069"/>
                  <a:pt x="8630960" y="1708627"/>
                  <a:pt x="8617043" y="1652954"/>
                </a:cubicBezTo>
                <a:cubicBezTo>
                  <a:pt x="8619974" y="1588477"/>
                  <a:pt x="8613177" y="1522814"/>
                  <a:pt x="8625835" y="1459524"/>
                </a:cubicBezTo>
                <a:cubicBezTo>
                  <a:pt x="8628709" y="1445155"/>
                  <a:pt x="8650642" y="1443509"/>
                  <a:pt x="8661004" y="1433147"/>
                </a:cubicBezTo>
                <a:cubicBezTo>
                  <a:pt x="8668476" y="1425675"/>
                  <a:pt x="8671824" y="1414888"/>
                  <a:pt x="8678589" y="1406770"/>
                </a:cubicBezTo>
                <a:cubicBezTo>
                  <a:pt x="8686549" y="1397218"/>
                  <a:pt x="8697505" y="1390340"/>
                  <a:pt x="8704966" y="1380393"/>
                </a:cubicBezTo>
                <a:cubicBezTo>
                  <a:pt x="8753691" y="1315426"/>
                  <a:pt x="8711856" y="1359199"/>
                  <a:pt x="8748927" y="1292470"/>
                </a:cubicBezTo>
                <a:cubicBezTo>
                  <a:pt x="8756044" y="1279660"/>
                  <a:pt x="8766512" y="1269023"/>
                  <a:pt x="8775304" y="1257300"/>
                </a:cubicBezTo>
                <a:cubicBezTo>
                  <a:pt x="8778235" y="1233854"/>
                  <a:pt x="8780973" y="1210383"/>
                  <a:pt x="8784096" y="1186962"/>
                </a:cubicBezTo>
                <a:cubicBezTo>
                  <a:pt x="8786835" y="1166420"/>
                  <a:pt x="8793978" y="1146111"/>
                  <a:pt x="8792889" y="1125416"/>
                </a:cubicBezTo>
                <a:cubicBezTo>
                  <a:pt x="8791015" y="1089811"/>
                  <a:pt x="8785365" y="1054114"/>
                  <a:pt x="8775304" y="1019908"/>
                </a:cubicBezTo>
                <a:cubicBezTo>
                  <a:pt x="8768618" y="997176"/>
                  <a:pt x="8699550" y="910110"/>
                  <a:pt x="8696173" y="905608"/>
                </a:cubicBezTo>
                <a:lnTo>
                  <a:pt x="8669796" y="870439"/>
                </a:lnTo>
                <a:cubicBezTo>
                  <a:pt x="8666865" y="861647"/>
                  <a:pt x="8666694" y="851378"/>
                  <a:pt x="8661004" y="844062"/>
                </a:cubicBezTo>
                <a:cubicBezTo>
                  <a:pt x="8645736" y="824432"/>
                  <a:pt x="8625835" y="808893"/>
                  <a:pt x="8608250" y="791308"/>
                </a:cubicBezTo>
                <a:lnTo>
                  <a:pt x="8581873" y="764931"/>
                </a:lnTo>
                <a:cubicBezTo>
                  <a:pt x="8534774" y="717832"/>
                  <a:pt x="8565440" y="746012"/>
                  <a:pt x="8485158" y="685800"/>
                </a:cubicBezTo>
                <a:cubicBezTo>
                  <a:pt x="8480438" y="682260"/>
                  <a:pt x="8434127" y="646513"/>
                  <a:pt x="8423612" y="641839"/>
                </a:cubicBezTo>
                <a:cubicBezTo>
                  <a:pt x="8412016" y="636685"/>
                  <a:pt x="8354536" y="618154"/>
                  <a:pt x="8335689" y="615462"/>
                </a:cubicBezTo>
                <a:cubicBezTo>
                  <a:pt x="8306531" y="611297"/>
                  <a:pt x="8277074" y="609601"/>
                  <a:pt x="8247766" y="606670"/>
                </a:cubicBezTo>
                <a:cubicBezTo>
                  <a:pt x="8233112" y="603739"/>
                  <a:pt x="8218748" y="597877"/>
                  <a:pt x="8203804" y="597877"/>
                </a:cubicBezTo>
                <a:cubicBezTo>
                  <a:pt x="8073096" y="597877"/>
                  <a:pt x="8096481" y="592622"/>
                  <a:pt x="8027958" y="615462"/>
                </a:cubicBezTo>
                <a:cubicBezTo>
                  <a:pt x="7964298" y="657901"/>
                  <a:pt x="7994107" y="641179"/>
                  <a:pt x="7940035" y="668216"/>
                </a:cubicBezTo>
                <a:cubicBezTo>
                  <a:pt x="7903914" y="722397"/>
                  <a:pt x="7928938" y="686252"/>
                  <a:pt x="7860904" y="773724"/>
                </a:cubicBezTo>
                <a:cubicBezTo>
                  <a:pt x="7844811" y="794416"/>
                  <a:pt x="7825735" y="844062"/>
                  <a:pt x="7825735" y="844062"/>
                </a:cubicBezTo>
                <a:cubicBezTo>
                  <a:pt x="7822804" y="855785"/>
                  <a:pt x="7818652" y="867269"/>
                  <a:pt x="7816943" y="879231"/>
                </a:cubicBezTo>
                <a:cubicBezTo>
                  <a:pt x="7799942" y="998233"/>
                  <a:pt x="7819756" y="932334"/>
                  <a:pt x="7799358" y="993531"/>
                </a:cubicBezTo>
                <a:cubicBezTo>
                  <a:pt x="7801752" y="1027042"/>
                  <a:pt x="7792089" y="1112540"/>
                  <a:pt x="7825735" y="1151793"/>
                </a:cubicBezTo>
                <a:cubicBezTo>
                  <a:pt x="7835272" y="1162919"/>
                  <a:pt x="7849181" y="1169378"/>
                  <a:pt x="7860904" y="1178170"/>
                </a:cubicBezTo>
                <a:cubicBezTo>
                  <a:pt x="7876354" y="1224523"/>
                  <a:pt x="7859485" y="1187019"/>
                  <a:pt x="7896073" y="1230924"/>
                </a:cubicBezTo>
                <a:cubicBezTo>
                  <a:pt x="7902838" y="1239042"/>
                  <a:pt x="7905706" y="1250342"/>
                  <a:pt x="7913658" y="1257300"/>
                </a:cubicBezTo>
                <a:cubicBezTo>
                  <a:pt x="7929563" y="1271217"/>
                  <a:pt x="7966412" y="1292470"/>
                  <a:pt x="7966412" y="1292470"/>
                </a:cubicBezTo>
                <a:cubicBezTo>
                  <a:pt x="7969343" y="1301262"/>
                  <a:pt x="7970063" y="1311136"/>
                  <a:pt x="7975204" y="1318847"/>
                </a:cubicBezTo>
                <a:cubicBezTo>
                  <a:pt x="7988744" y="1339157"/>
                  <a:pt x="8008494" y="1349833"/>
                  <a:pt x="8027958" y="1362808"/>
                </a:cubicBezTo>
                <a:cubicBezTo>
                  <a:pt x="8045074" y="1414158"/>
                  <a:pt x="8023358" y="1367001"/>
                  <a:pt x="8063127" y="1406770"/>
                </a:cubicBezTo>
                <a:cubicBezTo>
                  <a:pt x="8121739" y="1465382"/>
                  <a:pt x="8036755" y="1403843"/>
                  <a:pt x="8107089" y="1450731"/>
                </a:cubicBezTo>
                <a:cubicBezTo>
                  <a:pt x="8112950" y="1459523"/>
                  <a:pt x="8117653" y="1469210"/>
                  <a:pt x="8124673" y="1477108"/>
                </a:cubicBezTo>
                <a:cubicBezTo>
                  <a:pt x="8141195" y="1495695"/>
                  <a:pt x="8163632" y="1509170"/>
                  <a:pt x="8177427" y="1529862"/>
                </a:cubicBezTo>
                <a:cubicBezTo>
                  <a:pt x="8201909" y="1566585"/>
                  <a:pt x="8187540" y="1548767"/>
                  <a:pt x="8221389" y="1582616"/>
                </a:cubicBezTo>
                <a:cubicBezTo>
                  <a:pt x="8209666" y="1585547"/>
                  <a:pt x="8198244" y="1592610"/>
                  <a:pt x="8186220" y="1591408"/>
                </a:cubicBezTo>
                <a:cubicBezTo>
                  <a:pt x="8166088" y="1589395"/>
                  <a:pt x="8118185" y="1568172"/>
                  <a:pt x="8098296" y="1556239"/>
                </a:cubicBezTo>
                <a:cubicBezTo>
                  <a:pt x="8080174" y="1545366"/>
                  <a:pt x="8045543" y="1521070"/>
                  <a:pt x="8045543" y="1521070"/>
                </a:cubicBezTo>
                <a:cubicBezTo>
                  <a:pt x="8021444" y="1424680"/>
                  <a:pt x="8039346" y="1546050"/>
                  <a:pt x="8080712" y="1477108"/>
                </a:cubicBezTo>
                <a:cubicBezTo>
                  <a:pt x="8087455" y="1465869"/>
                  <a:pt x="8070745" y="1452604"/>
                  <a:pt x="8063127" y="1441939"/>
                </a:cubicBezTo>
                <a:cubicBezTo>
                  <a:pt x="8052324" y="1426816"/>
                  <a:pt x="8027510" y="1406545"/>
                  <a:pt x="8010373" y="1397977"/>
                </a:cubicBezTo>
                <a:cubicBezTo>
                  <a:pt x="8002084" y="1393832"/>
                  <a:pt x="7992788" y="1392116"/>
                  <a:pt x="7983996" y="1389185"/>
                </a:cubicBezTo>
                <a:cubicBezTo>
                  <a:pt x="7975204" y="1380393"/>
                  <a:pt x="7967172" y="1370768"/>
                  <a:pt x="7957620" y="1362808"/>
                </a:cubicBezTo>
                <a:cubicBezTo>
                  <a:pt x="7949502" y="1356043"/>
                  <a:pt x="7938201" y="1353176"/>
                  <a:pt x="7931243" y="1345224"/>
                </a:cubicBezTo>
                <a:cubicBezTo>
                  <a:pt x="7917326" y="1329319"/>
                  <a:pt x="7907796" y="1310055"/>
                  <a:pt x="7896073" y="1292470"/>
                </a:cubicBezTo>
                <a:lnTo>
                  <a:pt x="7878489" y="1266093"/>
                </a:lnTo>
                <a:lnTo>
                  <a:pt x="7860904" y="1239716"/>
                </a:lnTo>
                <a:cubicBezTo>
                  <a:pt x="7838805" y="1173417"/>
                  <a:pt x="7868615" y="1255139"/>
                  <a:pt x="7834527" y="1186962"/>
                </a:cubicBezTo>
                <a:cubicBezTo>
                  <a:pt x="7798125" y="1114158"/>
                  <a:pt x="7858546" y="1209801"/>
                  <a:pt x="7808150" y="1134208"/>
                </a:cubicBezTo>
                <a:cubicBezTo>
                  <a:pt x="7798359" y="1104833"/>
                  <a:pt x="7797927" y="1105785"/>
                  <a:pt x="7790566" y="1072662"/>
                </a:cubicBezTo>
                <a:cubicBezTo>
                  <a:pt x="7787324" y="1058074"/>
                  <a:pt x="7785705" y="1043118"/>
                  <a:pt x="7781773" y="1028700"/>
                </a:cubicBezTo>
                <a:cubicBezTo>
                  <a:pt x="7776896" y="1010818"/>
                  <a:pt x="7764189" y="975947"/>
                  <a:pt x="7764189" y="975947"/>
                </a:cubicBezTo>
                <a:cubicBezTo>
                  <a:pt x="7767120" y="917331"/>
                  <a:pt x="7765390" y="858296"/>
                  <a:pt x="7772981" y="800100"/>
                </a:cubicBezTo>
                <a:cubicBezTo>
                  <a:pt x="7774348" y="789622"/>
                  <a:pt x="7782448" y="780489"/>
                  <a:pt x="7790566" y="773724"/>
                </a:cubicBezTo>
                <a:cubicBezTo>
                  <a:pt x="7800635" y="765333"/>
                  <a:pt x="7814496" y="762882"/>
                  <a:pt x="7825735" y="756139"/>
                </a:cubicBezTo>
                <a:cubicBezTo>
                  <a:pt x="7843857" y="745266"/>
                  <a:pt x="7858439" y="727653"/>
                  <a:pt x="7878489" y="720970"/>
                </a:cubicBezTo>
                <a:lnTo>
                  <a:pt x="7931243" y="703385"/>
                </a:lnTo>
                <a:lnTo>
                  <a:pt x="7957620" y="694593"/>
                </a:lnTo>
                <a:cubicBezTo>
                  <a:pt x="7966412" y="685801"/>
                  <a:pt x="7973650" y="675113"/>
                  <a:pt x="7983996" y="668216"/>
                </a:cubicBezTo>
                <a:cubicBezTo>
                  <a:pt x="7991707" y="663075"/>
                  <a:pt x="8002326" y="664022"/>
                  <a:pt x="8010373" y="659424"/>
                </a:cubicBezTo>
                <a:cubicBezTo>
                  <a:pt x="8023096" y="652154"/>
                  <a:pt x="8033820" y="641839"/>
                  <a:pt x="8045543" y="633047"/>
                </a:cubicBezTo>
                <a:cubicBezTo>
                  <a:pt x="8081356" y="543511"/>
                  <a:pt x="8041244" y="627055"/>
                  <a:pt x="8089504" y="562708"/>
                </a:cubicBezTo>
                <a:cubicBezTo>
                  <a:pt x="8114145" y="529853"/>
                  <a:pt x="8118637" y="511857"/>
                  <a:pt x="8133466" y="474785"/>
                </a:cubicBezTo>
                <a:cubicBezTo>
                  <a:pt x="8127604" y="448408"/>
                  <a:pt x="8127204" y="420187"/>
                  <a:pt x="8115881" y="395654"/>
                </a:cubicBezTo>
                <a:cubicBezTo>
                  <a:pt x="8108933" y="380601"/>
                  <a:pt x="8095106" y="368710"/>
                  <a:pt x="8080712" y="360485"/>
                </a:cubicBezTo>
                <a:cubicBezTo>
                  <a:pt x="8013037" y="321814"/>
                  <a:pt x="7992531" y="325284"/>
                  <a:pt x="7922450" y="316524"/>
                </a:cubicBezTo>
                <a:cubicBezTo>
                  <a:pt x="7871017" y="282235"/>
                  <a:pt x="7914046" y="305086"/>
                  <a:pt x="7816943" y="290147"/>
                </a:cubicBezTo>
                <a:cubicBezTo>
                  <a:pt x="7804999" y="288309"/>
                  <a:pt x="7793237" y="285175"/>
                  <a:pt x="7781773" y="281354"/>
                </a:cubicBezTo>
                <a:cubicBezTo>
                  <a:pt x="7766800" y="276363"/>
                  <a:pt x="7753490" y="265579"/>
                  <a:pt x="7737812" y="263770"/>
                </a:cubicBezTo>
                <a:cubicBezTo>
                  <a:pt x="7676602" y="256707"/>
                  <a:pt x="7614719" y="257908"/>
                  <a:pt x="7553173" y="254977"/>
                </a:cubicBezTo>
                <a:lnTo>
                  <a:pt x="7500420" y="246185"/>
                </a:lnTo>
                <a:cubicBezTo>
                  <a:pt x="7479937" y="243034"/>
                  <a:pt x="7459066" y="242053"/>
                  <a:pt x="7438873" y="237393"/>
                </a:cubicBezTo>
                <a:cubicBezTo>
                  <a:pt x="7420812" y="233225"/>
                  <a:pt x="7404374" y="223029"/>
                  <a:pt x="7386120" y="219808"/>
                </a:cubicBezTo>
                <a:cubicBezTo>
                  <a:pt x="7354241" y="214182"/>
                  <a:pt x="7321615" y="214237"/>
                  <a:pt x="7289404" y="211016"/>
                </a:cubicBezTo>
                <a:cubicBezTo>
                  <a:pt x="7262996" y="208375"/>
                  <a:pt x="7236650" y="205155"/>
                  <a:pt x="7210273" y="202224"/>
                </a:cubicBezTo>
                <a:cubicBezTo>
                  <a:pt x="7062067" y="169288"/>
                  <a:pt x="7200398" y="197045"/>
                  <a:pt x="7052012" y="175847"/>
                </a:cubicBezTo>
                <a:cubicBezTo>
                  <a:pt x="7037218" y="173734"/>
                  <a:pt x="7022943" y="168295"/>
                  <a:pt x="7008050" y="167054"/>
                </a:cubicBezTo>
                <a:cubicBezTo>
                  <a:pt x="6952481" y="162423"/>
                  <a:pt x="6896681" y="161193"/>
                  <a:pt x="6840996" y="158262"/>
                </a:cubicBezTo>
                <a:cubicBezTo>
                  <a:pt x="6460448" y="73693"/>
                  <a:pt x="6800297" y="143470"/>
                  <a:pt x="5838673" y="131885"/>
                </a:cubicBezTo>
                <a:lnTo>
                  <a:pt x="5302343" y="123093"/>
                </a:lnTo>
                <a:cubicBezTo>
                  <a:pt x="5284758" y="120162"/>
                  <a:pt x="5267111" y="117585"/>
                  <a:pt x="5249589" y="114300"/>
                </a:cubicBezTo>
                <a:cubicBezTo>
                  <a:pt x="5220213" y="108792"/>
                  <a:pt x="5191323" y="100423"/>
                  <a:pt x="5161666" y="96716"/>
                </a:cubicBezTo>
                <a:cubicBezTo>
                  <a:pt x="5120848" y="91614"/>
                  <a:pt x="5079578" y="91204"/>
                  <a:pt x="5038573" y="87924"/>
                </a:cubicBezTo>
                <a:cubicBezTo>
                  <a:pt x="5006305" y="85342"/>
                  <a:pt x="4974031" y="82706"/>
                  <a:pt x="4941858" y="79131"/>
                </a:cubicBezTo>
                <a:cubicBezTo>
                  <a:pt x="4850934" y="69028"/>
                  <a:pt x="4895863" y="68792"/>
                  <a:pt x="4783596" y="52754"/>
                </a:cubicBezTo>
                <a:cubicBezTo>
                  <a:pt x="4754438" y="48589"/>
                  <a:pt x="4724965" y="47045"/>
                  <a:pt x="4695673" y="43962"/>
                </a:cubicBezTo>
                <a:lnTo>
                  <a:pt x="4616543" y="35170"/>
                </a:lnTo>
                <a:cubicBezTo>
                  <a:pt x="4375084" y="-18489"/>
                  <a:pt x="4577110" y="20886"/>
                  <a:pt x="4045043" y="8793"/>
                </a:cubicBezTo>
                <a:lnTo>
                  <a:pt x="3763689" y="0"/>
                </a:lnTo>
                <a:lnTo>
                  <a:pt x="809473" y="17585"/>
                </a:lnTo>
                <a:cubicBezTo>
                  <a:pt x="781672" y="17988"/>
                  <a:pt x="756881" y="35669"/>
                  <a:pt x="730343" y="43962"/>
                </a:cubicBezTo>
                <a:cubicBezTo>
                  <a:pt x="638400" y="72695"/>
                  <a:pt x="698470" y="46710"/>
                  <a:pt x="616043" y="87924"/>
                </a:cubicBezTo>
                <a:cubicBezTo>
                  <a:pt x="604320" y="111370"/>
                  <a:pt x="597472" y="137974"/>
                  <a:pt x="580873" y="158262"/>
                </a:cubicBezTo>
                <a:cubicBezTo>
                  <a:pt x="570052" y="171488"/>
                  <a:pt x="550818" y="174706"/>
                  <a:pt x="536912" y="184639"/>
                </a:cubicBezTo>
                <a:cubicBezTo>
                  <a:pt x="509720" y="204062"/>
                  <a:pt x="482507" y="223707"/>
                  <a:pt x="457781" y="246185"/>
                </a:cubicBezTo>
                <a:cubicBezTo>
                  <a:pt x="417912" y="282430"/>
                  <a:pt x="374799" y="316640"/>
                  <a:pt x="343481" y="360485"/>
                </a:cubicBezTo>
                <a:cubicBezTo>
                  <a:pt x="272911" y="459284"/>
                  <a:pt x="315660" y="402663"/>
                  <a:pt x="211596" y="527539"/>
                </a:cubicBezTo>
                <a:cubicBezTo>
                  <a:pt x="134072" y="811802"/>
                  <a:pt x="246578" y="412066"/>
                  <a:pt x="141258" y="738554"/>
                </a:cubicBezTo>
                <a:cubicBezTo>
                  <a:pt x="26228" y="1095144"/>
                  <a:pt x="174950" y="697135"/>
                  <a:pt x="35750" y="1055077"/>
                </a:cubicBezTo>
                <a:cubicBezTo>
                  <a:pt x="25596" y="1121081"/>
                  <a:pt x="1080" y="1269801"/>
                  <a:pt x="581" y="1327639"/>
                </a:cubicBezTo>
                <a:cubicBezTo>
                  <a:pt x="-1895" y="1614859"/>
                  <a:pt x="4005" y="1902105"/>
                  <a:pt x="9373" y="2189285"/>
                </a:cubicBezTo>
                <a:cubicBezTo>
                  <a:pt x="10599" y="2254890"/>
                  <a:pt x="18853" y="2270820"/>
                  <a:pt x="35750" y="2329962"/>
                </a:cubicBezTo>
                <a:cubicBezTo>
                  <a:pt x="38681" y="3042139"/>
                  <a:pt x="36099" y="3754360"/>
                  <a:pt x="44543" y="4466493"/>
                </a:cubicBezTo>
                <a:cubicBezTo>
                  <a:pt x="44897" y="4496379"/>
                  <a:pt x="58089" y="4524802"/>
                  <a:pt x="62127" y="4554416"/>
                </a:cubicBezTo>
                <a:cubicBezTo>
                  <a:pt x="66895" y="4589384"/>
                  <a:pt x="66796" y="4624874"/>
                  <a:pt x="70920" y="4659924"/>
                </a:cubicBezTo>
                <a:cubicBezTo>
                  <a:pt x="72666" y="4674765"/>
                  <a:pt x="77039" y="4689182"/>
                  <a:pt x="79712" y="4703885"/>
                </a:cubicBezTo>
                <a:cubicBezTo>
                  <a:pt x="82901" y="4721425"/>
                  <a:pt x="85573" y="4739054"/>
                  <a:pt x="88504" y="4756639"/>
                </a:cubicBezTo>
                <a:cubicBezTo>
                  <a:pt x="91435" y="4806462"/>
                  <a:pt x="90841" y="4856618"/>
                  <a:pt x="97296" y="4906108"/>
                </a:cubicBezTo>
                <a:cubicBezTo>
                  <a:pt x="99693" y="4924488"/>
                  <a:pt x="111660" y="4940608"/>
                  <a:pt x="114881" y="4958862"/>
                </a:cubicBezTo>
                <a:cubicBezTo>
                  <a:pt x="120507" y="4990741"/>
                  <a:pt x="118047" y="5023698"/>
                  <a:pt x="123673" y="5055577"/>
                </a:cubicBezTo>
                <a:cubicBezTo>
                  <a:pt x="126894" y="5073831"/>
                  <a:pt x="135807" y="5090615"/>
                  <a:pt x="141258" y="5108331"/>
                </a:cubicBezTo>
                <a:cubicBezTo>
                  <a:pt x="150831" y="5139442"/>
                  <a:pt x="163480" y="5191559"/>
                  <a:pt x="176427" y="5222631"/>
                </a:cubicBezTo>
                <a:cubicBezTo>
                  <a:pt x="183989" y="5240779"/>
                  <a:pt x="194819" y="5257419"/>
                  <a:pt x="202804" y="5275385"/>
                </a:cubicBezTo>
                <a:cubicBezTo>
                  <a:pt x="206568" y="5283854"/>
                  <a:pt x="207677" y="5293364"/>
                  <a:pt x="211596" y="5301762"/>
                </a:cubicBezTo>
                <a:cubicBezTo>
                  <a:pt x="228224" y="5337394"/>
                  <a:pt x="246765" y="5372101"/>
                  <a:pt x="264350" y="5407270"/>
                </a:cubicBezTo>
                <a:cubicBezTo>
                  <a:pt x="273074" y="5424717"/>
                  <a:pt x="309557" y="5468983"/>
                  <a:pt x="317104" y="5477608"/>
                </a:cubicBezTo>
                <a:cubicBezTo>
                  <a:pt x="325292" y="5486966"/>
                  <a:pt x="335847" y="5494170"/>
                  <a:pt x="343481" y="5503985"/>
                </a:cubicBezTo>
                <a:cubicBezTo>
                  <a:pt x="356456" y="5520667"/>
                  <a:pt x="366927" y="5539154"/>
                  <a:pt x="378650" y="5556739"/>
                </a:cubicBezTo>
                <a:lnTo>
                  <a:pt x="396235" y="5583116"/>
                </a:lnTo>
                <a:cubicBezTo>
                  <a:pt x="406645" y="5598730"/>
                  <a:pt x="421749" y="5610985"/>
                  <a:pt x="431404" y="5627077"/>
                </a:cubicBezTo>
                <a:cubicBezTo>
                  <a:pt x="439524" y="5640611"/>
                  <a:pt x="441931" y="5656922"/>
                  <a:pt x="448989" y="5671039"/>
                </a:cubicBezTo>
                <a:cubicBezTo>
                  <a:pt x="491480" y="5756022"/>
                  <a:pt x="438524" y="5619687"/>
                  <a:pt x="484158" y="5741377"/>
                </a:cubicBezTo>
                <a:cubicBezTo>
                  <a:pt x="487412" y="5750055"/>
                  <a:pt x="488352" y="5759707"/>
                  <a:pt x="492950" y="5767754"/>
                </a:cubicBezTo>
                <a:cubicBezTo>
                  <a:pt x="500220" y="5780477"/>
                  <a:pt x="511560" y="5790497"/>
                  <a:pt x="519327" y="5802924"/>
                </a:cubicBezTo>
                <a:cubicBezTo>
                  <a:pt x="601954" y="5935127"/>
                  <a:pt x="463656" y="5733774"/>
                  <a:pt x="563289" y="5873262"/>
                </a:cubicBezTo>
                <a:cubicBezTo>
                  <a:pt x="569431" y="5881861"/>
                  <a:pt x="573401" y="5892167"/>
                  <a:pt x="580873" y="5899639"/>
                </a:cubicBezTo>
                <a:cubicBezTo>
                  <a:pt x="591235" y="5910001"/>
                  <a:pt x="605200" y="5916159"/>
                  <a:pt x="616043" y="5926016"/>
                </a:cubicBezTo>
                <a:cubicBezTo>
                  <a:pt x="637511" y="5945532"/>
                  <a:pt x="657074" y="5967047"/>
                  <a:pt x="677589" y="5987562"/>
                </a:cubicBezTo>
                <a:cubicBezTo>
                  <a:pt x="686857" y="5996830"/>
                  <a:pt x="701378" y="5998644"/>
                  <a:pt x="712758" y="6005147"/>
                </a:cubicBezTo>
                <a:cubicBezTo>
                  <a:pt x="752194" y="6027682"/>
                  <a:pt x="735823" y="6029084"/>
                  <a:pt x="791889" y="6049108"/>
                </a:cubicBezTo>
                <a:cubicBezTo>
                  <a:pt x="814649" y="6057237"/>
                  <a:pt x="838989" y="6060054"/>
                  <a:pt x="862227" y="6066693"/>
                </a:cubicBezTo>
                <a:cubicBezTo>
                  <a:pt x="880050" y="6071785"/>
                  <a:pt x="897227" y="6078951"/>
                  <a:pt x="914981" y="6084277"/>
                </a:cubicBezTo>
                <a:cubicBezTo>
                  <a:pt x="937604" y="6091064"/>
                  <a:pt x="1025022" y="6109589"/>
                  <a:pt x="1029281" y="6110654"/>
                </a:cubicBezTo>
                <a:cubicBezTo>
                  <a:pt x="1049980" y="6115829"/>
                  <a:pt x="1069905" y="6124055"/>
                  <a:pt x="1090827" y="6128239"/>
                </a:cubicBezTo>
                <a:cubicBezTo>
                  <a:pt x="1113997" y="6132873"/>
                  <a:pt x="1137744" y="6133908"/>
                  <a:pt x="1161166" y="6137031"/>
                </a:cubicBezTo>
                <a:cubicBezTo>
                  <a:pt x="1286646" y="6153762"/>
                  <a:pt x="1153885" y="6138177"/>
                  <a:pt x="1301843" y="6154616"/>
                </a:cubicBezTo>
                <a:cubicBezTo>
                  <a:pt x="1365066" y="6170421"/>
                  <a:pt x="1393141" y="6178625"/>
                  <a:pt x="1460104" y="6189785"/>
                </a:cubicBezTo>
                <a:cubicBezTo>
                  <a:pt x="1483411" y="6193670"/>
                  <a:pt x="1506976" y="6195816"/>
                  <a:pt x="1530443" y="6198577"/>
                </a:cubicBezTo>
                <a:cubicBezTo>
                  <a:pt x="1654637" y="6213188"/>
                  <a:pt x="1612403" y="6207512"/>
                  <a:pt x="1785420" y="6216162"/>
                </a:cubicBezTo>
                <a:cubicBezTo>
                  <a:pt x="1814728" y="6219093"/>
                  <a:pt x="1843954" y="6222995"/>
                  <a:pt x="1873343" y="6224954"/>
                </a:cubicBezTo>
                <a:cubicBezTo>
                  <a:pt x="2078493" y="6238631"/>
                  <a:pt x="2232630" y="6236723"/>
                  <a:pt x="2453635" y="6242539"/>
                </a:cubicBezTo>
                <a:lnTo>
                  <a:pt x="2717404" y="6251331"/>
                </a:lnTo>
                <a:cubicBezTo>
                  <a:pt x="2743781" y="6257193"/>
                  <a:pt x="2769882" y="6264474"/>
                  <a:pt x="2796535" y="6268916"/>
                </a:cubicBezTo>
                <a:cubicBezTo>
                  <a:pt x="2865532" y="6280415"/>
                  <a:pt x="2986900" y="6283562"/>
                  <a:pt x="3042720" y="6286500"/>
                </a:cubicBezTo>
                <a:cubicBezTo>
                  <a:pt x="3063235" y="6289431"/>
                  <a:pt x="3083889" y="6291519"/>
                  <a:pt x="3104266" y="6295293"/>
                </a:cubicBezTo>
                <a:cubicBezTo>
                  <a:pt x="4178789" y="6494281"/>
                  <a:pt x="2071819" y="6321953"/>
                  <a:pt x="5777127" y="6348047"/>
                </a:cubicBezTo>
                <a:lnTo>
                  <a:pt x="5988143" y="6356839"/>
                </a:lnTo>
                <a:cubicBezTo>
                  <a:pt x="6020462" y="6358686"/>
                  <a:pt x="6052490" y="6365202"/>
                  <a:pt x="6084858" y="6365631"/>
                </a:cubicBezTo>
                <a:lnTo>
                  <a:pt x="7315781" y="6374424"/>
                </a:lnTo>
                <a:lnTo>
                  <a:pt x="7394912" y="6383216"/>
                </a:lnTo>
                <a:cubicBezTo>
                  <a:pt x="7489470" y="6395035"/>
                  <a:pt x="7485892" y="6401191"/>
                  <a:pt x="7614720" y="6409593"/>
                </a:cubicBezTo>
                <a:cubicBezTo>
                  <a:pt x="7696660" y="6414937"/>
                  <a:pt x="7778843" y="6415454"/>
                  <a:pt x="7860904" y="6418385"/>
                </a:cubicBezTo>
                <a:lnTo>
                  <a:pt x="9302843" y="6409593"/>
                </a:lnTo>
                <a:cubicBezTo>
                  <a:pt x="9337683" y="6409195"/>
                  <a:pt x="9420336" y="6398802"/>
                  <a:pt x="9461104" y="6392008"/>
                </a:cubicBezTo>
                <a:cubicBezTo>
                  <a:pt x="9493425" y="6386621"/>
                  <a:pt x="9525415" y="6379285"/>
                  <a:pt x="9557820" y="6374424"/>
                </a:cubicBezTo>
                <a:cubicBezTo>
                  <a:pt x="9584065" y="6370487"/>
                  <a:pt x="9610634" y="6369064"/>
                  <a:pt x="9636950" y="6365631"/>
                </a:cubicBezTo>
                <a:cubicBezTo>
                  <a:pt x="9678049" y="6360270"/>
                  <a:pt x="9760043" y="6348047"/>
                  <a:pt x="9760043" y="6348047"/>
                </a:cubicBezTo>
                <a:cubicBezTo>
                  <a:pt x="9780558" y="6342185"/>
                  <a:pt x="9801196" y="6336737"/>
                  <a:pt x="9821589" y="6330462"/>
                </a:cubicBezTo>
                <a:cubicBezTo>
                  <a:pt x="9839305" y="6325011"/>
                  <a:pt x="9856125" y="6316293"/>
                  <a:pt x="9874343" y="6312877"/>
                </a:cubicBezTo>
                <a:cubicBezTo>
                  <a:pt x="9903292" y="6307449"/>
                  <a:pt x="9932958" y="6307016"/>
                  <a:pt x="9962266" y="6304085"/>
                </a:cubicBezTo>
                <a:cubicBezTo>
                  <a:pt x="10006076" y="6289481"/>
                  <a:pt x="10015484" y="6283922"/>
                  <a:pt x="10058981" y="6277708"/>
                </a:cubicBezTo>
                <a:cubicBezTo>
                  <a:pt x="10092240" y="6272957"/>
                  <a:pt x="10173526" y="6266287"/>
                  <a:pt x="10208450" y="6260124"/>
                </a:cubicBezTo>
                <a:cubicBezTo>
                  <a:pt x="10270275" y="6249214"/>
                  <a:pt x="10283828" y="6240026"/>
                  <a:pt x="10340335" y="6233747"/>
                </a:cubicBezTo>
                <a:cubicBezTo>
                  <a:pt x="10375410" y="6229850"/>
                  <a:pt x="10410674" y="6227885"/>
                  <a:pt x="10445843" y="6224954"/>
                </a:cubicBezTo>
                <a:cubicBezTo>
                  <a:pt x="10479478" y="6213743"/>
                  <a:pt x="10500552" y="6205220"/>
                  <a:pt x="10533766" y="6198577"/>
                </a:cubicBezTo>
                <a:cubicBezTo>
                  <a:pt x="10551247" y="6195081"/>
                  <a:pt x="10568935" y="6192716"/>
                  <a:pt x="10586520" y="6189785"/>
                </a:cubicBezTo>
                <a:cubicBezTo>
                  <a:pt x="10595312" y="6180993"/>
                  <a:pt x="10601775" y="6168969"/>
                  <a:pt x="10612896" y="6163408"/>
                </a:cubicBezTo>
                <a:cubicBezTo>
                  <a:pt x="10626262" y="6156725"/>
                  <a:pt x="10642270" y="6157858"/>
                  <a:pt x="10656858" y="6154616"/>
                </a:cubicBezTo>
                <a:cubicBezTo>
                  <a:pt x="10668654" y="6151995"/>
                  <a:pt x="10680231" y="6148445"/>
                  <a:pt x="10692027" y="6145824"/>
                </a:cubicBezTo>
                <a:cubicBezTo>
                  <a:pt x="10755684" y="6131678"/>
                  <a:pt x="10715233" y="6143949"/>
                  <a:pt x="10762366" y="6128239"/>
                </a:cubicBezTo>
                <a:cubicBezTo>
                  <a:pt x="10771158" y="6122377"/>
                  <a:pt x="10780625" y="6117419"/>
                  <a:pt x="10788743" y="6110654"/>
                </a:cubicBezTo>
                <a:cubicBezTo>
                  <a:pt x="10856438" y="6054241"/>
                  <a:pt x="10776011" y="6110349"/>
                  <a:pt x="10841496" y="6066693"/>
                </a:cubicBezTo>
                <a:cubicBezTo>
                  <a:pt x="10850288" y="6049108"/>
                  <a:pt x="10858459" y="6031199"/>
                  <a:pt x="10867873" y="6013939"/>
                </a:cubicBezTo>
                <a:cubicBezTo>
                  <a:pt x="10876056" y="5998936"/>
                  <a:pt x="10886607" y="5985262"/>
                  <a:pt x="10894250" y="5969977"/>
                </a:cubicBezTo>
                <a:cubicBezTo>
                  <a:pt x="10960464" y="5837550"/>
                  <a:pt x="10883797" y="5969814"/>
                  <a:pt x="10947004" y="5864470"/>
                </a:cubicBezTo>
                <a:cubicBezTo>
                  <a:pt x="10949935" y="5832231"/>
                  <a:pt x="10952575" y="5799965"/>
                  <a:pt x="10955796" y="5767754"/>
                </a:cubicBezTo>
                <a:cubicBezTo>
                  <a:pt x="10958437" y="5741347"/>
                  <a:pt x="10964102" y="5715159"/>
                  <a:pt x="10964589" y="5688624"/>
                </a:cubicBezTo>
                <a:cubicBezTo>
                  <a:pt x="10982210" y="4728318"/>
                  <a:pt x="10931323" y="5103806"/>
                  <a:pt x="10982173" y="4747847"/>
                </a:cubicBezTo>
                <a:cubicBezTo>
                  <a:pt x="10985104" y="4572001"/>
                  <a:pt x="10986571" y="4396124"/>
                  <a:pt x="10990966" y="4220308"/>
                </a:cubicBezTo>
                <a:cubicBezTo>
                  <a:pt x="10992433" y="4161638"/>
                  <a:pt x="10997835" y="4103119"/>
                  <a:pt x="10999758" y="4044462"/>
                </a:cubicBezTo>
                <a:cubicBezTo>
                  <a:pt x="11003697" y="3924329"/>
                  <a:pt x="11005619" y="3804139"/>
                  <a:pt x="11008550" y="3683977"/>
                </a:cubicBezTo>
                <a:cubicBezTo>
                  <a:pt x="11002689" y="3297116"/>
                  <a:pt x="10998453" y="2910226"/>
                  <a:pt x="10990966" y="2523393"/>
                </a:cubicBezTo>
                <a:cubicBezTo>
                  <a:pt x="10989688" y="2457371"/>
                  <a:pt x="10978233" y="2240546"/>
                  <a:pt x="10973381" y="2162908"/>
                </a:cubicBezTo>
                <a:cubicBezTo>
                  <a:pt x="10964719" y="2024309"/>
                  <a:pt x="10975034" y="2076373"/>
                  <a:pt x="10947004" y="1978270"/>
                </a:cubicBezTo>
                <a:cubicBezTo>
                  <a:pt x="10946115" y="1945366"/>
                  <a:pt x="10942522" y="1634680"/>
                  <a:pt x="10929420" y="1529862"/>
                </a:cubicBezTo>
                <a:cubicBezTo>
                  <a:pt x="10925713" y="1500205"/>
                  <a:pt x="10917697" y="1471247"/>
                  <a:pt x="10911835" y="1441939"/>
                </a:cubicBezTo>
                <a:cubicBezTo>
                  <a:pt x="10910954" y="1433128"/>
                  <a:pt x="10896788" y="1288211"/>
                  <a:pt x="10894250" y="1274885"/>
                </a:cubicBezTo>
                <a:cubicBezTo>
                  <a:pt x="10887467" y="1239274"/>
                  <a:pt x="10884085" y="1201802"/>
                  <a:pt x="10867873" y="1169377"/>
                </a:cubicBezTo>
                <a:cubicBezTo>
                  <a:pt x="10852556" y="1138742"/>
                  <a:pt x="10843928" y="1123919"/>
                  <a:pt x="10832704" y="1090247"/>
                </a:cubicBezTo>
                <a:cubicBezTo>
                  <a:pt x="10821550" y="1056785"/>
                  <a:pt x="10827821" y="1058335"/>
                  <a:pt x="10815120" y="1028700"/>
                </a:cubicBezTo>
                <a:cubicBezTo>
                  <a:pt x="10809957" y="1016653"/>
                  <a:pt x="10802698" y="1005578"/>
                  <a:pt x="10797535" y="993531"/>
                </a:cubicBezTo>
                <a:cubicBezTo>
                  <a:pt x="10793884" y="985012"/>
                  <a:pt x="10791289" y="976065"/>
                  <a:pt x="10788743" y="967154"/>
                </a:cubicBezTo>
                <a:cubicBezTo>
                  <a:pt x="10785423" y="955535"/>
                  <a:pt x="10784710" y="943092"/>
                  <a:pt x="10779950" y="931985"/>
                </a:cubicBezTo>
                <a:cubicBezTo>
                  <a:pt x="10775787" y="922272"/>
                  <a:pt x="10767498" y="914845"/>
                  <a:pt x="10762366" y="905608"/>
                </a:cubicBezTo>
                <a:cubicBezTo>
                  <a:pt x="10752818" y="888422"/>
                  <a:pt x="10743291" y="871108"/>
                  <a:pt x="10735989" y="852854"/>
                </a:cubicBezTo>
                <a:cubicBezTo>
                  <a:pt x="10731501" y="841634"/>
                  <a:pt x="10730516" y="829304"/>
                  <a:pt x="10727196" y="817685"/>
                </a:cubicBezTo>
                <a:cubicBezTo>
                  <a:pt x="10724650" y="808774"/>
                  <a:pt x="10720414" y="800355"/>
                  <a:pt x="10718404" y="791308"/>
                </a:cubicBezTo>
                <a:cubicBezTo>
                  <a:pt x="10714537" y="773905"/>
                  <a:pt x="10714735" y="755629"/>
                  <a:pt x="10709612" y="738554"/>
                </a:cubicBezTo>
                <a:cubicBezTo>
                  <a:pt x="10699693" y="705490"/>
                  <a:pt x="10688747" y="700105"/>
                  <a:pt x="10665650" y="677008"/>
                </a:cubicBezTo>
                <a:cubicBezTo>
                  <a:pt x="10662719" y="668216"/>
                  <a:pt x="10662548" y="657947"/>
                  <a:pt x="10656858" y="650631"/>
                </a:cubicBezTo>
                <a:cubicBezTo>
                  <a:pt x="10617511" y="600041"/>
                  <a:pt x="10615924" y="607577"/>
                  <a:pt x="10577727" y="580293"/>
                </a:cubicBezTo>
                <a:cubicBezTo>
                  <a:pt x="10531150" y="547024"/>
                  <a:pt x="10558986" y="559392"/>
                  <a:pt x="10516181" y="545124"/>
                </a:cubicBezTo>
                <a:cubicBezTo>
                  <a:pt x="10440588" y="494728"/>
                  <a:pt x="10536231" y="555149"/>
                  <a:pt x="10463427" y="518747"/>
                </a:cubicBezTo>
                <a:cubicBezTo>
                  <a:pt x="10453975" y="514021"/>
                  <a:pt x="10447518" y="502606"/>
                  <a:pt x="10437050" y="501162"/>
                </a:cubicBezTo>
                <a:cubicBezTo>
                  <a:pt x="10361342" y="490719"/>
                  <a:pt x="10284849" y="485587"/>
                  <a:pt x="10208450" y="483577"/>
                </a:cubicBezTo>
                <a:lnTo>
                  <a:pt x="9874343" y="474785"/>
                </a:lnTo>
                <a:cubicBezTo>
                  <a:pt x="9792090" y="466560"/>
                  <a:pt x="9797079" y="468309"/>
                  <a:pt x="9724873" y="457200"/>
                </a:cubicBezTo>
                <a:cubicBezTo>
                  <a:pt x="9707253" y="454489"/>
                  <a:pt x="9689601" y="451904"/>
                  <a:pt x="9672120" y="448408"/>
                </a:cubicBezTo>
                <a:cubicBezTo>
                  <a:pt x="9660271" y="446038"/>
                  <a:pt x="9648799" y="441986"/>
                  <a:pt x="9636950" y="439616"/>
                </a:cubicBezTo>
                <a:cubicBezTo>
                  <a:pt x="9515633" y="415354"/>
                  <a:pt x="9657784" y="447369"/>
                  <a:pt x="9522650" y="422031"/>
                </a:cubicBezTo>
                <a:cubicBezTo>
                  <a:pt x="9496093" y="417051"/>
                  <a:pt x="9470077" y="409426"/>
                  <a:pt x="9443520" y="404447"/>
                </a:cubicBezTo>
                <a:cubicBezTo>
                  <a:pt x="9393174" y="395007"/>
                  <a:pt x="9335059" y="391389"/>
                  <a:pt x="9285258" y="386862"/>
                </a:cubicBezTo>
                <a:lnTo>
                  <a:pt x="9197335" y="369277"/>
                </a:lnTo>
                <a:cubicBezTo>
                  <a:pt x="9179813" y="365992"/>
                  <a:pt x="9162408" y="360485"/>
                  <a:pt x="9144581" y="360485"/>
                </a:cubicBezTo>
                <a:lnTo>
                  <a:pt x="8256558" y="369277"/>
                </a:lnTo>
                <a:cubicBezTo>
                  <a:pt x="8247766" y="372208"/>
                  <a:pt x="8238283" y="373569"/>
                  <a:pt x="8230181" y="378070"/>
                </a:cubicBezTo>
                <a:cubicBezTo>
                  <a:pt x="8211707" y="388334"/>
                  <a:pt x="8177427" y="413239"/>
                  <a:pt x="8177427" y="413239"/>
                </a:cubicBezTo>
                <a:cubicBezTo>
                  <a:pt x="8171566" y="422031"/>
                  <a:pt x="8165985" y="431017"/>
                  <a:pt x="8159843" y="439616"/>
                </a:cubicBezTo>
                <a:cubicBezTo>
                  <a:pt x="8151326" y="451540"/>
                  <a:pt x="8140736" y="462062"/>
                  <a:pt x="8133466" y="474785"/>
                </a:cubicBezTo>
                <a:cubicBezTo>
                  <a:pt x="8128868" y="482832"/>
                  <a:pt x="8128818" y="492872"/>
                  <a:pt x="8124673" y="501162"/>
                </a:cubicBezTo>
                <a:cubicBezTo>
                  <a:pt x="8110265" y="529978"/>
                  <a:pt x="8116324" y="527539"/>
                  <a:pt x="8098296" y="527539"/>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1295400" y="2895600"/>
            <a:ext cx="3116559" cy="19205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Blacked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Out</a:t>
            </a:r>
          </a:p>
        </p:txBody>
      </p:sp>
      <p:sp>
        <p:nvSpPr>
          <p:cNvPr id="5" name="Rectangle 4"/>
          <p:cNvSpPr/>
          <p:nvPr/>
        </p:nvSpPr>
        <p:spPr>
          <a:xfrm>
            <a:off x="6172200" y="4191000"/>
            <a:ext cx="2133600" cy="769441"/>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Blacked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Out</a:t>
            </a:r>
          </a:p>
        </p:txBody>
      </p:sp>
      <p:sp>
        <p:nvSpPr>
          <p:cNvPr id="6" name="Freeform 5"/>
          <p:cNvSpPr/>
          <p:nvPr/>
        </p:nvSpPr>
        <p:spPr bwMode="auto">
          <a:xfrm>
            <a:off x="4387362" y="3182815"/>
            <a:ext cx="4319659" cy="3429000"/>
          </a:xfrm>
          <a:custGeom>
            <a:avLst/>
            <a:gdLst>
              <a:gd name="connsiteX0" fmla="*/ 3974123 w 4319659"/>
              <a:gd name="connsiteY0" fmla="*/ 835270 h 3429000"/>
              <a:gd name="connsiteX1" fmla="*/ 3921369 w 4319659"/>
              <a:gd name="connsiteY1" fmla="*/ 844062 h 3429000"/>
              <a:gd name="connsiteX2" fmla="*/ 3894992 w 4319659"/>
              <a:gd name="connsiteY2" fmla="*/ 852854 h 3429000"/>
              <a:gd name="connsiteX3" fmla="*/ 3763107 w 4319659"/>
              <a:gd name="connsiteY3" fmla="*/ 835270 h 3429000"/>
              <a:gd name="connsiteX4" fmla="*/ 3701561 w 4319659"/>
              <a:gd name="connsiteY4" fmla="*/ 773723 h 3429000"/>
              <a:gd name="connsiteX5" fmla="*/ 3675184 w 4319659"/>
              <a:gd name="connsiteY5" fmla="*/ 747347 h 3429000"/>
              <a:gd name="connsiteX6" fmla="*/ 3648807 w 4319659"/>
              <a:gd name="connsiteY6" fmla="*/ 694593 h 3429000"/>
              <a:gd name="connsiteX7" fmla="*/ 3613638 w 4319659"/>
              <a:gd name="connsiteY7" fmla="*/ 641839 h 3429000"/>
              <a:gd name="connsiteX8" fmla="*/ 3604846 w 4319659"/>
              <a:gd name="connsiteY8" fmla="*/ 615462 h 3429000"/>
              <a:gd name="connsiteX9" fmla="*/ 3587261 w 4319659"/>
              <a:gd name="connsiteY9" fmla="*/ 641839 h 3429000"/>
              <a:gd name="connsiteX10" fmla="*/ 3578469 w 4319659"/>
              <a:gd name="connsiteY10" fmla="*/ 870439 h 3429000"/>
              <a:gd name="connsiteX11" fmla="*/ 3516923 w 4319659"/>
              <a:gd name="connsiteY11" fmla="*/ 914400 h 3429000"/>
              <a:gd name="connsiteX12" fmla="*/ 3490546 w 4319659"/>
              <a:gd name="connsiteY12" fmla="*/ 931985 h 3429000"/>
              <a:gd name="connsiteX13" fmla="*/ 3464169 w 4319659"/>
              <a:gd name="connsiteY13" fmla="*/ 958362 h 3429000"/>
              <a:gd name="connsiteX14" fmla="*/ 3376246 w 4319659"/>
              <a:gd name="connsiteY14" fmla="*/ 984739 h 3429000"/>
              <a:gd name="connsiteX15" fmla="*/ 3341076 w 4319659"/>
              <a:gd name="connsiteY15" fmla="*/ 1002323 h 3429000"/>
              <a:gd name="connsiteX16" fmla="*/ 3200400 w 4319659"/>
              <a:gd name="connsiteY16" fmla="*/ 993531 h 3429000"/>
              <a:gd name="connsiteX17" fmla="*/ 3156438 w 4319659"/>
              <a:gd name="connsiteY17" fmla="*/ 940777 h 3429000"/>
              <a:gd name="connsiteX18" fmla="*/ 3130061 w 4319659"/>
              <a:gd name="connsiteY18" fmla="*/ 914400 h 3429000"/>
              <a:gd name="connsiteX19" fmla="*/ 3086100 w 4319659"/>
              <a:gd name="connsiteY19" fmla="*/ 861647 h 3429000"/>
              <a:gd name="connsiteX20" fmla="*/ 3033346 w 4319659"/>
              <a:gd name="connsiteY20" fmla="*/ 844062 h 3429000"/>
              <a:gd name="connsiteX21" fmla="*/ 2971800 w 4319659"/>
              <a:gd name="connsiteY21" fmla="*/ 826477 h 3429000"/>
              <a:gd name="connsiteX22" fmla="*/ 2919046 w 4319659"/>
              <a:gd name="connsiteY22" fmla="*/ 808893 h 3429000"/>
              <a:gd name="connsiteX23" fmla="*/ 2576146 w 4319659"/>
              <a:gd name="connsiteY23" fmla="*/ 817685 h 3429000"/>
              <a:gd name="connsiteX24" fmla="*/ 2444261 w 4319659"/>
              <a:gd name="connsiteY24" fmla="*/ 852854 h 3429000"/>
              <a:gd name="connsiteX25" fmla="*/ 2400300 w 4319659"/>
              <a:gd name="connsiteY25" fmla="*/ 870439 h 3429000"/>
              <a:gd name="connsiteX26" fmla="*/ 2365130 w 4319659"/>
              <a:gd name="connsiteY26" fmla="*/ 879231 h 3429000"/>
              <a:gd name="connsiteX27" fmla="*/ 2329961 w 4319659"/>
              <a:gd name="connsiteY27" fmla="*/ 896816 h 3429000"/>
              <a:gd name="connsiteX28" fmla="*/ 2303584 w 4319659"/>
              <a:gd name="connsiteY28" fmla="*/ 914400 h 3429000"/>
              <a:gd name="connsiteX29" fmla="*/ 2277207 w 4319659"/>
              <a:gd name="connsiteY29" fmla="*/ 923193 h 3429000"/>
              <a:gd name="connsiteX30" fmla="*/ 2224453 w 4319659"/>
              <a:gd name="connsiteY30" fmla="*/ 984739 h 3429000"/>
              <a:gd name="connsiteX31" fmla="*/ 2215661 w 4319659"/>
              <a:gd name="connsiteY31" fmla="*/ 1011116 h 3429000"/>
              <a:gd name="connsiteX32" fmla="*/ 2180492 w 4319659"/>
              <a:gd name="connsiteY32" fmla="*/ 1063870 h 3429000"/>
              <a:gd name="connsiteX33" fmla="*/ 2162907 w 4319659"/>
              <a:gd name="connsiteY33" fmla="*/ 1107831 h 3429000"/>
              <a:gd name="connsiteX34" fmla="*/ 2154115 w 4319659"/>
              <a:gd name="connsiteY34" fmla="*/ 1134208 h 3429000"/>
              <a:gd name="connsiteX35" fmla="*/ 2127738 w 4319659"/>
              <a:gd name="connsiteY35" fmla="*/ 1195754 h 3429000"/>
              <a:gd name="connsiteX36" fmla="*/ 2118946 w 4319659"/>
              <a:gd name="connsiteY36" fmla="*/ 1239716 h 3429000"/>
              <a:gd name="connsiteX37" fmla="*/ 2127738 w 4319659"/>
              <a:gd name="connsiteY37" fmla="*/ 1389185 h 3429000"/>
              <a:gd name="connsiteX38" fmla="*/ 2154115 w 4319659"/>
              <a:gd name="connsiteY38" fmla="*/ 1424354 h 3429000"/>
              <a:gd name="connsiteX39" fmla="*/ 2206869 w 4319659"/>
              <a:gd name="connsiteY39" fmla="*/ 1485900 h 3429000"/>
              <a:gd name="connsiteX40" fmla="*/ 2268415 w 4319659"/>
              <a:gd name="connsiteY40" fmla="*/ 1565031 h 3429000"/>
              <a:gd name="connsiteX41" fmla="*/ 2294792 w 4319659"/>
              <a:gd name="connsiteY41" fmla="*/ 1582616 h 3429000"/>
              <a:gd name="connsiteX42" fmla="*/ 2356338 w 4319659"/>
              <a:gd name="connsiteY42" fmla="*/ 1635370 h 3429000"/>
              <a:gd name="connsiteX43" fmla="*/ 2382715 w 4319659"/>
              <a:gd name="connsiteY43" fmla="*/ 1644162 h 3429000"/>
              <a:gd name="connsiteX44" fmla="*/ 2453053 w 4319659"/>
              <a:gd name="connsiteY44" fmla="*/ 1670539 h 3429000"/>
              <a:gd name="connsiteX45" fmla="*/ 2479430 w 4319659"/>
              <a:gd name="connsiteY45" fmla="*/ 1688123 h 3429000"/>
              <a:gd name="connsiteX46" fmla="*/ 2505807 w 4319659"/>
              <a:gd name="connsiteY46" fmla="*/ 1696916 h 3429000"/>
              <a:gd name="connsiteX47" fmla="*/ 2584938 w 4319659"/>
              <a:gd name="connsiteY47" fmla="*/ 1740877 h 3429000"/>
              <a:gd name="connsiteX48" fmla="*/ 2620107 w 4319659"/>
              <a:gd name="connsiteY48" fmla="*/ 1767254 h 3429000"/>
              <a:gd name="connsiteX49" fmla="*/ 2646484 w 4319659"/>
              <a:gd name="connsiteY49" fmla="*/ 1802423 h 3429000"/>
              <a:gd name="connsiteX50" fmla="*/ 2690446 w 4319659"/>
              <a:gd name="connsiteY50" fmla="*/ 1820008 h 3429000"/>
              <a:gd name="connsiteX51" fmla="*/ 2743200 w 4319659"/>
              <a:gd name="connsiteY51" fmla="*/ 1863970 h 3429000"/>
              <a:gd name="connsiteX52" fmla="*/ 2769576 w 4319659"/>
              <a:gd name="connsiteY52" fmla="*/ 1872762 h 3429000"/>
              <a:gd name="connsiteX53" fmla="*/ 2813538 w 4319659"/>
              <a:gd name="connsiteY53" fmla="*/ 1899139 h 3429000"/>
              <a:gd name="connsiteX54" fmla="*/ 2839915 w 4319659"/>
              <a:gd name="connsiteY54" fmla="*/ 1916723 h 3429000"/>
              <a:gd name="connsiteX55" fmla="*/ 2910253 w 4319659"/>
              <a:gd name="connsiteY55" fmla="*/ 1951893 h 3429000"/>
              <a:gd name="connsiteX56" fmla="*/ 2998176 w 4319659"/>
              <a:gd name="connsiteY56" fmla="*/ 2013439 h 3429000"/>
              <a:gd name="connsiteX57" fmla="*/ 3059723 w 4319659"/>
              <a:gd name="connsiteY57" fmla="*/ 2039816 h 3429000"/>
              <a:gd name="connsiteX58" fmla="*/ 3103684 w 4319659"/>
              <a:gd name="connsiteY58" fmla="*/ 2057400 h 3429000"/>
              <a:gd name="connsiteX59" fmla="*/ 3226776 w 4319659"/>
              <a:gd name="connsiteY59" fmla="*/ 2083777 h 3429000"/>
              <a:gd name="connsiteX60" fmla="*/ 3297115 w 4319659"/>
              <a:gd name="connsiteY60" fmla="*/ 2118947 h 3429000"/>
              <a:gd name="connsiteX61" fmla="*/ 3341076 w 4319659"/>
              <a:gd name="connsiteY61" fmla="*/ 2136531 h 3429000"/>
              <a:gd name="connsiteX62" fmla="*/ 3393830 w 4319659"/>
              <a:gd name="connsiteY62" fmla="*/ 2154116 h 3429000"/>
              <a:gd name="connsiteX63" fmla="*/ 3455376 w 4319659"/>
              <a:gd name="connsiteY63" fmla="*/ 2189285 h 3429000"/>
              <a:gd name="connsiteX64" fmla="*/ 3472961 w 4319659"/>
              <a:gd name="connsiteY64" fmla="*/ 2215662 h 3429000"/>
              <a:gd name="connsiteX65" fmla="*/ 3534507 w 4319659"/>
              <a:gd name="connsiteY65" fmla="*/ 2259623 h 3429000"/>
              <a:gd name="connsiteX66" fmla="*/ 3560884 w 4319659"/>
              <a:gd name="connsiteY66" fmla="*/ 2294793 h 3429000"/>
              <a:gd name="connsiteX67" fmla="*/ 3578469 w 4319659"/>
              <a:gd name="connsiteY67" fmla="*/ 2347547 h 3429000"/>
              <a:gd name="connsiteX68" fmla="*/ 3631223 w 4319659"/>
              <a:gd name="connsiteY68" fmla="*/ 2417885 h 3429000"/>
              <a:gd name="connsiteX69" fmla="*/ 3657600 w 4319659"/>
              <a:gd name="connsiteY69" fmla="*/ 2532185 h 3429000"/>
              <a:gd name="connsiteX70" fmla="*/ 3675184 w 4319659"/>
              <a:gd name="connsiteY70" fmla="*/ 2593731 h 3429000"/>
              <a:gd name="connsiteX71" fmla="*/ 3692769 w 4319659"/>
              <a:gd name="connsiteY71" fmla="*/ 2620108 h 3429000"/>
              <a:gd name="connsiteX72" fmla="*/ 3701561 w 4319659"/>
              <a:gd name="connsiteY72" fmla="*/ 2646485 h 3429000"/>
              <a:gd name="connsiteX73" fmla="*/ 3710353 w 4319659"/>
              <a:gd name="connsiteY73" fmla="*/ 2690447 h 3429000"/>
              <a:gd name="connsiteX74" fmla="*/ 3727938 w 4319659"/>
              <a:gd name="connsiteY74" fmla="*/ 2716823 h 3429000"/>
              <a:gd name="connsiteX75" fmla="*/ 3745523 w 4319659"/>
              <a:gd name="connsiteY75" fmla="*/ 2751993 h 3429000"/>
              <a:gd name="connsiteX76" fmla="*/ 3771900 w 4319659"/>
              <a:gd name="connsiteY76" fmla="*/ 2866293 h 3429000"/>
              <a:gd name="connsiteX77" fmla="*/ 3763107 w 4319659"/>
              <a:gd name="connsiteY77" fmla="*/ 3068516 h 3429000"/>
              <a:gd name="connsiteX78" fmla="*/ 3736730 w 4319659"/>
              <a:gd name="connsiteY78" fmla="*/ 3094893 h 3429000"/>
              <a:gd name="connsiteX79" fmla="*/ 3692769 w 4319659"/>
              <a:gd name="connsiteY79" fmla="*/ 3174023 h 3429000"/>
              <a:gd name="connsiteX80" fmla="*/ 3666392 w 4319659"/>
              <a:gd name="connsiteY80" fmla="*/ 3200400 h 3429000"/>
              <a:gd name="connsiteX81" fmla="*/ 3640015 w 4319659"/>
              <a:gd name="connsiteY81" fmla="*/ 3235570 h 3429000"/>
              <a:gd name="connsiteX82" fmla="*/ 3587261 w 4319659"/>
              <a:gd name="connsiteY82" fmla="*/ 3270739 h 3429000"/>
              <a:gd name="connsiteX83" fmla="*/ 3560884 w 4319659"/>
              <a:gd name="connsiteY83" fmla="*/ 3288323 h 3429000"/>
              <a:gd name="connsiteX84" fmla="*/ 3499338 w 4319659"/>
              <a:gd name="connsiteY84" fmla="*/ 3305908 h 3429000"/>
              <a:gd name="connsiteX85" fmla="*/ 3411415 w 4319659"/>
              <a:gd name="connsiteY85" fmla="*/ 3349870 h 3429000"/>
              <a:gd name="connsiteX86" fmla="*/ 3385038 w 4319659"/>
              <a:gd name="connsiteY86" fmla="*/ 3367454 h 3429000"/>
              <a:gd name="connsiteX87" fmla="*/ 3253153 w 4319659"/>
              <a:gd name="connsiteY87" fmla="*/ 3367454 h 3429000"/>
              <a:gd name="connsiteX88" fmla="*/ 3217984 w 4319659"/>
              <a:gd name="connsiteY88" fmla="*/ 3314700 h 3429000"/>
              <a:gd name="connsiteX89" fmla="*/ 3191607 w 4319659"/>
              <a:gd name="connsiteY89" fmla="*/ 3261947 h 3429000"/>
              <a:gd name="connsiteX90" fmla="*/ 3174023 w 4319659"/>
              <a:gd name="connsiteY90" fmla="*/ 3191608 h 3429000"/>
              <a:gd name="connsiteX91" fmla="*/ 3156438 w 4319659"/>
              <a:gd name="connsiteY91" fmla="*/ 3138854 h 3429000"/>
              <a:gd name="connsiteX92" fmla="*/ 3147646 w 4319659"/>
              <a:gd name="connsiteY92" fmla="*/ 3103685 h 3429000"/>
              <a:gd name="connsiteX93" fmla="*/ 3130061 w 4319659"/>
              <a:gd name="connsiteY93" fmla="*/ 3077308 h 3429000"/>
              <a:gd name="connsiteX94" fmla="*/ 3121269 w 4319659"/>
              <a:gd name="connsiteY94" fmla="*/ 3033347 h 3429000"/>
              <a:gd name="connsiteX95" fmla="*/ 3033346 w 4319659"/>
              <a:gd name="connsiteY95" fmla="*/ 2963008 h 3429000"/>
              <a:gd name="connsiteX96" fmla="*/ 2980592 w 4319659"/>
              <a:gd name="connsiteY96" fmla="*/ 2927839 h 3429000"/>
              <a:gd name="connsiteX97" fmla="*/ 2963007 w 4319659"/>
              <a:gd name="connsiteY97" fmla="*/ 2901462 h 3429000"/>
              <a:gd name="connsiteX98" fmla="*/ 2936630 w 4319659"/>
              <a:gd name="connsiteY98" fmla="*/ 2883877 h 3429000"/>
              <a:gd name="connsiteX99" fmla="*/ 2910253 w 4319659"/>
              <a:gd name="connsiteY99" fmla="*/ 2848708 h 3429000"/>
              <a:gd name="connsiteX100" fmla="*/ 2901461 w 4319659"/>
              <a:gd name="connsiteY100" fmla="*/ 2822331 h 3429000"/>
              <a:gd name="connsiteX101" fmla="*/ 2883876 w 4319659"/>
              <a:gd name="connsiteY101" fmla="*/ 2795954 h 3429000"/>
              <a:gd name="connsiteX102" fmla="*/ 2848707 w 4319659"/>
              <a:gd name="connsiteY102" fmla="*/ 2716823 h 3429000"/>
              <a:gd name="connsiteX103" fmla="*/ 2839915 w 4319659"/>
              <a:gd name="connsiteY103" fmla="*/ 2690447 h 3429000"/>
              <a:gd name="connsiteX104" fmla="*/ 2813538 w 4319659"/>
              <a:gd name="connsiteY104" fmla="*/ 2672862 h 3429000"/>
              <a:gd name="connsiteX105" fmla="*/ 2751992 w 4319659"/>
              <a:gd name="connsiteY105" fmla="*/ 2628900 h 3429000"/>
              <a:gd name="connsiteX106" fmla="*/ 2708030 w 4319659"/>
              <a:gd name="connsiteY106" fmla="*/ 2593731 h 3429000"/>
              <a:gd name="connsiteX107" fmla="*/ 2681653 w 4319659"/>
              <a:gd name="connsiteY107" fmla="*/ 2567354 h 3429000"/>
              <a:gd name="connsiteX108" fmla="*/ 2628900 w 4319659"/>
              <a:gd name="connsiteY108" fmla="*/ 2549770 h 3429000"/>
              <a:gd name="connsiteX109" fmla="*/ 2602523 w 4319659"/>
              <a:gd name="connsiteY109" fmla="*/ 2540977 h 3429000"/>
              <a:gd name="connsiteX110" fmla="*/ 2373923 w 4319659"/>
              <a:gd name="connsiteY110" fmla="*/ 2505808 h 3429000"/>
              <a:gd name="connsiteX111" fmla="*/ 1969476 w 4319659"/>
              <a:gd name="connsiteY111" fmla="*/ 2523393 h 3429000"/>
              <a:gd name="connsiteX112" fmla="*/ 1925515 w 4319659"/>
              <a:gd name="connsiteY112" fmla="*/ 2576147 h 3429000"/>
              <a:gd name="connsiteX113" fmla="*/ 1890346 w 4319659"/>
              <a:gd name="connsiteY113" fmla="*/ 2637693 h 3429000"/>
              <a:gd name="connsiteX114" fmla="*/ 1881553 w 4319659"/>
              <a:gd name="connsiteY114" fmla="*/ 2672862 h 3429000"/>
              <a:gd name="connsiteX115" fmla="*/ 1872761 w 4319659"/>
              <a:gd name="connsiteY115" fmla="*/ 2699239 h 3429000"/>
              <a:gd name="connsiteX116" fmla="*/ 1881553 w 4319659"/>
              <a:gd name="connsiteY116" fmla="*/ 2751993 h 3429000"/>
              <a:gd name="connsiteX117" fmla="*/ 1907930 w 4319659"/>
              <a:gd name="connsiteY117" fmla="*/ 2760785 h 3429000"/>
              <a:gd name="connsiteX118" fmla="*/ 1960684 w 4319659"/>
              <a:gd name="connsiteY118" fmla="*/ 2795954 h 3429000"/>
              <a:gd name="connsiteX119" fmla="*/ 1995853 w 4319659"/>
              <a:gd name="connsiteY119" fmla="*/ 2857500 h 3429000"/>
              <a:gd name="connsiteX120" fmla="*/ 1969476 w 4319659"/>
              <a:gd name="connsiteY120" fmla="*/ 2883877 h 3429000"/>
              <a:gd name="connsiteX121" fmla="*/ 1934307 w 4319659"/>
              <a:gd name="connsiteY121" fmla="*/ 2892670 h 3429000"/>
              <a:gd name="connsiteX122" fmla="*/ 1881553 w 4319659"/>
              <a:gd name="connsiteY122" fmla="*/ 2945423 h 3429000"/>
              <a:gd name="connsiteX123" fmla="*/ 1846384 w 4319659"/>
              <a:gd name="connsiteY123" fmla="*/ 2998177 h 3429000"/>
              <a:gd name="connsiteX124" fmla="*/ 1863969 w 4319659"/>
              <a:gd name="connsiteY124" fmla="*/ 3077308 h 3429000"/>
              <a:gd name="connsiteX125" fmla="*/ 1881553 w 4319659"/>
              <a:gd name="connsiteY125" fmla="*/ 3103685 h 3429000"/>
              <a:gd name="connsiteX126" fmla="*/ 1890346 w 4319659"/>
              <a:gd name="connsiteY126" fmla="*/ 3130062 h 3429000"/>
              <a:gd name="connsiteX127" fmla="*/ 1925515 w 4319659"/>
              <a:gd name="connsiteY127" fmla="*/ 3147647 h 3429000"/>
              <a:gd name="connsiteX128" fmla="*/ 1978269 w 4319659"/>
              <a:gd name="connsiteY128" fmla="*/ 3191608 h 3429000"/>
              <a:gd name="connsiteX129" fmla="*/ 2031023 w 4319659"/>
              <a:gd name="connsiteY129" fmla="*/ 3226777 h 3429000"/>
              <a:gd name="connsiteX130" fmla="*/ 2057400 w 4319659"/>
              <a:gd name="connsiteY130" fmla="*/ 3244362 h 3429000"/>
              <a:gd name="connsiteX131" fmla="*/ 2048607 w 4319659"/>
              <a:gd name="connsiteY131" fmla="*/ 3376247 h 3429000"/>
              <a:gd name="connsiteX132" fmla="*/ 2022230 w 4319659"/>
              <a:gd name="connsiteY132" fmla="*/ 3402623 h 3429000"/>
              <a:gd name="connsiteX133" fmla="*/ 1987061 w 4319659"/>
              <a:gd name="connsiteY133" fmla="*/ 3411416 h 3429000"/>
              <a:gd name="connsiteX134" fmla="*/ 1934307 w 4319659"/>
              <a:gd name="connsiteY134" fmla="*/ 3429000 h 3429000"/>
              <a:gd name="connsiteX135" fmla="*/ 1230923 w 4319659"/>
              <a:gd name="connsiteY135" fmla="*/ 3420208 h 3429000"/>
              <a:gd name="connsiteX136" fmla="*/ 1169376 w 4319659"/>
              <a:gd name="connsiteY136" fmla="*/ 3411416 h 3429000"/>
              <a:gd name="connsiteX137" fmla="*/ 1099038 w 4319659"/>
              <a:gd name="connsiteY137" fmla="*/ 3376247 h 3429000"/>
              <a:gd name="connsiteX138" fmla="*/ 1063869 w 4319659"/>
              <a:gd name="connsiteY138" fmla="*/ 3367454 h 3429000"/>
              <a:gd name="connsiteX139" fmla="*/ 1011115 w 4319659"/>
              <a:gd name="connsiteY139" fmla="*/ 3332285 h 3429000"/>
              <a:gd name="connsiteX140" fmla="*/ 993530 w 4319659"/>
              <a:gd name="connsiteY140" fmla="*/ 3305908 h 3429000"/>
              <a:gd name="connsiteX141" fmla="*/ 931984 w 4319659"/>
              <a:gd name="connsiteY141" fmla="*/ 3279531 h 3429000"/>
              <a:gd name="connsiteX142" fmla="*/ 861646 w 4319659"/>
              <a:gd name="connsiteY142" fmla="*/ 3235570 h 3429000"/>
              <a:gd name="connsiteX143" fmla="*/ 835269 w 4319659"/>
              <a:gd name="connsiteY143" fmla="*/ 3217985 h 3429000"/>
              <a:gd name="connsiteX144" fmla="*/ 808892 w 4319659"/>
              <a:gd name="connsiteY144" fmla="*/ 3209193 h 3429000"/>
              <a:gd name="connsiteX145" fmla="*/ 747346 w 4319659"/>
              <a:gd name="connsiteY145" fmla="*/ 3174023 h 3429000"/>
              <a:gd name="connsiteX146" fmla="*/ 694592 w 4319659"/>
              <a:gd name="connsiteY146" fmla="*/ 3121270 h 3429000"/>
              <a:gd name="connsiteX147" fmla="*/ 677007 w 4319659"/>
              <a:gd name="connsiteY147" fmla="*/ 3094893 h 3429000"/>
              <a:gd name="connsiteX148" fmla="*/ 659423 w 4319659"/>
              <a:gd name="connsiteY148" fmla="*/ 2998177 h 3429000"/>
              <a:gd name="connsiteX149" fmla="*/ 641838 w 4319659"/>
              <a:gd name="connsiteY149" fmla="*/ 2875085 h 3429000"/>
              <a:gd name="connsiteX150" fmla="*/ 606669 w 4319659"/>
              <a:gd name="connsiteY150" fmla="*/ 2813539 h 3429000"/>
              <a:gd name="connsiteX151" fmla="*/ 580292 w 4319659"/>
              <a:gd name="connsiteY151" fmla="*/ 2787162 h 3429000"/>
              <a:gd name="connsiteX152" fmla="*/ 518746 w 4319659"/>
              <a:gd name="connsiteY152" fmla="*/ 2708031 h 3429000"/>
              <a:gd name="connsiteX153" fmla="*/ 474784 w 4319659"/>
              <a:gd name="connsiteY153" fmla="*/ 2672862 h 3429000"/>
              <a:gd name="connsiteX154" fmla="*/ 448407 w 4319659"/>
              <a:gd name="connsiteY154" fmla="*/ 2637693 h 3429000"/>
              <a:gd name="connsiteX155" fmla="*/ 342900 w 4319659"/>
              <a:gd name="connsiteY155" fmla="*/ 2567354 h 3429000"/>
              <a:gd name="connsiteX156" fmla="*/ 281353 w 4319659"/>
              <a:gd name="connsiteY156" fmla="*/ 2532185 h 3429000"/>
              <a:gd name="connsiteX157" fmla="*/ 219807 w 4319659"/>
              <a:gd name="connsiteY157" fmla="*/ 2470639 h 3429000"/>
              <a:gd name="connsiteX158" fmla="*/ 158261 w 4319659"/>
              <a:gd name="connsiteY158" fmla="*/ 2417885 h 3429000"/>
              <a:gd name="connsiteX159" fmla="*/ 123092 w 4319659"/>
              <a:gd name="connsiteY159" fmla="*/ 2365131 h 3429000"/>
              <a:gd name="connsiteX160" fmla="*/ 87923 w 4319659"/>
              <a:gd name="connsiteY160" fmla="*/ 2321170 h 3429000"/>
              <a:gd name="connsiteX161" fmla="*/ 52753 w 4319659"/>
              <a:gd name="connsiteY161" fmla="*/ 2242039 h 3429000"/>
              <a:gd name="connsiteX162" fmla="*/ 35169 w 4319659"/>
              <a:gd name="connsiteY162" fmla="*/ 2206870 h 3429000"/>
              <a:gd name="connsiteX163" fmla="*/ 8792 w 4319659"/>
              <a:gd name="connsiteY163" fmla="*/ 2118947 h 3429000"/>
              <a:gd name="connsiteX164" fmla="*/ 0 w 4319659"/>
              <a:gd name="connsiteY164" fmla="*/ 2039816 h 3429000"/>
              <a:gd name="connsiteX165" fmla="*/ 17584 w 4319659"/>
              <a:gd name="connsiteY165" fmla="*/ 1820008 h 3429000"/>
              <a:gd name="connsiteX166" fmla="*/ 26376 w 4319659"/>
              <a:gd name="connsiteY166" fmla="*/ 1793631 h 3429000"/>
              <a:gd name="connsiteX167" fmla="*/ 43961 w 4319659"/>
              <a:gd name="connsiteY167" fmla="*/ 1705708 h 3429000"/>
              <a:gd name="connsiteX168" fmla="*/ 87923 w 4319659"/>
              <a:gd name="connsiteY168" fmla="*/ 1652954 h 3429000"/>
              <a:gd name="connsiteX169" fmla="*/ 105507 w 4319659"/>
              <a:gd name="connsiteY169" fmla="*/ 1626577 h 3429000"/>
              <a:gd name="connsiteX170" fmla="*/ 140676 w 4319659"/>
              <a:gd name="connsiteY170" fmla="*/ 1573823 h 3429000"/>
              <a:gd name="connsiteX171" fmla="*/ 167053 w 4319659"/>
              <a:gd name="connsiteY171" fmla="*/ 1538654 h 3429000"/>
              <a:gd name="connsiteX172" fmla="*/ 219807 w 4319659"/>
              <a:gd name="connsiteY172" fmla="*/ 1521070 h 3429000"/>
              <a:gd name="connsiteX173" fmla="*/ 263769 w 4319659"/>
              <a:gd name="connsiteY173" fmla="*/ 1503485 h 3429000"/>
              <a:gd name="connsiteX174" fmla="*/ 439615 w 4319659"/>
              <a:gd name="connsiteY174" fmla="*/ 1477108 h 3429000"/>
              <a:gd name="connsiteX175" fmla="*/ 483576 w 4319659"/>
              <a:gd name="connsiteY175" fmla="*/ 1468316 h 3429000"/>
              <a:gd name="connsiteX176" fmla="*/ 501161 w 4319659"/>
              <a:gd name="connsiteY176" fmla="*/ 1441939 h 3429000"/>
              <a:gd name="connsiteX177" fmla="*/ 527538 w 4319659"/>
              <a:gd name="connsiteY177" fmla="*/ 1389185 h 3429000"/>
              <a:gd name="connsiteX178" fmla="*/ 545123 w 4319659"/>
              <a:gd name="connsiteY178" fmla="*/ 826477 h 3429000"/>
              <a:gd name="connsiteX179" fmla="*/ 527538 w 4319659"/>
              <a:gd name="connsiteY179" fmla="*/ 773723 h 3429000"/>
              <a:gd name="connsiteX180" fmla="*/ 518746 w 4319659"/>
              <a:gd name="connsiteY180" fmla="*/ 729762 h 3429000"/>
              <a:gd name="connsiteX181" fmla="*/ 501161 w 4319659"/>
              <a:gd name="connsiteY181" fmla="*/ 659423 h 3429000"/>
              <a:gd name="connsiteX182" fmla="*/ 492369 w 4319659"/>
              <a:gd name="connsiteY182" fmla="*/ 624254 h 3429000"/>
              <a:gd name="connsiteX183" fmla="*/ 501161 w 4319659"/>
              <a:gd name="connsiteY183" fmla="*/ 404447 h 3429000"/>
              <a:gd name="connsiteX184" fmla="*/ 668215 w 4319659"/>
              <a:gd name="connsiteY184" fmla="*/ 422031 h 3429000"/>
              <a:gd name="connsiteX185" fmla="*/ 694592 w 4319659"/>
              <a:gd name="connsiteY185" fmla="*/ 430823 h 3429000"/>
              <a:gd name="connsiteX186" fmla="*/ 747346 w 4319659"/>
              <a:gd name="connsiteY186" fmla="*/ 483577 h 3429000"/>
              <a:gd name="connsiteX187" fmla="*/ 764930 w 4319659"/>
              <a:gd name="connsiteY187" fmla="*/ 509954 h 3429000"/>
              <a:gd name="connsiteX188" fmla="*/ 791307 w 4319659"/>
              <a:gd name="connsiteY188" fmla="*/ 527539 h 3429000"/>
              <a:gd name="connsiteX189" fmla="*/ 835269 w 4319659"/>
              <a:gd name="connsiteY189" fmla="*/ 562708 h 3429000"/>
              <a:gd name="connsiteX190" fmla="*/ 888023 w 4319659"/>
              <a:gd name="connsiteY190" fmla="*/ 580293 h 3429000"/>
              <a:gd name="connsiteX191" fmla="*/ 914400 w 4319659"/>
              <a:gd name="connsiteY191" fmla="*/ 589085 h 3429000"/>
              <a:gd name="connsiteX192" fmla="*/ 1336430 w 4319659"/>
              <a:gd name="connsiteY192" fmla="*/ 606670 h 3429000"/>
              <a:gd name="connsiteX193" fmla="*/ 1362807 w 4319659"/>
              <a:gd name="connsiteY193" fmla="*/ 615462 h 3429000"/>
              <a:gd name="connsiteX194" fmla="*/ 1547446 w 4319659"/>
              <a:gd name="connsiteY194" fmla="*/ 606670 h 3429000"/>
              <a:gd name="connsiteX195" fmla="*/ 1635369 w 4319659"/>
              <a:gd name="connsiteY195" fmla="*/ 562708 h 3429000"/>
              <a:gd name="connsiteX196" fmla="*/ 1696915 w 4319659"/>
              <a:gd name="connsiteY196" fmla="*/ 536331 h 3429000"/>
              <a:gd name="connsiteX197" fmla="*/ 1732084 w 4319659"/>
              <a:gd name="connsiteY197" fmla="*/ 509954 h 3429000"/>
              <a:gd name="connsiteX198" fmla="*/ 1758461 w 4319659"/>
              <a:gd name="connsiteY198" fmla="*/ 492370 h 3429000"/>
              <a:gd name="connsiteX199" fmla="*/ 1820007 w 4319659"/>
              <a:gd name="connsiteY199" fmla="*/ 430823 h 3429000"/>
              <a:gd name="connsiteX200" fmla="*/ 1846384 w 4319659"/>
              <a:gd name="connsiteY200" fmla="*/ 413239 h 3429000"/>
              <a:gd name="connsiteX201" fmla="*/ 1916723 w 4319659"/>
              <a:gd name="connsiteY201" fmla="*/ 378070 h 3429000"/>
              <a:gd name="connsiteX202" fmla="*/ 1978269 w 4319659"/>
              <a:gd name="connsiteY202" fmla="*/ 351693 h 3429000"/>
              <a:gd name="connsiteX203" fmla="*/ 2004646 w 4319659"/>
              <a:gd name="connsiteY203" fmla="*/ 334108 h 3429000"/>
              <a:gd name="connsiteX204" fmla="*/ 2039815 w 4319659"/>
              <a:gd name="connsiteY204" fmla="*/ 325316 h 3429000"/>
              <a:gd name="connsiteX205" fmla="*/ 2057400 w 4319659"/>
              <a:gd name="connsiteY205" fmla="*/ 298939 h 3429000"/>
              <a:gd name="connsiteX206" fmla="*/ 2118946 w 4319659"/>
              <a:gd name="connsiteY206" fmla="*/ 272562 h 3429000"/>
              <a:gd name="connsiteX207" fmla="*/ 2206869 w 4319659"/>
              <a:gd name="connsiteY207" fmla="*/ 246185 h 3429000"/>
              <a:gd name="connsiteX208" fmla="*/ 2259623 w 4319659"/>
              <a:gd name="connsiteY208" fmla="*/ 228600 h 3429000"/>
              <a:gd name="connsiteX209" fmla="*/ 2294792 w 4319659"/>
              <a:gd name="connsiteY209" fmla="*/ 219808 h 3429000"/>
              <a:gd name="connsiteX210" fmla="*/ 2365130 w 4319659"/>
              <a:gd name="connsiteY210" fmla="*/ 193431 h 3429000"/>
              <a:gd name="connsiteX211" fmla="*/ 2409092 w 4319659"/>
              <a:gd name="connsiteY211" fmla="*/ 175847 h 3429000"/>
              <a:gd name="connsiteX212" fmla="*/ 2444261 w 4319659"/>
              <a:gd name="connsiteY212" fmla="*/ 167054 h 3429000"/>
              <a:gd name="connsiteX213" fmla="*/ 2470638 w 4319659"/>
              <a:gd name="connsiteY213" fmla="*/ 158262 h 3429000"/>
              <a:gd name="connsiteX214" fmla="*/ 2505807 w 4319659"/>
              <a:gd name="connsiteY214" fmla="*/ 149470 h 3429000"/>
              <a:gd name="connsiteX215" fmla="*/ 2532184 w 4319659"/>
              <a:gd name="connsiteY215" fmla="*/ 140677 h 3429000"/>
              <a:gd name="connsiteX216" fmla="*/ 2576146 w 4319659"/>
              <a:gd name="connsiteY216" fmla="*/ 131885 h 3429000"/>
              <a:gd name="connsiteX217" fmla="*/ 2646484 w 4319659"/>
              <a:gd name="connsiteY217" fmla="*/ 105508 h 3429000"/>
              <a:gd name="connsiteX218" fmla="*/ 2734407 w 4319659"/>
              <a:gd name="connsiteY218" fmla="*/ 87923 h 3429000"/>
              <a:gd name="connsiteX219" fmla="*/ 2778369 w 4319659"/>
              <a:gd name="connsiteY219" fmla="*/ 70339 h 3429000"/>
              <a:gd name="connsiteX220" fmla="*/ 2892669 w 4319659"/>
              <a:gd name="connsiteY220" fmla="*/ 61547 h 3429000"/>
              <a:gd name="connsiteX221" fmla="*/ 2954215 w 4319659"/>
              <a:gd name="connsiteY221" fmla="*/ 52754 h 3429000"/>
              <a:gd name="connsiteX222" fmla="*/ 3094892 w 4319659"/>
              <a:gd name="connsiteY222" fmla="*/ 35170 h 3429000"/>
              <a:gd name="connsiteX223" fmla="*/ 3182815 w 4319659"/>
              <a:gd name="connsiteY223" fmla="*/ 26377 h 3429000"/>
              <a:gd name="connsiteX224" fmla="*/ 3226776 w 4319659"/>
              <a:gd name="connsiteY224" fmla="*/ 17585 h 3429000"/>
              <a:gd name="connsiteX225" fmla="*/ 3349869 w 4319659"/>
              <a:gd name="connsiteY225" fmla="*/ 0 h 3429000"/>
              <a:gd name="connsiteX226" fmla="*/ 3956538 w 4319659"/>
              <a:gd name="connsiteY226" fmla="*/ 8793 h 3429000"/>
              <a:gd name="connsiteX227" fmla="*/ 3982915 w 4319659"/>
              <a:gd name="connsiteY227" fmla="*/ 26377 h 3429000"/>
              <a:gd name="connsiteX228" fmla="*/ 4044461 w 4319659"/>
              <a:gd name="connsiteY228" fmla="*/ 52754 h 3429000"/>
              <a:gd name="connsiteX229" fmla="*/ 4123592 w 4319659"/>
              <a:gd name="connsiteY229" fmla="*/ 87923 h 3429000"/>
              <a:gd name="connsiteX230" fmla="*/ 4158761 w 4319659"/>
              <a:gd name="connsiteY230" fmla="*/ 114300 h 3429000"/>
              <a:gd name="connsiteX231" fmla="*/ 4273061 w 4319659"/>
              <a:gd name="connsiteY231" fmla="*/ 193431 h 3429000"/>
              <a:gd name="connsiteX232" fmla="*/ 4290646 w 4319659"/>
              <a:gd name="connsiteY232" fmla="*/ 219808 h 3429000"/>
              <a:gd name="connsiteX233" fmla="*/ 4299438 w 4319659"/>
              <a:gd name="connsiteY233" fmla="*/ 545123 h 3429000"/>
              <a:gd name="connsiteX234" fmla="*/ 4281853 w 4319659"/>
              <a:gd name="connsiteY234" fmla="*/ 580293 h 3429000"/>
              <a:gd name="connsiteX235" fmla="*/ 4237892 w 4319659"/>
              <a:gd name="connsiteY235" fmla="*/ 624254 h 3429000"/>
              <a:gd name="connsiteX236" fmla="*/ 4211515 w 4319659"/>
              <a:gd name="connsiteY236" fmla="*/ 659423 h 3429000"/>
              <a:gd name="connsiteX237" fmla="*/ 4158761 w 4319659"/>
              <a:gd name="connsiteY237" fmla="*/ 694593 h 3429000"/>
              <a:gd name="connsiteX238" fmla="*/ 4141176 w 4319659"/>
              <a:gd name="connsiteY238" fmla="*/ 720970 h 3429000"/>
              <a:gd name="connsiteX239" fmla="*/ 4088423 w 4319659"/>
              <a:gd name="connsiteY239" fmla="*/ 756139 h 3429000"/>
              <a:gd name="connsiteX240" fmla="*/ 4062046 w 4319659"/>
              <a:gd name="connsiteY240" fmla="*/ 773723 h 3429000"/>
              <a:gd name="connsiteX241" fmla="*/ 4035669 w 4319659"/>
              <a:gd name="connsiteY241" fmla="*/ 791308 h 3429000"/>
              <a:gd name="connsiteX242" fmla="*/ 4000500 w 4319659"/>
              <a:gd name="connsiteY242" fmla="*/ 808893 h 3429000"/>
              <a:gd name="connsiteX243" fmla="*/ 3974123 w 4319659"/>
              <a:gd name="connsiteY243" fmla="*/ 826477 h 3429000"/>
              <a:gd name="connsiteX244" fmla="*/ 3974123 w 4319659"/>
              <a:gd name="connsiteY244" fmla="*/ 83527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4319659" h="3429000">
                <a:moveTo>
                  <a:pt x="3974123" y="835270"/>
                </a:moveTo>
                <a:cubicBezTo>
                  <a:pt x="3965331" y="838201"/>
                  <a:pt x="3938772" y="840195"/>
                  <a:pt x="3921369" y="844062"/>
                </a:cubicBezTo>
                <a:cubicBezTo>
                  <a:pt x="3912322" y="846072"/>
                  <a:pt x="3904246" y="853368"/>
                  <a:pt x="3894992" y="852854"/>
                </a:cubicBezTo>
                <a:cubicBezTo>
                  <a:pt x="3850710" y="850394"/>
                  <a:pt x="3807069" y="841131"/>
                  <a:pt x="3763107" y="835270"/>
                </a:cubicBezTo>
                <a:lnTo>
                  <a:pt x="3701561" y="773723"/>
                </a:lnTo>
                <a:lnTo>
                  <a:pt x="3675184" y="747347"/>
                </a:lnTo>
                <a:cubicBezTo>
                  <a:pt x="3653085" y="681048"/>
                  <a:pt x="3682895" y="762770"/>
                  <a:pt x="3648807" y="694593"/>
                </a:cubicBezTo>
                <a:cubicBezTo>
                  <a:pt x="3623358" y="643694"/>
                  <a:pt x="3663641" y="691842"/>
                  <a:pt x="3613638" y="641839"/>
                </a:cubicBezTo>
                <a:cubicBezTo>
                  <a:pt x="3610707" y="633047"/>
                  <a:pt x="3614114" y="615462"/>
                  <a:pt x="3604846" y="615462"/>
                </a:cubicBezTo>
                <a:cubicBezTo>
                  <a:pt x="3594279" y="615462"/>
                  <a:pt x="3588348" y="631328"/>
                  <a:pt x="3587261" y="641839"/>
                </a:cubicBezTo>
                <a:cubicBezTo>
                  <a:pt x="3579414" y="717691"/>
                  <a:pt x="3588888" y="794898"/>
                  <a:pt x="3578469" y="870439"/>
                </a:cubicBezTo>
                <a:cubicBezTo>
                  <a:pt x="3575712" y="890428"/>
                  <a:pt x="3528547" y="907757"/>
                  <a:pt x="3516923" y="914400"/>
                </a:cubicBezTo>
                <a:cubicBezTo>
                  <a:pt x="3507748" y="919643"/>
                  <a:pt x="3498664" y="925220"/>
                  <a:pt x="3490546" y="931985"/>
                </a:cubicBezTo>
                <a:cubicBezTo>
                  <a:pt x="3480994" y="939945"/>
                  <a:pt x="3475038" y="952323"/>
                  <a:pt x="3464169" y="958362"/>
                </a:cubicBezTo>
                <a:cubicBezTo>
                  <a:pt x="3422544" y="981487"/>
                  <a:pt x="3414669" y="970331"/>
                  <a:pt x="3376246" y="984739"/>
                </a:cubicBezTo>
                <a:cubicBezTo>
                  <a:pt x="3363974" y="989341"/>
                  <a:pt x="3352799" y="996462"/>
                  <a:pt x="3341076" y="1002323"/>
                </a:cubicBezTo>
                <a:cubicBezTo>
                  <a:pt x="3294184" y="999392"/>
                  <a:pt x="3246376" y="1003210"/>
                  <a:pt x="3200400" y="993531"/>
                </a:cubicBezTo>
                <a:cubicBezTo>
                  <a:pt x="3184825" y="990252"/>
                  <a:pt x="3165391" y="951520"/>
                  <a:pt x="3156438" y="940777"/>
                </a:cubicBezTo>
                <a:cubicBezTo>
                  <a:pt x="3148478" y="931225"/>
                  <a:pt x="3138021" y="923952"/>
                  <a:pt x="3130061" y="914400"/>
                </a:cubicBezTo>
                <a:cubicBezTo>
                  <a:pt x="3114022" y="895153"/>
                  <a:pt x="3110014" y="874932"/>
                  <a:pt x="3086100" y="861647"/>
                </a:cubicBezTo>
                <a:cubicBezTo>
                  <a:pt x="3069897" y="852645"/>
                  <a:pt x="3050931" y="849924"/>
                  <a:pt x="3033346" y="844062"/>
                </a:cubicBezTo>
                <a:cubicBezTo>
                  <a:pt x="2944734" y="814525"/>
                  <a:pt x="3082157" y="859584"/>
                  <a:pt x="2971800" y="826477"/>
                </a:cubicBezTo>
                <a:cubicBezTo>
                  <a:pt x="2954046" y="821151"/>
                  <a:pt x="2936631" y="814754"/>
                  <a:pt x="2919046" y="808893"/>
                </a:cubicBezTo>
                <a:cubicBezTo>
                  <a:pt x="2804746" y="811824"/>
                  <a:pt x="2690261" y="810553"/>
                  <a:pt x="2576146" y="817685"/>
                </a:cubicBezTo>
                <a:cubicBezTo>
                  <a:pt x="2547512" y="819475"/>
                  <a:pt x="2475596" y="840320"/>
                  <a:pt x="2444261" y="852854"/>
                </a:cubicBezTo>
                <a:cubicBezTo>
                  <a:pt x="2429607" y="858716"/>
                  <a:pt x="2415273" y="865448"/>
                  <a:pt x="2400300" y="870439"/>
                </a:cubicBezTo>
                <a:cubicBezTo>
                  <a:pt x="2388836" y="874260"/>
                  <a:pt x="2376853" y="876300"/>
                  <a:pt x="2365130" y="879231"/>
                </a:cubicBezTo>
                <a:cubicBezTo>
                  <a:pt x="2353407" y="885093"/>
                  <a:pt x="2341341" y="890313"/>
                  <a:pt x="2329961" y="896816"/>
                </a:cubicBezTo>
                <a:cubicBezTo>
                  <a:pt x="2320786" y="902059"/>
                  <a:pt x="2313035" y="909674"/>
                  <a:pt x="2303584" y="914400"/>
                </a:cubicBezTo>
                <a:cubicBezTo>
                  <a:pt x="2295294" y="918545"/>
                  <a:pt x="2285999" y="920262"/>
                  <a:pt x="2277207" y="923193"/>
                </a:cubicBezTo>
                <a:cubicBezTo>
                  <a:pt x="2256420" y="943980"/>
                  <a:pt x="2239491" y="958422"/>
                  <a:pt x="2224453" y="984739"/>
                </a:cubicBezTo>
                <a:cubicBezTo>
                  <a:pt x="2219855" y="992786"/>
                  <a:pt x="2220162" y="1003014"/>
                  <a:pt x="2215661" y="1011116"/>
                </a:cubicBezTo>
                <a:cubicBezTo>
                  <a:pt x="2205398" y="1029591"/>
                  <a:pt x="2188341" y="1044248"/>
                  <a:pt x="2180492" y="1063870"/>
                </a:cubicBezTo>
                <a:cubicBezTo>
                  <a:pt x="2174630" y="1078524"/>
                  <a:pt x="2168449" y="1093053"/>
                  <a:pt x="2162907" y="1107831"/>
                </a:cubicBezTo>
                <a:cubicBezTo>
                  <a:pt x="2159653" y="1116509"/>
                  <a:pt x="2157766" y="1125689"/>
                  <a:pt x="2154115" y="1134208"/>
                </a:cubicBezTo>
                <a:cubicBezTo>
                  <a:pt x="2139016" y="1169440"/>
                  <a:pt x="2135986" y="1162760"/>
                  <a:pt x="2127738" y="1195754"/>
                </a:cubicBezTo>
                <a:cubicBezTo>
                  <a:pt x="2124114" y="1210252"/>
                  <a:pt x="2121877" y="1225062"/>
                  <a:pt x="2118946" y="1239716"/>
                </a:cubicBezTo>
                <a:cubicBezTo>
                  <a:pt x="2121877" y="1289539"/>
                  <a:pt x="2118399" y="1340157"/>
                  <a:pt x="2127738" y="1389185"/>
                </a:cubicBezTo>
                <a:cubicBezTo>
                  <a:pt x="2130480" y="1403580"/>
                  <a:pt x="2145598" y="1412430"/>
                  <a:pt x="2154115" y="1424354"/>
                </a:cubicBezTo>
                <a:cubicBezTo>
                  <a:pt x="2215823" y="1510744"/>
                  <a:pt x="2109431" y="1370745"/>
                  <a:pt x="2206869" y="1485900"/>
                </a:cubicBezTo>
                <a:cubicBezTo>
                  <a:pt x="2228454" y="1511409"/>
                  <a:pt x="2240611" y="1546495"/>
                  <a:pt x="2268415" y="1565031"/>
                </a:cubicBezTo>
                <a:cubicBezTo>
                  <a:pt x="2277207" y="1570893"/>
                  <a:pt x="2286674" y="1575851"/>
                  <a:pt x="2294792" y="1582616"/>
                </a:cubicBezTo>
                <a:cubicBezTo>
                  <a:pt x="2328806" y="1610961"/>
                  <a:pt x="2314433" y="1611424"/>
                  <a:pt x="2356338" y="1635370"/>
                </a:cubicBezTo>
                <a:cubicBezTo>
                  <a:pt x="2364385" y="1639968"/>
                  <a:pt x="2374196" y="1640511"/>
                  <a:pt x="2382715" y="1644162"/>
                </a:cubicBezTo>
                <a:cubicBezTo>
                  <a:pt x="2447085" y="1671749"/>
                  <a:pt x="2388211" y="1654329"/>
                  <a:pt x="2453053" y="1670539"/>
                </a:cubicBezTo>
                <a:cubicBezTo>
                  <a:pt x="2461845" y="1676400"/>
                  <a:pt x="2469979" y="1683397"/>
                  <a:pt x="2479430" y="1688123"/>
                </a:cubicBezTo>
                <a:cubicBezTo>
                  <a:pt x="2487720" y="1692268"/>
                  <a:pt x="2497705" y="1692415"/>
                  <a:pt x="2505807" y="1696916"/>
                </a:cubicBezTo>
                <a:cubicBezTo>
                  <a:pt x="2596500" y="1747301"/>
                  <a:pt x="2525256" y="1720984"/>
                  <a:pt x="2584938" y="1740877"/>
                </a:cubicBezTo>
                <a:cubicBezTo>
                  <a:pt x="2596661" y="1749669"/>
                  <a:pt x="2609745" y="1756892"/>
                  <a:pt x="2620107" y="1767254"/>
                </a:cubicBezTo>
                <a:cubicBezTo>
                  <a:pt x="2630469" y="1777616"/>
                  <a:pt x="2634761" y="1793631"/>
                  <a:pt x="2646484" y="1802423"/>
                </a:cubicBezTo>
                <a:cubicBezTo>
                  <a:pt x="2659110" y="1811893"/>
                  <a:pt x="2676329" y="1812950"/>
                  <a:pt x="2690446" y="1820008"/>
                </a:cubicBezTo>
                <a:cubicBezTo>
                  <a:pt x="2747977" y="1848774"/>
                  <a:pt x="2684867" y="1825081"/>
                  <a:pt x="2743200" y="1863970"/>
                </a:cubicBezTo>
                <a:cubicBezTo>
                  <a:pt x="2750911" y="1869111"/>
                  <a:pt x="2761287" y="1868617"/>
                  <a:pt x="2769576" y="1872762"/>
                </a:cubicBezTo>
                <a:cubicBezTo>
                  <a:pt x="2784861" y="1880405"/>
                  <a:pt x="2799046" y="1890082"/>
                  <a:pt x="2813538" y="1899139"/>
                </a:cubicBezTo>
                <a:cubicBezTo>
                  <a:pt x="2822499" y="1904739"/>
                  <a:pt x="2830638" y="1911663"/>
                  <a:pt x="2839915" y="1916723"/>
                </a:cubicBezTo>
                <a:cubicBezTo>
                  <a:pt x="2862928" y="1929275"/>
                  <a:pt x="2910253" y="1951893"/>
                  <a:pt x="2910253" y="1951893"/>
                </a:cubicBezTo>
                <a:cubicBezTo>
                  <a:pt x="2948811" y="2009729"/>
                  <a:pt x="2902431" y="1949611"/>
                  <a:pt x="2998176" y="2013439"/>
                </a:cubicBezTo>
                <a:cubicBezTo>
                  <a:pt x="3044536" y="2044345"/>
                  <a:pt x="3002947" y="2020891"/>
                  <a:pt x="3059723" y="2039816"/>
                </a:cubicBezTo>
                <a:cubicBezTo>
                  <a:pt x="3074696" y="2044807"/>
                  <a:pt x="3088434" y="2053333"/>
                  <a:pt x="3103684" y="2057400"/>
                </a:cubicBezTo>
                <a:cubicBezTo>
                  <a:pt x="3104822" y="2057704"/>
                  <a:pt x="3202489" y="2075681"/>
                  <a:pt x="3226776" y="2083777"/>
                </a:cubicBezTo>
                <a:cubicBezTo>
                  <a:pt x="3318053" y="2114203"/>
                  <a:pt x="3232496" y="2086638"/>
                  <a:pt x="3297115" y="2118947"/>
                </a:cubicBezTo>
                <a:cubicBezTo>
                  <a:pt x="3311231" y="2126005"/>
                  <a:pt x="3326244" y="2131137"/>
                  <a:pt x="3341076" y="2136531"/>
                </a:cubicBezTo>
                <a:cubicBezTo>
                  <a:pt x="3358496" y="2142866"/>
                  <a:pt x="3393830" y="2154116"/>
                  <a:pt x="3393830" y="2154116"/>
                </a:cubicBezTo>
                <a:cubicBezTo>
                  <a:pt x="3489503" y="2249789"/>
                  <a:pt x="3349105" y="2118438"/>
                  <a:pt x="3455376" y="2189285"/>
                </a:cubicBezTo>
                <a:cubicBezTo>
                  <a:pt x="3464168" y="2195147"/>
                  <a:pt x="3466196" y="2207544"/>
                  <a:pt x="3472961" y="2215662"/>
                </a:cubicBezTo>
                <a:cubicBezTo>
                  <a:pt x="3498422" y="2246215"/>
                  <a:pt x="3498951" y="2241845"/>
                  <a:pt x="3534507" y="2259623"/>
                </a:cubicBezTo>
                <a:cubicBezTo>
                  <a:pt x="3543299" y="2271346"/>
                  <a:pt x="3554331" y="2281686"/>
                  <a:pt x="3560884" y="2294793"/>
                </a:cubicBezTo>
                <a:cubicBezTo>
                  <a:pt x="3569174" y="2311372"/>
                  <a:pt x="3567347" y="2332718"/>
                  <a:pt x="3578469" y="2347547"/>
                </a:cubicBezTo>
                <a:lnTo>
                  <a:pt x="3631223" y="2417885"/>
                </a:lnTo>
                <a:cubicBezTo>
                  <a:pt x="3647740" y="2566545"/>
                  <a:pt x="3625046" y="2445374"/>
                  <a:pt x="3657600" y="2532185"/>
                </a:cubicBezTo>
                <a:cubicBezTo>
                  <a:pt x="3666051" y="2554720"/>
                  <a:pt x="3664557" y="2572476"/>
                  <a:pt x="3675184" y="2593731"/>
                </a:cubicBezTo>
                <a:cubicBezTo>
                  <a:pt x="3679910" y="2603183"/>
                  <a:pt x="3686907" y="2611316"/>
                  <a:pt x="3692769" y="2620108"/>
                </a:cubicBezTo>
                <a:cubicBezTo>
                  <a:pt x="3695700" y="2628900"/>
                  <a:pt x="3699313" y="2637494"/>
                  <a:pt x="3701561" y="2646485"/>
                </a:cubicBezTo>
                <a:cubicBezTo>
                  <a:pt x="3705185" y="2660983"/>
                  <a:pt x="3705106" y="2676454"/>
                  <a:pt x="3710353" y="2690447"/>
                </a:cubicBezTo>
                <a:cubicBezTo>
                  <a:pt x="3714063" y="2700341"/>
                  <a:pt x="3722695" y="2707648"/>
                  <a:pt x="3727938" y="2716823"/>
                </a:cubicBezTo>
                <a:cubicBezTo>
                  <a:pt x="3734441" y="2728203"/>
                  <a:pt x="3739661" y="2740270"/>
                  <a:pt x="3745523" y="2751993"/>
                </a:cubicBezTo>
                <a:cubicBezTo>
                  <a:pt x="3766731" y="2836829"/>
                  <a:pt x="3758367" y="2798633"/>
                  <a:pt x="3771900" y="2866293"/>
                </a:cubicBezTo>
                <a:cubicBezTo>
                  <a:pt x="3768969" y="2933701"/>
                  <a:pt x="3773367" y="3001829"/>
                  <a:pt x="3763107" y="3068516"/>
                </a:cubicBezTo>
                <a:cubicBezTo>
                  <a:pt x="3761216" y="3080806"/>
                  <a:pt x="3743627" y="3084547"/>
                  <a:pt x="3736730" y="3094893"/>
                </a:cubicBezTo>
                <a:cubicBezTo>
                  <a:pt x="3692505" y="3161231"/>
                  <a:pt x="3798638" y="3068154"/>
                  <a:pt x="3692769" y="3174023"/>
                </a:cubicBezTo>
                <a:cubicBezTo>
                  <a:pt x="3683977" y="3182815"/>
                  <a:pt x="3674484" y="3190959"/>
                  <a:pt x="3666392" y="3200400"/>
                </a:cubicBezTo>
                <a:cubicBezTo>
                  <a:pt x="3656855" y="3211526"/>
                  <a:pt x="3650968" y="3225834"/>
                  <a:pt x="3640015" y="3235570"/>
                </a:cubicBezTo>
                <a:cubicBezTo>
                  <a:pt x="3624219" y="3249611"/>
                  <a:pt x="3604846" y="3259016"/>
                  <a:pt x="3587261" y="3270739"/>
                </a:cubicBezTo>
                <a:cubicBezTo>
                  <a:pt x="3578469" y="3276600"/>
                  <a:pt x="3570909" y="3284981"/>
                  <a:pt x="3560884" y="3288323"/>
                </a:cubicBezTo>
                <a:cubicBezTo>
                  <a:pt x="3523043" y="3300937"/>
                  <a:pt x="3543498" y="3294868"/>
                  <a:pt x="3499338" y="3305908"/>
                </a:cubicBezTo>
                <a:cubicBezTo>
                  <a:pt x="3436530" y="3347780"/>
                  <a:pt x="3467087" y="3335951"/>
                  <a:pt x="3411415" y="3349870"/>
                </a:cubicBezTo>
                <a:cubicBezTo>
                  <a:pt x="3402623" y="3355731"/>
                  <a:pt x="3395063" y="3364112"/>
                  <a:pt x="3385038" y="3367454"/>
                </a:cubicBezTo>
                <a:cubicBezTo>
                  <a:pt x="3335703" y="3383899"/>
                  <a:pt x="3305942" y="3373320"/>
                  <a:pt x="3253153" y="3367454"/>
                </a:cubicBezTo>
                <a:cubicBezTo>
                  <a:pt x="3241430" y="3349869"/>
                  <a:pt x="3224667" y="3334750"/>
                  <a:pt x="3217984" y="3314700"/>
                </a:cubicBezTo>
                <a:cubicBezTo>
                  <a:pt x="3205851" y="3278298"/>
                  <a:pt x="3214333" y="3296034"/>
                  <a:pt x="3191607" y="3261947"/>
                </a:cubicBezTo>
                <a:cubicBezTo>
                  <a:pt x="3164926" y="3181901"/>
                  <a:pt x="3205858" y="3308337"/>
                  <a:pt x="3174023" y="3191608"/>
                </a:cubicBezTo>
                <a:cubicBezTo>
                  <a:pt x="3169146" y="3173725"/>
                  <a:pt x="3160933" y="3156836"/>
                  <a:pt x="3156438" y="3138854"/>
                </a:cubicBezTo>
                <a:cubicBezTo>
                  <a:pt x="3153507" y="3127131"/>
                  <a:pt x="3152406" y="3114792"/>
                  <a:pt x="3147646" y="3103685"/>
                </a:cubicBezTo>
                <a:cubicBezTo>
                  <a:pt x="3143483" y="3093972"/>
                  <a:pt x="3135923" y="3086100"/>
                  <a:pt x="3130061" y="3077308"/>
                </a:cubicBezTo>
                <a:cubicBezTo>
                  <a:pt x="3127130" y="3062654"/>
                  <a:pt x="3129292" y="3045955"/>
                  <a:pt x="3121269" y="3033347"/>
                </a:cubicBezTo>
                <a:cubicBezTo>
                  <a:pt x="3092326" y="2987865"/>
                  <a:pt x="3073324" y="2982998"/>
                  <a:pt x="3033346" y="2963008"/>
                </a:cubicBezTo>
                <a:cubicBezTo>
                  <a:pt x="2989198" y="2896787"/>
                  <a:pt x="3048724" y="2973260"/>
                  <a:pt x="2980592" y="2927839"/>
                </a:cubicBezTo>
                <a:cubicBezTo>
                  <a:pt x="2971800" y="2921977"/>
                  <a:pt x="2970479" y="2908934"/>
                  <a:pt x="2963007" y="2901462"/>
                </a:cubicBezTo>
                <a:cubicBezTo>
                  <a:pt x="2955535" y="2893990"/>
                  <a:pt x="2944102" y="2891349"/>
                  <a:pt x="2936630" y="2883877"/>
                </a:cubicBezTo>
                <a:cubicBezTo>
                  <a:pt x="2926268" y="2873515"/>
                  <a:pt x="2919045" y="2860431"/>
                  <a:pt x="2910253" y="2848708"/>
                </a:cubicBezTo>
                <a:cubicBezTo>
                  <a:pt x="2907322" y="2839916"/>
                  <a:pt x="2905606" y="2830620"/>
                  <a:pt x="2901461" y="2822331"/>
                </a:cubicBezTo>
                <a:cubicBezTo>
                  <a:pt x="2896735" y="2812879"/>
                  <a:pt x="2888168" y="2805610"/>
                  <a:pt x="2883876" y="2795954"/>
                </a:cubicBezTo>
                <a:cubicBezTo>
                  <a:pt x="2842024" y="2701786"/>
                  <a:pt x="2888504" y="2776518"/>
                  <a:pt x="2848707" y="2716823"/>
                </a:cubicBezTo>
                <a:cubicBezTo>
                  <a:pt x="2845776" y="2708031"/>
                  <a:pt x="2845704" y="2697684"/>
                  <a:pt x="2839915" y="2690447"/>
                </a:cubicBezTo>
                <a:cubicBezTo>
                  <a:pt x="2833314" y="2682195"/>
                  <a:pt x="2822137" y="2679004"/>
                  <a:pt x="2813538" y="2672862"/>
                </a:cubicBezTo>
                <a:cubicBezTo>
                  <a:pt x="2737198" y="2618333"/>
                  <a:pt x="2814155" y="2670343"/>
                  <a:pt x="2751992" y="2628900"/>
                </a:cubicBezTo>
                <a:cubicBezTo>
                  <a:pt x="2712663" y="2569908"/>
                  <a:pt x="2758993" y="2627706"/>
                  <a:pt x="2708030" y="2593731"/>
                </a:cubicBezTo>
                <a:cubicBezTo>
                  <a:pt x="2697684" y="2586834"/>
                  <a:pt x="2692522" y="2573393"/>
                  <a:pt x="2681653" y="2567354"/>
                </a:cubicBezTo>
                <a:cubicBezTo>
                  <a:pt x="2665450" y="2558352"/>
                  <a:pt x="2646484" y="2555631"/>
                  <a:pt x="2628900" y="2549770"/>
                </a:cubicBezTo>
                <a:lnTo>
                  <a:pt x="2602523" y="2540977"/>
                </a:lnTo>
                <a:cubicBezTo>
                  <a:pt x="2547116" y="2457868"/>
                  <a:pt x="2587309" y="2502759"/>
                  <a:pt x="2373923" y="2505808"/>
                </a:cubicBezTo>
                <a:cubicBezTo>
                  <a:pt x="2238994" y="2507736"/>
                  <a:pt x="2104292" y="2517531"/>
                  <a:pt x="1969476" y="2523393"/>
                </a:cubicBezTo>
                <a:cubicBezTo>
                  <a:pt x="1928043" y="2551015"/>
                  <a:pt x="1952975" y="2528093"/>
                  <a:pt x="1925515" y="2576147"/>
                </a:cubicBezTo>
                <a:cubicBezTo>
                  <a:pt x="1906958" y="2608622"/>
                  <a:pt x="1904843" y="2599034"/>
                  <a:pt x="1890346" y="2637693"/>
                </a:cubicBezTo>
                <a:cubicBezTo>
                  <a:pt x="1886103" y="2649007"/>
                  <a:pt x="1884873" y="2661243"/>
                  <a:pt x="1881553" y="2672862"/>
                </a:cubicBezTo>
                <a:cubicBezTo>
                  <a:pt x="1879007" y="2681773"/>
                  <a:pt x="1875692" y="2690447"/>
                  <a:pt x="1872761" y="2699239"/>
                </a:cubicBezTo>
                <a:cubicBezTo>
                  <a:pt x="1875692" y="2716824"/>
                  <a:pt x="1872708" y="2736515"/>
                  <a:pt x="1881553" y="2751993"/>
                </a:cubicBezTo>
                <a:cubicBezTo>
                  <a:pt x="1886151" y="2760040"/>
                  <a:pt x="1899828" y="2756284"/>
                  <a:pt x="1907930" y="2760785"/>
                </a:cubicBezTo>
                <a:cubicBezTo>
                  <a:pt x="1926405" y="2771048"/>
                  <a:pt x="1960684" y="2795954"/>
                  <a:pt x="1960684" y="2795954"/>
                </a:cubicBezTo>
                <a:cubicBezTo>
                  <a:pt x="1963228" y="2799347"/>
                  <a:pt x="2001017" y="2842008"/>
                  <a:pt x="1995853" y="2857500"/>
                </a:cubicBezTo>
                <a:cubicBezTo>
                  <a:pt x="1991921" y="2869296"/>
                  <a:pt x="1980272" y="2877708"/>
                  <a:pt x="1969476" y="2883877"/>
                </a:cubicBezTo>
                <a:cubicBezTo>
                  <a:pt x="1958984" y="2889872"/>
                  <a:pt x="1946030" y="2889739"/>
                  <a:pt x="1934307" y="2892670"/>
                </a:cubicBezTo>
                <a:cubicBezTo>
                  <a:pt x="1916722" y="2910254"/>
                  <a:pt x="1895347" y="2924731"/>
                  <a:pt x="1881553" y="2945423"/>
                </a:cubicBezTo>
                <a:lnTo>
                  <a:pt x="1846384" y="2998177"/>
                </a:lnTo>
                <a:cubicBezTo>
                  <a:pt x="1849762" y="3018446"/>
                  <a:pt x="1853145" y="3055660"/>
                  <a:pt x="1863969" y="3077308"/>
                </a:cubicBezTo>
                <a:cubicBezTo>
                  <a:pt x="1868695" y="3086759"/>
                  <a:pt x="1876827" y="3094234"/>
                  <a:pt x="1881553" y="3103685"/>
                </a:cubicBezTo>
                <a:cubicBezTo>
                  <a:pt x="1885698" y="3111975"/>
                  <a:pt x="1883793" y="3123509"/>
                  <a:pt x="1890346" y="3130062"/>
                </a:cubicBezTo>
                <a:cubicBezTo>
                  <a:pt x="1899614" y="3139330"/>
                  <a:pt x="1914135" y="3141144"/>
                  <a:pt x="1925515" y="3147647"/>
                </a:cubicBezTo>
                <a:cubicBezTo>
                  <a:pt x="1976272" y="3176651"/>
                  <a:pt x="1927906" y="3152437"/>
                  <a:pt x="1978269" y="3191608"/>
                </a:cubicBezTo>
                <a:cubicBezTo>
                  <a:pt x="1994951" y="3204583"/>
                  <a:pt x="2013438" y="3215054"/>
                  <a:pt x="2031023" y="3226777"/>
                </a:cubicBezTo>
                <a:lnTo>
                  <a:pt x="2057400" y="3244362"/>
                </a:lnTo>
                <a:cubicBezTo>
                  <a:pt x="2054469" y="3288324"/>
                  <a:pt x="2058165" y="3333237"/>
                  <a:pt x="2048607" y="3376247"/>
                </a:cubicBezTo>
                <a:cubicBezTo>
                  <a:pt x="2045910" y="3388385"/>
                  <a:pt x="2033026" y="3396454"/>
                  <a:pt x="2022230" y="3402623"/>
                </a:cubicBezTo>
                <a:cubicBezTo>
                  <a:pt x="2011738" y="3408618"/>
                  <a:pt x="1998635" y="3407944"/>
                  <a:pt x="1987061" y="3411416"/>
                </a:cubicBezTo>
                <a:cubicBezTo>
                  <a:pt x="1969307" y="3416742"/>
                  <a:pt x="1951892" y="3423139"/>
                  <a:pt x="1934307" y="3429000"/>
                </a:cubicBezTo>
                <a:lnTo>
                  <a:pt x="1230923" y="3420208"/>
                </a:lnTo>
                <a:cubicBezTo>
                  <a:pt x="1210205" y="3419732"/>
                  <a:pt x="1189481" y="3416442"/>
                  <a:pt x="1169376" y="3411416"/>
                </a:cubicBezTo>
                <a:cubicBezTo>
                  <a:pt x="1082106" y="3389599"/>
                  <a:pt x="1160975" y="3402791"/>
                  <a:pt x="1099038" y="3376247"/>
                </a:cubicBezTo>
                <a:cubicBezTo>
                  <a:pt x="1087931" y="3371487"/>
                  <a:pt x="1075592" y="3370385"/>
                  <a:pt x="1063869" y="3367454"/>
                </a:cubicBezTo>
                <a:cubicBezTo>
                  <a:pt x="1046284" y="3355731"/>
                  <a:pt x="1022838" y="3349870"/>
                  <a:pt x="1011115" y="3332285"/>
                </a:cubicBezTo>
                <a:cubicBezTo>
                  <a:pt x="1005253" y="3323493"/>
                  <a:pt x="1001648" y="3312673"/>
                  <a:pt x="993530" y="3305908"/>
                </a:cubicBezTo>
                <a:cubicBezTo>
                  <a:pt x="959946" y="3277921"/>
                  <a:pt x="963813" y="3296892"/>
                  <a:pt x="931984" y="3279531"/>
                </a:cubicBezTo>
                <a:cubicBezTo>
                  <a:pt x="907711" y="3266292"/>
                  <a:pt x="884651" y="3250907"/>
                  <a:pt x="861646" y="3235570"/>
                </a:cubicBezTo>
                <a:cubicBezTo>
                  <a:pt x="852854" y="3229708"/>
                  <a:pt x="844721" y="3222711"/>
                  <a:pt x="835269" y="3217985"/>
                </a:cubicBezTo>
                <a:cubicBezTo>
                  <a:pt x="826980" y="3213840"/>
                  <a:pt x="817411" y="3212844"/>
                  <a:pt x="808892" y="3209193"/>
                </a:cubicBezTo>
                <a:cubicBezTo>
                  <a:pt x="777659" y="3195807"/>
                  <a:pt x="773835" y="3191683"/>
                  <a:pt x="747346" y="3174023"/>
                </a:cubicBezTo>
                <a:cubicBezTo>
                  <a:pt x="705902" y="3111860"/>
                  <a:pt x="760029" y="3186707"/>
                  <a:pt x="694592" y="3121270"/>
                </a:cubicBezTo>
                <a:cubicBezTo>
                  <a:pt x="687120" y="3113798"/>
                  <a:pt x="682869" y="3103685"/>
                  <a:pt x="677007" y="3094893"/>
                </a:cubicBezTo>
                <a:cubicBezTo>
                  <a:pt x="665230" y="3047781"/>
                  <a:pt x="666424" y="3057686"/>
                  <a:pt x="659423" y="2998177"/>
                </a:cubicBezTo>
                <a:cubicBezTo>
                  <a:pt x="655738" y="2966852"/>
                  <a:pt x="655185" y="2910676"/>
                  <a:pt x="641838" y="2875085"/>
                </a:cubicBezTo>
                <a:cubicBezTo>
                  <a:pt x="635976" y="2859453"/>
                  <a:pt x="618262" y="2827451"/>
                  <a:pt x="606669" y="2813539"/>
                </a:cubicBezTo>
                <a:cubicBezTo>
                  <a:pt x="598709" y="2803987"/>
                  <a:pt x="588252" y="2796714"/>
                  <a:pt x="580292" y="2787162"/>
                </a:cubicBezTo>
                <a:cubicBezTo>
                  <a:pt x="558900" y="2761491"/>
                  <a:pt x="544840" y="2728906"/>
                  <a:pt x="518746" y="2708031"/>
                </a:cubicBezTo>
                <a:cubicBezTo>
                  <a:pt x="504092" y="2696308"/>
                  <a:pt x="488054" y="2686132"/>
                  <a:pt x="474784" y="2672862"/>
                </a:cubicBezTo>
                <a:cubicBezTo>
                  <a:pt x="464422" y="2662500"/>
                  <a:pt x="458769" y="2648055"/>
                  <a:pt x="448407" y="2637693"/>
                </a:cubicBezTo>
                <a:cubicBezTo>
                  <a:pt x="428602" y="2617888"/>
                  <a:pt x="354942" y="2575382"/>
                  <a:pt x="342900" y="2567354"/>
                </a:cubicBezTo>
                <a:cubicBezTo>
                  <a:pt x="289672" y="2531869"/>
                  <a:pt x="328363" y="2547855"/>
                  <a:pt x="281353" y="2532185"/>
                </a:cubicBezTo>
                <a:cubicBezTo>
                  <a:pt x="187569" y="2461846"/>
                  <a:pt x="301868" y="2552700"/>
                  <a:pt x="219807" y="2470639"/>
                </a:cubicBezTo>
                <a:cubicBezTo>
                  <a:pt x="178513" y="2429345"/>
                  <a:pt x="191757" y="2460951"/>
                  <a:pt x="158261" y="2417885"/>
                </a:cubicBezTo>
                <a:cubicBezTo>
                  <a:pt x="145286" y="2401203"/>
                  <a:pt x="136294" y="2381634"/>
                  <a:pt x="123092" y="2365131"/>
                </a:cubicBezTo>
                <a:cubicBezTo>
                  <a:pt x="111369" y="2350477"/>
                  <a:pt x="97998" y="2337002"/>
                  <a:pt x="87923" y="2321170"/>
                </a:cubicBezTo>
                <a:cubicBezTo>
                  <a:pt x="46717" y="2256418"/>
                  <a:pt x="72800" y="2288816"/>
                  <a:pt x="52753" y="2242039"/>
                </a:cubicBezTo>
                <a:cubicBezTo>
                  <a:pt x="47590" y="2229992"/>
                  <a:pt x="40037" y="2219039"/>
                  <a:pt x="35169" y="2206870"/>
                </a:cubicBezTo>
                <a:cubicBezTo>
                  <a:pt x="20897" y="2171189"/>
                  <a:pt x="17429" y="2153495"/>
                  <a:pt x="8792" y="2118947"/>
                </a:cubicBezTo>
                <a:cubicBezTo>
                  <a:pt x="5861" y="2092570"/>
                  <a:pt x="0" y="2066355"/>
                  <a:pt x="0" y="2039816"/>
                </a:cubicBezTo>
                <a:cubicBezTo>
                  <a:pt x="0" y="1983005"/>
                  <a:pt x="2736" y="1886829"/>
                  <a:pt x="17584" y="1820008"/>
                </a:cubicBezTo>
                <a:cubicBezTo>
                  <a:pt x="19594" y="1810961"/>
                  <a:pt x="24365" y="1802678"/>
                  <a:pt x="26376" y="1793631"/>
                </a:cubicBezTo>
                <a:cubicBezTo>
                  <a:pt x="29731" y="1778533"/>
                  <a:pt x="35878" y="1724568"/>
                  <a:pt x="43961" y="1705708"/>
                </a:cubicBezTo>
                <a:cubicBezTo>
                  <a:pt x="55518" y="1678742"/>
                  <a:pt x="69283" y="1675322"/>
                  <a:pt x="87923" y="1652954"/>
                </a:cubicBezTo>
                <a:cubicBezTo>
                  <a:pt x="94688" y="1644836"/>
                  <a:pt x="100781" y="1636028"/>
                  <a:pt x="105507" y="1626577"/>
                </a:cubicBezTo>
                <a:cubicBezTo>
                  <a:pt x="138408" y="1560776"/>
                  <a:pt x="80679" y="1643820"/>
                  <a:pt x="140676" y="1573823"/>
                </a:cubicBezTo>
                <a:cubicBezTo>
                  <a:pt x="150212" y="1562697"/>
                  <a:pt x="154860" y="1546782"/>
                  <a:pt x="167053" y="1538654"/>
                </a:cubicBezTo>
                <a:cubicBezTo>
                  <a:pt x="182476" y="1528372"/>
                  <a:pt x="202597" y="1527954"/>
                  <a:pt x="219807" y="1521070"/>
                </a:cubicBezTo>
                <a:cubicBezTo>
                  <a:pt x="234461" y="1515208"/>
                  <a:pt x="248406" y="1507100"/>
                  <a:pt x="263769" y="1503485"/>
                </a:cubicBezTo>
                <a:cubicBezTo>
                  <a:pt x="340548" y="1485419"/>
                  <a:pt x="368382" y="1488067"/>
                  <a:pt x="439615" y="1477108"/>
                </a:cubicBezTo>
                <a:cubicBezTo>
                  <a:pt x="454385" y="1474836"/>
                  <a:pt x="468922" y="1471247"/>
                  <a:pt x="483576" y="1468316"/>
                </a:cubicBezTo>
                <a:cubicBezTo>
                  <a:pt x="489438" y="1459524"/>
                  <a:pt x="496435" y="1451391"/>
                  <a:pt x="501161" y="1441939"/>
                </a:cubicBezTo>
                <a:cubicBezTo>
                  <a:pt x="537563" y="1369135"/>
                  <a:pt x="477142" y="1464778"/>
                  <a:pt x="527538" y="1389185"/>
                </a:cubicBezTo>
                <a:cubicBezTo>
                  <a:pt x="575580" y="1132964"/>
                  <a:pt x="567491" y="1229101"/>
                  <a:pt x="545123" y="826477"/>
                </a:cubicBezTo>
                <a:cubicBezTo>
                  <a:pt x="544095" y="807970"/>
                  <a:pt x="531173" y="791899"/>
                  <a:pt x="527538" y="773723"/>
                </a:cubicBezTo>
                <a:cubicBezTo>
                  <a:pt x="524607" y="759069"/>
                  <a:pt x="522106" y="744323"/>
                  <a:pt x="518746" y="729762"/>
                </a:cubicBezTo>
                <a:cubicBezTo>
                  <a:pt x="513312" y="706213"/>
                  <a:pt x="507023" y="682869"/>
                  <a:pt x="501161" y="659423"/>
                </a:cubicBezTo>
                <a:lnTo>
                  <a:pt x="492369" y="624254"/>
                </a:lnTo>
                <a:cubicBezTo>
                  <a:pt x="495300" y="550985"/>
                  <a:pt x="460486" y="465459"/>
                  <a:pt x="501161" y="404447"/>
                </a:cubicBezTo>
                <a:cubicBezTo>
                  <a:pt x="513136" y="386484"/>
                  <a:pt x="626496" y="410112"/>
                  <a:pt x="668215" y="422031"/>
                </a:cubicBezTo>
                <a:cubicBezTo>
                  <a:pt x="677126" y="424577"/>
                  <a:pt x="685800" y="427892"/>
                  <a:pt x="694592" y="430823"/>
                </a:cubicBezTo>
                <a:cubicBezTo>
                  <a:pt x="712177" y="448408"/>
                  <a:pt x="733552" y="462885"/>
                  <a:pt x="747346" y="483577"/>
                </a:cubicBezTo>
                <a:cubicBezTo>
                  <a:pt x="753207" y="492369"/>
                  <a:pt x="757458" y="502482"/>
                  <a:pt x="764930" y="509954"/>
                </a:cubicBezTo>
                <a:cubicBezTo>
                  <a:pt x="772402" y="517426"/>
                  <a:pt x="782853" y="521199"/>
                  <a:pt x="791307" y="527539"/>
                </a:cubicBezTo>
                <a:cubicBezTo>
                  <a:pt x="806320" y="538799"/>
                  <a:pt x="818794" y="553722"/>
                  <a:pt x="835269" y="562708"/>
                </a:cubicBezTo>
                <a:cubicBezTo>
                  <a:pt x="851542" y="571584"/>
                  <a:pt x="870438" y="574431"/>
                  <a:pt x="888023" y="580293"/>
                </a:cubicBezTo>
                <a:lnTo>
                  <a:pt x="914400" y="589085"/>
                </a:lnTo>
                <a:cubicBezTo>
                  <a:pt x="1065927" y="639593"/>
                  <a:pt x="931467" y="597670"/>
                  <a:pt x="1336430" y="606670"/>
                </a:cubicBezTo>
                <a:cubicBezTo>
                  <a:pt x="1345222" y="609601"/>
                  <a:pt x="1353539" y="615462"/>
                  <a:pt x="1362807" y="615462"/>
                </a:cubicBezTo>
                <a:cubicBezTo>
                  <a:pt x="1424423" y="615462"/>
                  <a:pt x="1486236" y="613733"/>
                  <a:pt x="1547446" y="606670"/>
                </a:cubicBezTo>
                <a:cubicBezTo>
                  <a:pt x="1573948" y="603612"/>
                  <a:pt x="1613959" y="574603"/>
                  <a:pt x="1635369" y="562708"/>
                </a:cubicBezTo>
                <a:cubicBezTo>
                  <a:pt x="1667966" y="544599"/>
                  <a:pt x="1665784" y="546708"/>
                  <a:pt x="1696915" y="536331"/>
                </a:cubicBezTo>
                <a:cubicBezTo>
                  <a:pt x="1708638" y="527539"/>
                  <a:pt x="1720160" y="518471"/>
                  <a:pt x="1732084" y="509954"/>
                </a:cubicBezTo>
                <a:cubicBezTo>
                  <a:pt x="1740683" y="503812"/>
                  <a:pt x="1750607" y="499439"/>
                  <a:pt x="1758461" y="492370"/>
                </a:cubicBezTo>
                <a:cubicBezTo>
                  <a:pt x="1780026" y="472961"/>
                  <a:pt x="1795866" y="446916"/>
                  <a:pt x="1820007" y="430823"/>
                </a:cubicBezTo>
                <a:cubicBezTo>
                  <a:pt x="1828799" y="424962"/>
                  <a:pt x="1837107" y="418299"/>
                  <a:pt x="1846384" y="413239"/>
                </a:cubicBezTo>
                <a:cubicBezTo>
                  <a:pt x="1869397" y="400687"/>
                  <a:pt x="1894912" y="392611"/>
                  <a:pt x="1916723" y="378070"/>
                </a:cubicBezTo>
                <a:cubicBezTo>
                  <a:pt x="1953154" y="353782"/>
                  <a:pt x="1932848" y="363048"/>
                  <a:pt x="1978269" y="351693"/>
                </a:cubicBezTo>
                <a:cubicBezTo>
                  <a:pt x="1987061" y="345831"/>
                  <a:pt x="1994933" y="338271"/>
                  <a:pt x="2004646" y="334108"/>
                </a:cubicBezTo>
                <a:cubicBezTo>
                  <a:pt x="2015753" y="329348"/>
                  <a:pt x="2029761" y="332019"/>
                  <a:pt x="2039815" y="325316"/>
                </a:cubicBezTo>
                <a:cubicBezTo>
                  <a:pt x="2048607" y="319454"/>
                  <a:pt x="2049282" y="305704"/>
                  <a:pt x="2057400" y="298939"/>
                </a:cubicBezTo>
                <a:cubicBezTo>
                  <a:pt x="2074245" y="284901"/>
                  <a:pt x="2098953" y="280059"/>
                  <a:pt x="2118946" y="272562"/>
                </a:cubicBezTo>
                <a:cubicBezTo>
                  <a:pt x="2235566" y="228829"/>
                  <a:pt x="2091769" y="277576"/>
                  <a:pt x="2206869" y="246185"/>
                </a:cubicBezTo>
                <a:cubicBezTo>
                  <a:pt x="2224752" y="241308"/>
                  <a:pt x="2241869" y="233926"/>
                  <a:pt x="2259623" y="228600"/>
                </a:cubicBezTo>
                <a:cubicBezTo>
                  <a:pt x="2271197" y="225128"/>
                  <a:pt x="2283069" y="222739"/>
                  <a:pt x="2294792" y="219808"/>
                </a:cubicBezTo>
                <a:cubicBezTo>
                  <a:pt x="2366732" y="183837"/>
                  <a:pt x="2293309" y="217371"/>
                  <a:pt x="2365130" y="193431"/>
                </a:cubicBezTo>
                <a:cubicBezTo>
                  <a:pt x="2380103" y="188440"/>
                  <a:pt x="2394119" y="180838"/>
                  <a:pt x="2409092" y="175847"/>
                </a:cubicBezTo>
                <a:cubicBezTo>
                  <a:pt x="2420556" y="172026"/>
                  <a:pt x="2432642" y="170374"/>
                  <a:pt x="2444261" y="167054"/>
                </a:cubicBezTo>
                <a:cubicBezTo>
                  <a:pt x="2453172" y="164508"/>
                  <a:pt x="2461727" y="160808"/>
                  <a:pt x="2470638" y="158262"/>
                </a:cubicBezTo>
                <a:cubicBezTo>
                  <a:pt x="2482257" y="154942"/>
                  <a:pt x="2494188" y="152790"/>
                  <a:pt x="2505807" y="149470"/>
                </a:cubicBezTo>
                <a:cubicBezTo>
                  <a:pt x="2514718" y="146924"/>
                  <a:pt x="2523193" y="142925"/>
                  <a:pt x="2532184" y="140677"/>
                </a:cubicBezTo>
                <a:cubicBezTo>
                  <a:pt x="2546682" y="137052"/>
                  <a:pt x="2561648" y="135509"/>
                  <a:pt x="2576146" y="131885"/>
                </a:cubicBezTo>
                <a:cubicBezTo>
                  <a:pt x="2600848" y="125710"/>
                  <a:pt x="2622268" y="113580"/>
                  <a:pt x="2646484" y="105508"/>
                </a:cubicBezTo>
                <a:cubicBezTo>
                  <a:pt x="2672711" y="96766"/>
                  <a:pt x="2708441" y="92251"/>
                  <a:pt x="2734407" y="87923"/>
                </a:cubicBezTo>
                <a:cubicBezTo>
                  <a:pt x="2749061" y="82062"/>
                  <a:pt x="2762801" y="72934"/>
                  <a:pt x="2778369" y="70339"/>
                </a:cubicBezTo>
                <a:cubicBezTo>
                  <a:pt x="2816062" y="64057"/>
                  <a:pt x="2854646" y="65349"/>
                  <a:pt x="2892669" y="61547"/>
                </a:cubicBezTo>
                <a:cubicBezTo>
                  <a:pt x="2913290" y="59485"/>
                  <a:pt x="2933665" y="55434"/>
                  <a:pt x="2954215" y="52754"/>
                </a:cubicBezTo>
                <a:cubicBezTo>
                  <a:pt x="3001075" y="46642"/>
                  <a:pt x="3047869" y="39873"/>
                  <a:pt x="3094892" y="35170"/>
                </a:cubicBezTo>
                <a:cubicBezTo>
                  <a:pt x="3124200" y="32239"/>
                  <a:pt x="3153620" y="30270"/>
                  <a:pt x="3182815" y="26377"/>
                </a:cubicBezTo>
                <a:cubicBezTo>
                  <a:pt x="3197628" y="24402"/>
                  <a:pt x="3212015" y="19916"/>
                  <a:pt x="3226776" y="17585"/>
                </a:cubicBezTo>
                <a:cubicBezTo>
                  <a:pt x="3267716" y="11121"/>
                  <a:pt x="3308838" y="5862"/>
                  <a:pt x="3349869" y="0"/>
                </a:cubicBezTo>
                <a:cubicBezTo>
                  <a:pt x="3552092" y="2931"/>
                  <a:pt x="3754469" y="373"/>
                  <a:pt x="3956538" y="8793"/>
                </a:cubicBezTo>
                <a:cubicBezTo>
                  <a:pt x="3967096" y="9233"/>
                  <a:pt x="3973464" y="21651"/>
                  <a:pt x="3982915" y="26377"/>
                </a:cubicBezTo>
                <a:cubicBezTo>
                  <a:pt x="4002879" y="36359"/>
                  <a:pt x="4024866" y="42066"/>
                  <a:pt x="4044461" y="52754"/>
                </a:cubicBezTo>
                <a:cubicBezTo>
                  <a:pt x="4119487" y="93678"/>
                  <a:pt x="4036806" y="70567"/>
                  <a:pt x="4123592" y="87923"/>
                </a:cubicBezTo>
                <a:cubicBezTo>
                  <a:pt x="4135315" y="96715"/>
                  <a:pt x="4146335" y="106533"/>
                  <a:pt x="4158761" y="114300"/>
                </a:cubicBezTo>
                <a:cubicBezTo>
                  <a:pt x="4204144" y="142665"/>
                  <a:pt x="4233744" y="134456"/>
                  <a:pt x="4273061" y="193431"/>
                </a:cubicBezTo>
                <a:lnTo>
                  <a:pt x="4290646" y="219808"/>
                </a:lnTo>
                <a:cubicBezTo>
                  <a:pt x="4334450" y="351226"/>
                  <a:pt x="4321205" y="291171"/>
                  <a:pt x="4299438" y="545123"/>
                </a:cubicBezTo>
                <a:cubicBezTo>
                  <a:pt x="4298319" y="558182"/>
                  <a:pt x="4288356" y="568913"/>
                  <a:pt x="4281853" y="580293"/>
                </a:cubicBezTo>
                <a:cubicBezTo>
                  <a:pt x="4263817" y="611856"/>
                  <a:pt x="4267652" y="604415"/>
                  <a:pt x="4237892" y="624254"/>
                </a:cubicBezTo>
                <a:cubicBezTo>
                  <a:pt x="4229100" y="635977"/>
                  <a:pt x="4222467" y="649688"/>
                  <a:pt x="4211515" y="659423"/>
                </a:cubicBezTo>
                <a:cubicBezTo>
                  <a:pt x="4195719" y="673464"/>
                  <a:pt x="4158761" y="694593"/>
                  <a:pt x="4158761" y="694593"/>
                </a:cubicBezTo>
                <a:cubicBezTo>
                  <a:pt x="4152899" y="703385"/>
                  <a:pt x="4149129" y="714011"/>
                  <a:pt x="4141176" y="720970"/>
                </a:cubicBezTo>
                <a:cubicBezTo>
                  <a:pt x="4125271" y="734887"/>
                  <a:pt x="4106007" y="744416"/>
                  <a:pt x="4088423" y="756139"/>
                </a:cubicBezTo>
                <a:lnTo>
                  <a:pt x="4062046" y="773723"/>
                </a:lnTo>
                <a:cubicBezTo>
                  <a:pt x="4053254" y="779585"/>
                  <a:pt x="4045120" y="786582"/>
                  <a:pt x="4035669" y="791308"/>
                </a:cubicBezTo>
                <a:cubicBezTo>
                  <a:pt x="4023946" y="797170"/>
                  <a:pt x="4011880" y="802390"/>
                  <a:pt x="4000500" y="808893"/>
                </a:cubicBezTo>
                <a:cubicBezTo>
                  <a:pt x="3991325" y="814136"/>
                  <a:pt x="3983574" y="821751"/>
                  <a:pt x="3974123" y="826477"/>
                </a:cubicBezTo>
                <a:cubicBezTo>
                  <a:pt x="3952830" y="837124"/>
                  <a:pt x="3982915" y="832339"/>
                  <a:pt x="3974123" y="83527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4124629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Who is wearing a </a:t>
            </a:r>
            <a:r>
              <a:rPr kumimoji="0" lang="en-US" sz="3600" b="0" i="0" u="none" strike="noStrike" kern="1200" cap="none" spc="0" normalizeH="0" baseline="0" noProof="0" dirty="0" err="1">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dicotyledon</a:t>
            </a: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a:t>
            </a: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607728" y="2522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
        <p:nvSpPr>
          <p:cNvPr id="3" name="Freeform 2"/>
          <p:cNvSpPr/>
          <p:nvPr/>
        </p:nvSpPr>
        <p:spPr bwMode="auto">
          <a:xfrm>
            <a:off x="-1284258" y="1099038"/>
            <a:ext cx="11008550" cy="6418385"/>
          </a:xfrm>
          <a:custGeom>
            <a:avLst/>
            <a:gdLst>
              <a:gd name="connsiteX0" fmla="*/ 8221389 w 11008550"/>
              <a:gd name="connsiteY0" fmla="*/ 1696916 h 6418385"/>
              <a:gd name="connsiteX1" fmla="*/ 8115881 w 11008550"/>
              <a:gd name="connsiteY1" fmla="*/ 1688124 h 6418385"/>
              <a:gd name="connsiteX2" fmla="*/ 8027958 w 11008550"/>
              <a:gd name="connsiteY2" fmla="*/ 1679331 h 6418385"/>
              <a:gd name="connsiteX3" fmla="*/ 7922450 w 11008550"/>
              <a:gd name="connsiteY3" fmla="*/ 1688124 h 6418385"/>
              <a:gd name="connsiteX4" fmla="*/ 7860904 w 11008550"/>
              <a:gd name="connsiteY4" fmla="*/ 1705708 h 6418385"/>
              <a:gd name="connsiteX5" fmla="*/ 7808150 w 11008550"/>
              <a:gd name="connsiteY5" fmla="*/ 1714500 h 6418385"/>
              <a:gd name="connsiteX6" fmla="*/ 7781773 w 11008550"/>
              <a:gd name="connsiteY6" fmla="*/ 1723293 h 6418385"/>
              <a:gd name="connsiteX7" fmla="*/ 7676266 w 11008550"/>
              <a:gd name="connsiteY7" fmla="*/ 1740877 h 6418385"/>
              <a:gd name="connsiteX8" fmla="*/ 7623512 w 11008550"/>
              <a:gd name="connsiteY8" fmla="*/ 1758462 h 6418385"/>
              <a:gd name="connsiteX9" fmla="*/ 7597135 w 11008550"/>
              <a:gd name="connsiteY9" fmla="*/ 1767254 h 6418385"/>
              <a:gd name="connsiteX10" fmla="*/ 7570758 w 11008550"/>
              <a:gd name="connsiteY10" fmla="*/ 1776047 h 6418385"/>
              <a:gd name="connsiteX11" fmla="*/ 7500420 w 11008550"/>
              <a:gd name="connsiteY11" fmla="*/ 1793631 h 6418385"/>
              <a:gd name="connsiteX12" fmla="*/ 7430081 w 11008550"/>
              <a:gd name="connsiteY12" fmla="*/ 1820008 h 6418385"/>
              <a:gd name="connsiteX13" fmla="*/ 7342158 w 11008550"/>
              <a:gd name="connsiteY13" fmla="*/ 1846385 h 6418385"/>
              <a:gd name="connsiteX14" fmla="*/ 7298196 w 11008550"/>
              <a:gd name="connsiteY14" fmla="*/ 1855177 h 6418385"/>
              <a:gd name="connsiteX15" fmla="*/ 7245443 w 11008550"/>
              <a:gd name="connsiteY15" fmla="*/ 1872762 h 6418385"/>
              <a:gd name="connsiteX16" fmla="*/ 7219066 w 11008550"/>
              <a:gd name="connsiteY16" fmla="*/ 1890347 h 6418385"/>
              <a:gd name="connsiteX17" fmla="*/ 7192689 w 11008550"/>
              <a:gd name="connsiteY17" fmla="*/ 1899139 h 6418385"/>
              <a:gd name="connsiteX18" fmla="*/ 7166312 w 11008550"/>
              <a:gd name="connsiteY18" fmla="*/ 1925516 h 6418385"/>
              <a:gd name="connsiteX19" fmla="*/ 7087181 w 11008550"/>
              <a:gd name="connsiteY19" fmla="*/ 1969477 h 6418385"/>
              <a:gd name="connsiteX20" fmla="*/ 7034427 w 11008550"/>
              <a:gd name="connsiteY20" fmla="*/ 2013439 h 6418385"/>
              <a:gd name="connsiteX21" fmla="*/ 6999258 w 11008550"/>
              <a:gd name="connsiteY21" fmla="*/ 2031024 h 6418385"/>
              <a:gd name="connsiteX22" fmla="*/ 6972881 w 11008550"/>
              <a:gd name="connsiteY22" fmla="*/ 2057400 h 6418385"/>
              <a:gd name="connsiteX23" fmla="*/ 6946504 w 11008550"/>
              <a:gd name="connsiteY23" fmla="*/ 2074985 h 6418385"/>
              <a:gd name="connsiteX24" fmla="*/ 6893750 w 11008550"/>
              <a:gd name="connsiteY24" fmla="*/ 2136531 h 6418385"/>
              <a:gd name="connsiteX25" fmla="*/ 6840996 w 11008550"/>
              <a:gd name="connsiteY25" fmla="*/ 2180493 h 6418385"/>
              <a:gd name="connsiteX26" fmla="*/ 6797035 w 11008550"/>
              <a:gd name="connsiteY26" fmla="*/ 2233247 h 6418385"/>
              <a:gd name="connsiteX27" fmla="*/ 6770658 w 11008550"/>
              <a:gd name="connsiteY27" fmla="*/ 2259624 h 6418385"/>
              <a:gd name="connsiteX28" fmla="*/ 6753073 w 11008550"/>
              <a:gd name="connsiteY28" fmla="*/ 2286000 h 6418385"/>
              <a:gd name="connsiteX29" fmla="*/ 6726696 w 11008550"/>
              <a:gd name="connsiteY29" fmla="*/ 2329962 h 6418385"/>
              <a:gd name="connsiteX30" fmla="*/ 6665150 w 11008550"/>
              <a:gd name="connsiteY30" fmla="*/ 2391508 h 6418385"/>
              <a:gd name="connsiteX31" fmla="*/ 6638773 w 11008550"/>
              <a:gd name="connsiteY31" fmla="*/ 2417885 h 6418385"/>
              <a:gd name="connsiteX32" fmla="*/ 6629981 w 11008550"/>
              <a:gd name="connsiteY32" fmla="*/ 2444262 h 6418385"/>
              <a:gd name="connsiteX33" fmla="*/ 6577227 w 11008550"/>
              <a:gd name="connsiteY33" fmla="*/ 2523393 h 6418385"/>
              <a:gd name="connsiteX34" fmla="*/ 6559643 w 11008550"/>
              <a:gd name="connsiteY34" fmla="*/ 2558562 h 6418385"/>
              <a:gd name="connsiteX35" fmla="*/ 6542058 w 11008550"/>
              <a:gd name="connsiteY35" fmla="*/ 2795954 h 6418385"/>
              <a:gd name="connsiteX36" fmla="*/ 6524473 w 11008550"/>
              <a:gd name="connsiteY36" fmla="*/ 2901462 h 6418385"/>
              <a:gd name="connsiteX37" fmla="*/ 6515681 w 11008550"/>
              <a:gd name="connsiteY37" fmla="*/ 2963008 h 6418385"/>
              <a:gd name="connsiteX38" fmla="*/ 6524473 w 11008550"/>
              <a:gd name="connsiteY38" fmla="*/ 3182816 h 6418385"/>
              <a:gd name="connsiteX39" fmla="*/ 6559643 w 11008550"/>
              <a:gd name="connsiteY39" fmla="*/ 3261947 h 6418385"/>
              <a:gd name="connsiteX40" fmla="*/ 6586020 w 11008550"/>
              <a:gd name="connsiteY40" fmla="*/ 3297116 h 6418385"/>
              <a:gd name="connsiteX41" fmla="*/ 6594812 w 11008550"/>
              <a:gd name="connsiteY41" fmla="*/ 3323493 h 6418385"/>
              <a:gd name="connsiteX42" fmla="*/ 6612396 w 11008550"/>
              <a:gd name="connsiteY42" fmla="*/ 3349870 h 6418385"/>
              <a:gd name="connsiteX43" fmla="*/ 6691527 w 11008550"/>
              <a:gd name="connsiteY43" fmla="*/ 3420208 h 6418385"/>
              <a:gd name="connsiteX44" fmla="*/ 6717904 w 11008550"/>
              <a:gd name="connsiteY44" fmla="*/ 3429000 h 6418385"/>
              <a:gd name="connsiteX45" fmla="*/ 6753073 w 11008550"/>
              <a:gd name="connsiteY45" fmla="*/ 3446585 h 6418385"/>
              <a:gd name="connsiteX46" fmla="*/ 6797035 w 11008550"/>
              <a:gd name="connsiteY46" fmla="*/ 3490547 h 6418385"/>
              <a:gd name="connsiteX47" fmla="*/ 6858581 w 11008550"/>
              <a:gd name="connsiteY47" fmla="*/ 3543300 h 6418385"/>
              <a:gd name="connsiteX48" fmla="*/ 6884958 w 11008550"/>
              <a:gd name="connsiteY48" fmla="*/ 3552093 h 6418385"/>
              <a:gd name="connsiteX49" fmla="*/ 6937712 w 11008550"/>
              <a:gd name="connsiteY49" fmla="*/ 3587262 h 6418385"/>
              <a:gd name="connsiteX50" fmla="*/ 6972881 w 11008550"/>
              <a:gd name="connsiteY50" fmla="*/ 3648808 h 6418385"/>
              <a:gd name="connsiteX51" fmla="*/ 6999258 w 11008550"/>
              <a:gd name="connsiteY51" fmla="*/ 3675185 h 6418385"/>
              <a:gd name="connsiteX52" fmla="*/ 7025635 w 11008550"/>
              <a:gd name="connsiteY52" fmla="*/ 3683977 h 6418385"/>
              <a:gd name="connsiteX53" fmla="*/ 7052012 w 11008550"/>
              <a:gd name="connsiteY53" fmla="*/ 3701562 h 6418385"/>
              <a:gd name="connsiteX54" fmla="*/ 7060804 w 11008550"/>
              <a:gd name="connsiteY54" fmla="*/ 3745524 h 6418385"/>
              <a:gd name="connsiteX55" fmla="*/ 7078389 w 11008550"/>
              <a:gd name="connsiteY55" fmla="*/ 3798277 h 6418385"/>
              <a:gd name="connsiteX56" fmla="*/ 7078389 w 11008550"/>
              <a:gd name="connsiteY56" fmla="*/ 3798277 h 6418385"/>
              <a:gd name="connsiteX57" fmla="*/ 7095973 w 11008550"/>
              <a:gd name="connsiteY57" fmla="*/ 3824654 h 6418385"/>
              <a:gd name="connsiteX58" fmla="*/ 7104766 w 11008550"/>
              <a:gd name="connsiteY58" fmla="*/ 3851031 h 6418385"/>
              <a:gd name="connsiteX59" fmla="*/ 7157520 w 11008550"/>
              <a:gd name="connsiteY59" fmla="*/ 3894993 h 6418385"/>
              <a:gd name="connsiteX60" fmla="*/ 7183896 w 11008550"/>
              <a:gd name="connsiteY60" fmla="*/ 3930162 h 6418385"/>
              <a:gd name="connsiteX61" fmla="*/ 7210273 w 11008550"/>
              <a:gd name="connsiteY61" fmla="*/ 3938954 h 6418385"/>
              <a:gd name="connsiteX62" fmla="*/ 7263027 w 11008550"/>
              <a:gd name="connsiteY62" fmla="*/ 3974124 h 6418385"/>
              <a:gd name="connsiteX63" fmla="*/ 7315781 w 11008550"/>
              <a:gd name="connsiteY63" fmla="*/ 3991708 h 6418385"/>
              <a:gd name="connsiteX64" fmla="*/ 7377327 w 11008550"/>
              <a:gd name="connsiteY64" fmla="*/ 4026877 h 6418385"/>
              <a:gd name="connsiteX65" fmla="*/ 7403704 w 11008550"/>
              <a:gd name="connsiteY65" fmla="*/ 4044462 h 6418385"/>
              <a:gd name="connsiteX66" fmla="*/ 7465250 w 11008550"/>
              <a:gd name="connsiteY66" fmla="*/ 4062047 h 6418385"/>
              <a:gd name="connsiteX67" fmla="*/ 7518004 w 11008550"/>
              <a:gd name="connsiteY67" fmla="*/ 4088424 h 6418385"/>
              <a:gd name="connsiteX68" fmla="*/ 7544381 w 11008550"/>
              <a:gd name="connsiteY68" fmla="*/ 4106008 h 6418385"/>
              <a:gd name="connsiteX69" fmla="*/ 7535589 w 11008550"/>
              <a:gd name="connsiteY69" fmla="*/ 4158762 h 6418385"/>
              <a:gd name="connsiteX70" fmla="*/ 7482835 w 11008550"/>
              <a:gd name="connsiteY70" fmla="*/ 4185139 h 6418385"/>
              <a:gd name="connsiteX71" fmla="*/ 7421289 w 11008550"/>
              <a:gd name="connsiteY71" fmla="*/ 4220308 h 6418385"/>
              <a:gd name="connsiteX72" fmla="*/ 7368535 w 11008550"/>
              <a:gd name="connsiteY72" fmla="*/ 4237893 h 6418385"/>
              <a:gd name="connsiteX73" fmla="*/ 7342158 w 11008550"/>
              <a:gd name="connsiteY73" fmla="*/ 4246685 h 6418385"/>
              <a:gd name="connsiteX74" fmla="*/ 7315781 w 11008550"/>
              <a:gd name="connsiteY74" fmla="*/ 4255477 h 6418385"/>
              <a:gd name="connsiteX75" fmla="*/ 7219066 w 11008550"/>
              <a:gd name="connsiteY75" fmla="*/ 4237893 h 6418385"/>
              <a:gd name="connsiteX76" fmla="*/ 7183896 w 11008550"/>
              <a:gd name="connsiteY76" fmla="*/ 4193931 h 6418385"/>
              <a:gd name="connsiteX77" fmla="*/ 7157520 w 11008550"/>
              <a:gd name="connsiteY77" fmla="*/ 4167554 h 6418385"/>
              <a:gd name="connsiteX78" fmla="*/ 7139935 w 11008550"/>
              <a:gd name="connsiteY78" fmla="*/ 4141177 h 6418385"/>
              <a:gd name="connsiteX79" fmla="*/ 7095973 w 11008550"/>
              <a:gd name="connsiteY79" fmla="*/ 4088424 h 6418385"/>
              <a:gd name="connsiteX80" fmla="*/ 7060804 w 11008550"/>
              <a:gd name="connsiteY80" fmla="*/ 4009293 h 6418385"/>
              <a:gd name="connsiteX81" fmla="*/ 7025635 w 11008550"/>
              <a:gd name="connsiteY81" fmla="*/ 3965331 h 6418385"/>
              <a:gd name="connsiteX82" fmla="*/ 7016843 w 11008550"/>
              <a:gd name="connsiteY82" fmla="*/ 3938954 h 6418385"/>
              <a:gd name="connsiteX83" fmla="*/ 6999258 w 11008550"/>
              <a:gd name="connsiteY83" fmla="*/ 3903785 h 6418385"/>
              <a:gd name="connsiteX84" fmla="*/ 6946504 w 11008550"/>
              <a:gd name="connsiteY84" fmla="*/ 3877408 h 6418385"/>
              <a:gd name="connsiteX85" fmla="*/ 6542058 w 11008550"/>
              <a:gd name="connsiteY85" fmla="*/ 3868616 h 6418385"/>
              <a:gd name="connsiteX86" fmla="*/ 6445343 w 11008550"/>
              <a:gd name="connsiteY86" fmla="*/ 3851031 h 6418385"/>
              <a:gd name="connsiteX87" fmla="*/ 6410173 w 11008550"/>
              <a:gd name="connsiteY87" fmla="*/ 3833447 h 6418385"/>
              <a:gd name="connsiteX88" fmla="*/ 6383796 w 11008550"/>
              <a:gd name="connsiteY88" fmla="*/ 3824654 h 6418385"/>
              <a:gd name="connsiteX89" fmla="*/ 6304666 w 11008550"/>
              <a:gd name="connsiteY89" fmla="*/ 3780693 h 6418385"/>
              <a:gd name="connsiteX90" fmla="*/ 6225535 w 11008550"/>
              <a:gd name="connsiteY90" fmla="*/ 3727939 h 6418385"/>
              <a:gd name="connsiteX91" fmla="*/ 6172781 w 11008550"/>
              <a:gd name="connsiteY91" fmla="*/ 3710354 h 6418385"/>
              <a:gd name="connsiteX92" fmla="*/ 6076066 w 11008550"/>
              <a:gd name="connsiteY92" fmla="*/ 3745524 h 6418385"/>
              <a:gd name="connsiteX93" fmla="*/ 6023312 w 11008550"/>
              <a:gd name="connsiteY93" fmla="*/ 3780693 h 6418385"/>
              <a:gd name="connsiteX94" fmla="*/ 6014520 w 11008550"/>
              <a:gd name="connsiteY94" fmla="*/ 3807070 h 6418385"/>
              <a:gd name="connsiteX95" fmla="*/ 6032104 w 11008550"/>
              <a:gd name="connsiteY95" fmla="*/ 3859824 h 6418385"/>
              <a:gd name="connsiteX96" fmla="*/ 6058481 w 11008550"/>
              <a:gd name="connsiteY96" fmla="*/ 3868616 h 6418385"/>
              <a:gd name="connsiteX97" fmla="*/ 6084858 w 11008550"/>
              <a:gd name="connsiteY97" fmla="*/ 3886200 h 6418385"/>
              <a:gd name="connsiteX98" fmla="*/ 6146404 w 11008550"/>
              <a:gd name="connsiteY98" fmla="*/ 3903785 h 6418385"/>
              <a:gd name="connsiteX99" fmla="*/ 6172781 w 11008550"/>
              <a:gd name="connsiteY99" fmla="*/ 3930162 h 6418385"/>
              <a:gd name="connsiteX100" fmla="*/ 6155196 w 11008550"/>
              <a:gd name="connsiteY100" fmla="*/ 3974124 h 6418385"/>
              <a:gd name="connsiteX101" fmla="*/ 6102443 w 11008550"/>
              <a:gd name="connsiteY101" fmla="*/ 4000500 h 6418385"/>
              <a:gd name="connsiteX102" fmla="*/ 6040896 w 11008550"/>
              <a:gd name="connsiteY102" fmla="*/ 4035670 h 6418385"/>
              <a:gd name="connsiteX103" fmla="*/ 6005727 w 11008550"/>
              <a:gd name="connsiteY103" fmla="*/ 4053254 h 6418385"/>
              <a:gd name="connsiteX104" fmla="*/ 5979350 w 11008550"/>
              <a:gd name="connsiteY104" fmla="*/ 4079631 h 6418385"/>
              <a:gd name="connsiteX105" fmla="*/ 5952973 w 11008550"/>
              <a:gd name="connsiteY105" fmla="*/ 4097216 h 6418385"/>
              <a:gd name="connsiteX106" fmla="*/ 5935389 w 11008550"/>
              <a:gd name="connsiteY106" fmla="*/ 4123593 h 6418385"/>
              <a:gd name="connsiteX107" fmla="*/ 5944181 w 11008550"/>
              <a:gd name="connsiteY107" fmla="*/ 4149970 h 6418385"/>
              <a:gd name="connsiteX108" fmla="*/ 5979350 w 11008550"/>
              <a:gd name="connsiteY108" fmla="*/ 4158762 h 6418385"/>
              <a:gd name="connsiteX109" fmla="*/ 6023312 w 11008550"/>
              <a:gd name="connsiteY109" fmla="*/ 4167554 h 6418385"/>
              <a:gd name="connsiteX110" fmla="*/ 6120027 w 11008550"/>
              <a:gd name="connsiteY110" fmla="*/ 4193931 h 6418385"/>
              <a:gd name="connsiteX111" fmla="*/ 6111235 w 11008550"/>
              <a:gd name="connsiteY111" fmla="*/ 4220308 h 6418385"/>
              <a:gd name="connsiteX112" fmla="*/ 6040896 w 11008550"/>
              <a:gd name="connsiteY112" fmla="*/ 4273062 h 6418385"/>
              <a:gd name="connsiteX113" fmla="*/ 6049689 w 11008550"/>
              <a:gd name="connsiteY113" fmla="*/ 4299439 h 6418385"/>
              <a:gd name="connsiteX114" fmla="*/ 6102443 w 11008550"/>
              <a:gd name="connsiteY114" fmla="*/ 4334608 h 6418385"/>
              <a:gd name="connsiteX115" fmla="*/ 6049689 w 11008550"/>
              <a:gd name="connsiteY115" fmla="*/ 4387362 h 6418385"/>
              <a:gd name="connsiteX116" fmla="*/ 6023312 w 11008550"/>
              <a:gd name="connsiteY116" fmla="*/ 4413739 h 6418385"/>
              <a:gd name="connsiteX117" fmla="*/ 5996935 w 11008550"/>
              <a:gd name="connsiteY117" fmla="*/ 4431324 h 6418385"/>
              <a:gd name="connsiteX118" fmla="*/ 6014520 w 11008550"/>
              <a:gd name="connsiteY118" fmla="*/ 4457700 h 6418385"/>
              <a:gd name="connsiteX119" fmla="*/ 6049689 w 11008550"/>
              <a:gd name="connsiteY119" fmla="*/ 4466493 h 6418385"/>
              <a:gd name="connsiteX120" fmla="*/ 6058481 w 11008550"/>
              <a:gd name="connsiteY120" fmla="*/ 4519247 h 6418385"/>
              <a:gd name="connsiteX121" fmla="*/ 6102443 w 11008550"/>
              <a:gd name="connsiteY121" fmla="*/ 4580793 h 6418385"/>
              <a:gd name="connsiteX122" fmla="*/ 6146404 w 11008550"/>
              <a:gd name="connsiteY122" fmla="*/ 4607170 h 6418385"/>
              <a:gd name="connsiteX123" fmla="*/ 6207950 w 11008550"/>
              <a:gd name="connsiteY123" fmla="*/ 4642339 h 6418385"/>
              <a:gd name="connsiteX124" fmla="*/ 6216743 w 11008550"/>
              <a:gd name="connsiteY124" fmla="*/ 4695093 h 6418385"/>
              <a:gd name="connsiteX125" fmla="*/ 6251912 w 11008550"/>
              <a:gd name="connsiteY125" fmla="*/ 4712677 h 6418385"/>
              <a:gd name="connsiteX126" fmla="*/ 6278289 w 11008550"/>
              <a:gd name="connsiteY126" fmla="*/ 4721470 h 6418385"/>
              <a:gd name="connsiteX127" fmla="*/ 6313458 w 11008550"/>
              <a:gd name="connsiteY127" fmla="*/ 4739054 h 6418385"/>
              <a:gd name="connsiteX128" fmla="*/ 6392589 w 11008550"/>
              <a:gd name="connsiteY128" fmla="*/ 4747847 h 6418385"/>
              <a:gd name="connsiteX129" fmla="*/ 6454135 w 11008550"/>
              <a:gd name="connsiteY129" fmla="*/ 4765431 h 6418385"/>
              <a:gd name="connsiteX130" fmla="*/ 6418966 w 11008550"/>
              <a:gd name="connsiteY130" fmla="*/ 4818185 h 6418385"/>
              <a:gd name="connsiteX131" fmla="*/ 6410173 w 11008550"/>
              <a:gd name="connsiteY131" fmla="*/ 4897316 h 6418385"/>
              <a:gd name="connsiteX132" fmla="*/ 6401381 w 11008550"/>
              <a:gd name="connsiteY132" fmla="*/ 4923693 h 6418385"/>
              <a:gd name="connsiteX133" fmla="*/ 6436550 w 11008550"/>
              <a:gd name="connsiteY133" fmla="*/ 4932485 h 6418385"/>
              <a:gd name="connsiteX134" fmla="*/ 6603604 w 11008550"/>
              <a:gd name="connsiteY134" fmla="*/ 4923693 h 6418385"/>
              <a:gd name="connsiteX135" fmla="*/ 6629981 w 11008550"/>
              <a:gd name="connsiteY135" fmla="*/ 4906108 h 6418385"/>
              <a:gd name="connsiteX136" fmla="*/ 6700320 w 11008550"/>
              <a:gd name="connsiteY136" fmla="*/ 4888524 h 6418385"/>
              <a:gd name="connsiteX137" fmla="*/ 6717904 w 11008550"/>
              <a:gd name="connsiteY137" fmla="*/ 4862147 h 6418385"/>
              <a:gd name="connsiteX138" fmla="*/ 6858581 w 11008550"/>
              <a:gd name="connsiteY138" fmla="*/ 4862147 h 6418385"/>
              <a:gd name="connsiteX139" fmla="*/ 6911335 w 11008550"/>
              <a:gd name="connsiteY139" fmla="*/ 4888524 h 6418385"/>
              <a:gd name="connsiteX140" fmla="*/ 6937712 w 11008550"/>
              <a:gd name="connsiteY140" fmla="*/ 4906108 h 6418385"/>
              <a:gd name="connsiteX141" fmla="*/ 6964089 w 11008550"/>
              <a:gd name="connsiteY141" fmla="*/ 5011616 h 6418385"/>
              <a:gd name="connsiteX142" fmla="*/ 6797035 w 11008550"/>
              <a:gd name="connsiteY142" fmla="*/ 4994031 h 6418385"/>
              <a:gd name="connsiteX143" fmla="*/ 6770658 w 11008550"/>
              <a:gd name="connsiteY143" fmla="*/ 4985239 h 6418385"/>
              <a:gd name="connsiteX144" fmla="*/ 6726696 w 11008550"/>
              <a:gd name="connsiteY144" fmla="*/ 4994031 h 6418385"/>
              <a:gd name="connsiteX145" fmla="*/ 6717904 w 11008550"/>
              <a:gd name="connsiteY145" fmla="*/ 5020408 h 6418385"/>
              <a:gd name="connsiteX146" fmla="*/ 6709112 w 11008550"/>
              <a:gd name="connsiteY146" fmla="*/ 5169877 h 6418385"/>
              <a:gd name="connsiteX147" fmla="*/ 6700320 w 11008550"/>
              <a:gd name="connsiteY147" fmla="*/ 5196254 h 6418385"/>
              <a:gd name="connsiteX148" fmla="*/ 6673943 w 11008550"/>
              <a:gd name="connsiteY148" fmla="*/ 5257800 h 6418385"/>
              <a:gd name="connsiteX149" fmla="*/ 6682735 w 11008550"/>
              <a:gd name="connsiteY149" fmla="*/ 5284177 h 6418385"/>
              <a:gd name="connsiteX150" fmla="*/ 6735489 w 11008550"/>
              <a:gd name="connsiteY150" fmla="*/ 5328139 h 6418385"/>
              <a:gd name="connsiteX151" fmla="*/ 6761866 w 11008550"/>
              <a:gd name="connsiteY151" fmla="*/ 5336931 h 6418385"/>
              <a:gd name="connsiteX152" fmla="*/ 6788243 w 11008550"/>
              <a:gd name="connsiteY152" fmla="*/ 5354516 h 6418385"/>
              <a:gd name="connsiteX153" fmla="*/ 6823412 w 11008550"/>
              <a:gd name="connsiteY153" fmla="*/ 5363308 h 6418385"/>
              <a:gd name="connsiteX154" fmla="*/ 7052012 w 11008550"/>
              <a:gd name="connsiteY154" fmla="*/ 5380893 h 6418385"/>
              <a:gd name="connsiteX155" fmla="*/ 7078389 w 11008550"/>
              <a:gd name="connsiteY155" fmla="*/ 5389685 h 6418385"/>
              <a:gd name="connsiteX156" fmla="*/ 7227858 w 11008550"/>
              <a:gd name="connsiteY156" fmla="*/ 5407270 h 6418385"/>
              <a:gd name="connsiteX157" fmla="*/ 7421289 w 11008550"/>
              <a:gd name="connsiteY157" fmla="*/ 5424854 h 6418385"/>
              <a:gd name="connsiteX158" fmla="*/ 7561966 w 11008550"/>
              <a:gd name="connsiteY158" fmla="*/ 5433647 h 6418385"/>
              <a:gd name="connsiteX159" fmla="*/ 7869696 w 11008550"/>
              <a:gd name="connsiteY159" fmla="*/ 5451231 h 6418385"/>
              <a:gd name="connsiteX160" fmla="*/ 8353273 w 11008550"/>
              <a:gd name="connsiteY160" fmla="*/ 5468816 h 6418385"/>
              <a:gd name="connsiteX161" fmla="*/ 8652212 w 11008550"/>
              <a:gd name="connsiteY161" fmla="*/ 5460024 h 6418385"/>
              <a:gd name="connsiteX162" fmla="*/ 8713758 w 11008550"/>
              <a:gd name="connsiteY162" fmla="*/ 5442439 h 6418385"/>
              <a:gd name="connsiteX163" fmla="*/ 8801681 w 11008550"/>
              <a:gd name="connsiteY163" fmla="*/ 5424854 h 6418385"/>
              <a:gd name="connsiteX164" fmla="*/ 8898396 w 11008550"/>
              <a:gd name="connsiteY164" fmla="*/ 5398477 h 6418385"/>
              <a:gd name="connsiteX165" fmla="*/ 8968735 w 11008550"/>
              <a:gd name="connsiteY165" fmla="*/ 5389685 h 6418385"/>
              <a:gd name="connsiteX166" fmla="*/ 9003904 w 11008550"/>
              <a:gd name="connsiteY166" fmla="*/ 5380893 h 6418385"/>
              <a:gd name="connsiteX167" fmla="*/ 9056658 w 11008550"/>
              <a:gd name="connsiteY167" fmla="*/ 5345724 h 6418385"/>
              <a:gd name="connsiteX168" fmla="*/ 9100620 w 11008550"/>
              <a:gd name="connsiteY168" fmla="*/ 5275385 h 6418385"/>
              <a:gd name="connsiteX169" fmla="*/ 9153373 w 11008550"/>
              <a:gd name="connsiteY169" fmla="*/ 5222631 h 6418385"/>
              <a:gd name="connsiteX170" fmla="*/ 9179750 w 11008550"/>
              <a:gd name="connsiteY170" fmla="*/ 5134708 h 6418385"/>
              <a:gd name="connsiteX171" fmla="*/ 9206127 w 11008550"/>
              <a:gd name="connsiteY171" fmla="*/ 5002824 h 6418385"/>
              <a:gd name="connsiteX172" fmla="*/ 9197335 w 11008550"/>
              <a:gd name="connsiteY172" fmla="*/ 4862147 h 6418385"/>
              <a:gd name="connsiteX173" fmla="*/ 9170958 w 11008550"/>
              <a:gd name="connsiteY173" fmla="*/ 4826977 h 6418385"/>
              <a:gd name="connsiteX174" fmla="*/ 9100620 w 11008550"/>
              <a:gd name="connsiteY174" fmla="*/ 4765431 h 6418385"/>
              <a:gd name="connsiteX175" fmla="*/ 9091827 w 11008550"/>
              <a:gd name="connsiteY175" fmla="*/ 4739054 h 6418385"/>
              <a:gd name="connsiteX176" fmla="*/ 9047866 w 11008550"/>
              <a:gd name="connsiteY176" fmla="*/ 4686300 h 6418385"/>
              <a:gd name="connsiteX177" fmla="*/ 8995112 w 11008550"/>
              <a:gd name="connsiteY177" fmla="*/ 4651131 h 6418385"/>
              <a:gd name="connsiteX178" fmla="*/ 8968735 w 11008550"/>
              <a:gd name="connsiteY178" fmla="*/ 4642339 h 6418385"/>
              <a:gd name="connsiteX179" fmla="*/ 8942358 w 11008550"/>
              <a:gd name="connsiteY179" fmla="*/ 4624754 h 6418385"/>
              <a:gd name="connsiteX180" fmla="*/ 8907189 w 11008550"/>
              <a:gd name="connsiteY180" fmla="*/ 4615962 h 6418385"/>
              <a:gd name="connsiteX181" fmla="*/ 8880812 w 11008550"/>
              <a:gd name="connsiteY181" fmla="*/ 4607170 h 6418385"/>
              <a:gd name="connsiteX182" fmla="*/ 8801681 w 11008550"/>
              <a:gd name="connsiteY182" fmla="*/ 4580793 h 6418385"/>
              <a:gd name="connsiteX183" fmla="*/ 8748927 w 11008550"/>
              <a:gd name="connsiteY183" fmla="*/ 4563208 h 6418385"/>
              <a:gd name="connsiteX184" fmla="*/ 8722550 w 11008550"/>
              <a:gd name="connsiteY184" fmla="*/ 4545624 h 6418385"/>
              <a:gd name="connsiteX185" fmla="*/ 8678589 w 11008550"/>
              <a:gd name="connsiteY185" fmla="*/ 4492870 h 6418385"/>
              <a:gd name="connsiteX186" fmla="*/ 8661004 w 11008550"/>
              <a:gd name="connsiteY186" fmla="*/ 4431324 h 6418385"/>
              <a:gd name="connsiteX187" fmla="*/ 8625835 w 11008550"/>
              <a:gd name="connsiteY187" fmla="*/ 4378570 h 6418385"/>
              <a:gd name="connsiteX188" fmla="*/ 8617043 w 11008550"/>
              <a:gd name="connsiteY188" fmla="*/ 4352193 h 6418385"/>
              <a:gd name="connsiteX189" fmla="*/ 8599458 w 11008550"/>
              <a:gd name="connsiteY189" fmla="*/ 4317024 h 6418385"/>
              <a:gd name="connsiteX190" fmla="*/ 8625835 w 11008550"/>
              <a:gd name="connsiteY190" fmla="*/ 4264270 h 6418385"/>
              <a:gd name="connsiteX191" fmla="*/ 8625835 w 11008550"/>
              <a:gd name="connsiteY191" fmla="*/ 4211516 h 6418385"/>
              <a:gd name="connsiteX192" fmla="*/ 8599458 w 11008550"/>
              <a:gd name="connsiteY192" fmla="*/ 4202724 h 6418385"/>
              <a:gd name="connsiteX193" fmla="*/ 8520327 w 11008550"/>
              <a:gd name="connsiteY193" fmla="*/ 4185139 h 6418385"/>
              <a:gd name="connsiteX194" fmla="*/ 8318104 w 11008550"/>
              <a:gd name="connsiteY194" fmla="*/ 4167554 h 6418385"/>
              <a:gd name="connsiteX195" fmla="*/ 8238973 w 11008550"/>
              <a:gd name="connsiteY195" fmla="*/ 4149970 h 6418385"/>
              <a:gd name="connsiteX196" fmla="*/ 8212596 w 11008550"/>
              <a:gd name="connsiteY196" fmla="*/ 4141177 h 6418385"/>
              <a:gd name="connsiteX197" fmla="*/ 8159843 w 11008550"/>
              <a:gd name="connsiteY197" fmla="*/ 4106008 h 6418385"/>
              <a:gd name="connsiteX198" fmla="*/ 8107089 w 11008550"/>
              <a:gd name="connsiteY198" fmla="*/ 4070839 h 6418385"/>
              <a:gd name="connsiteX199" fmla="*/ 8080712 w 11008550"/>
              <a:gd name="connsiteY199" fmla="*/ 4044462 h 6418385"/>
              <a:gd name="connsiteX200" fmla="*/ 8027958 w 11008550"/>
              <a:gd name="connsiteY200" fmla="*/ 4018085 h 6418385"/>
              <a:gd name="connsiteX201" fmla="*/ 7966412 w 11008550"/>
              <a:gd name="connsiteY201" fmla="*/ 3991708 h 6418385"/>
              <a:gd name="connsiteX202" fmla="*/ 7913658 w 11008550"/>
              <a:gd name="connsiteY202" fmla="*/ 3956539 h 6418385"/>
              <a:gd name="connsiteX203" fmla="*/ 7878489 w 11008550"/>
              <a:gd name="connsiteY203" fmla="*/ 3903785 h 6418385"/>
              <a:gd name="connsiteX204" fmla="*/ 7860904 w 11008550"/>
              <a:gd name="connsiteY204" fmla="*/ 3877408 h 6418385"/>
              <a:gd name="connsiteX205" fmla="*/ 7816943 w 11008550"/>
              <a:gd name="connsiteY205" fmla="*/ 4009293 h 6418385"/>
              <a:gd name="connsiteX206" fmla="*/ 7781773 w 11008550"/>
              <a:gd name="connsiteY206" fmla="*/ 4026877 h 6418385"/>
              <a:gd name="connsiteX207" fmla="*/ 7755396 w 11008550"/>
              <a:gd name="connsiteY207" fmla="*/ 4035670 h 6418385"/>
              <a:gd name="connsiteX208" fmla="*/ 7632304 w 11008550"/>
              <a:gd name="connsiteY208" fmla="*/ 4026877 h 6418385"/>
              <a:gd name="connsiteX209" fmla="*/ 7605927 w 11008550"/>
              <a:gd name="connsiteY209" fmla="*/ 4018085 h 6418385"/>
              <a:gd name="connsiteX210" fmla="*/ 7579550 w 11008550"/>
              <a:gd name="connsiteY210" fmla="*/ 3991708 h 6418385"/>
              <a:gd name="connsiteX211" fmla="*/ 7553173 w 11008550"/>
              <a:gd name="connsiteY211" fmla="*/ 3974124 h 6418385"/>
              <a:gd name="connsiteX212" fmla="*/ 7526796 w 11008550"/>
              <a:gd name="connsiteY212" fmla="*/ 3912577 h 6418385"/>
              <a:gd name="connsiteX213" fmla="*/ 7500420 w 11008550"/>
              <a:gd name="connsiteY213" fmla="*/ 3868616 h 6418385"/>
              <a:gd name="connsiteX214" fmla="*/ 7465250 w 11008550"/>
              <a:gd name="connsiteY214" fmla="*/ 3807070 h 6418385"/>
              <a:gd name="connsiteX215" fmla="*/ 7438873 w 11008550"/>
              <a:gd name="connsiteY215" fmla="*/ 3780693 h 6418385"/>
              <a:gd name="connsiteX216" fmla="*/ 7421289 w 11008550"/>
              <a:gd name="connsiteY216" fmla="*/ 3727939 h 6418385"/>
              <a:gd name="connsiteX217" fmla="*/ 7412496 w 11008550"/>
              <a:gd name="connsiteY217" fmla="*/ 3701562 h 6418385"/>
              <a:gd name="connsiteX218" fmla="*/ 7421289 w 11008550"/>
              <a:gd name="connsiteY218" fmla="*/ 3604847 h 6418385"/>
              <a:gd name="connsiteX219" fmla="*/ 7447666 w 11008550"/>
              <a:gd name="connsiteY219" fmla="*/ 3596054 h 6418385"/>
              <a:gd name="connsiteX220" fmla="*/ 7456458 w 11008550"/>
              <a:gd name="connsiteY220" fmla="*/ 3569677 h 6418385"/>
              <a:gd name="connsiteX221" fmla="*/ 7482835 w 11008550"/>
              <a:gd name="connsiteY221" fmla="*/ 3472962 h 6418385"/>
              <a:gd name="connsiteX222" fmla="*/ 7491627 w 11008550"/>
              <a:gd name="connsiteY222" fmla="*/ 3385039 h 6418385"/>
              <a:gd name="connsiteX223" fmla="*/ 7518004 w 11008550"/>
              <a:gd name="connsiteY223" fmla="*/ 3297116 h 6418385"/>
              <a:gd name="connsiteX224" fmla="*/ 7535589 w 11008550"/>
              <a:gd name="connsiteY224" fmla="*/ 3235570 h 6418385"/>
              <a:gd name="connsiteX225" fmla="*/ 7544381 w 11008550"/>
              <a:gd name="connsiteY225" fmla="*/ 3156439 h 6418385"/>
              <a:gd name="connsiteX226" fmla="*/ 7570758 w 11008550"/>
              <a:gd name="connsiteY226" fmla="*/ 3042139 h 6418385"/>
              <a:gd name="connsiteX227" fmla="*/ 7579550 w 11008550"/>
              <a:gd name="connsiteY227" fmla="*/ 3015762 h 6418385"/>
              <a:gd name="connsiteX228" fmla="*/ 7597135 w 11008550"/>
              <a:gd name="connsiteY228" fmla="*/ 2945424 h 6418385"/>
              <a:gd name="connsiteX229" fmla="*/ 7605927 w 11008550"/>
              <a:gd name="connsiteY229" fmla="*/ 2919047 h 6418385"/>
              <a:gd name="connsiteX230" fmla="*/ 7632304 w 11008550"/>
              <a:gd name="connsiteY230" fmla="*/ 2831124 h 6418385"/>
              <a:gd name="connsiteX231" fmla="*/ 7649889 w 11008550"/>
              <a:gd name="connsiteY231" fmla="*/ 2804747 h 6418385"/>
              <a:gd name="connsiteX232" fmla="*/ 7685058 w 11008550"/>
              <a:gd name="connsiteY232" fmla="*/ 2760785 h 6418385"/>
              <a:gd name="connsiteX233" fmla="*/ 7693850 w 11008550"/>
              <a:gd name="connsiteY233" fmla="*/ 2734408 h 6418385"/>
              <a:gd name="connsiteX234" fmla="*/ 7729020 w 11008550"/>
              <a:gd name="connsiteY234" fmla="*/ 2681654 h 6418385"/>
              <a:gd name="connsiteX235" fmla="*/ 7746604 w 11008550"/>
              <a:gd name="connsiteY235" fmla="*/ 2655277 h 6418385"/>
              <a:gd name="connsiteX236" fmla="*/ 7764189 w 11008550"/>
              <a:gd name="connsiteY236" fmla="*/ 2628900 h 6418385"/>
              <a:gd name="connsiteX237" fmla="*/ 7790566 w 11008550"/>
              <a:gd name="connsiteY237" fmla="*/ 2576147 h 6418385"/>
              <a:gd name="connsiteX238" fmla="*/ 7816943 w 11008550"/>
              <a:gd name="connsiteY238" fmla="*/ 2558562 h 6418385"/>
              <a:gd name="connsiteX239" fmla="*/ 7843320 w 11008550"/>
              <a:gd name="connsiteY239" fmla="*/ 2532185 h 6418385"/>
              <a:gd name="connsiteX240" fmla="*/ 7869696 w 11008550"/>
              <a:gd name="connsiteY240" fmla="*/ 2514600 h 6418385"/>
              <a:gd name="connsiteX241" fmla="*/ 7940035 w 11008550"/>
              <a:gd name="connsiteY241" fmla="*/ 2461847 h 6418385"/>
              <a:gd name="connsiteX242" fmla="*/ 7992789 w 11008550"/>
              <a:gd name="connsiteY242" fmla="*/ 2444262 h 6418385"/>
              <a:gd name="connsiteX243" fmla="*/ 8045543 w 11008550"/>
              <a:gd name="connsiteY243" fmla="*/ 2426677 h 6418385"/>
              <a:gd name="connsiteX244" fmla="*/ 8080712 w 11008550"/>
              <a:gd name="connsiteY244" fmla="*/ 2409093 h 6418385"/>
              <a:gd name="connsiteX245" fmla="*/ 8353273 w 11008550"/>
              <a:gd name="connsiteY245" fmla="*/ 2417885 h 6418385"/>
              <a:gd name="connsiteX246" fmla="*/ 8379650 w 11008550"/>
              <a:gd name="connsiteY246" fmla="*/ 2435470 h 6418385"/>
              <a:gd name="connsiteX247" fmla="*/ 8476366 w 11008550"/>
              <a:gd name="connsiteY247" fmla="*/ 2453054 h 6418385"/>
              <a:gd name="connsiteX248" fmla="*/ 8529120 w 11008550"/>
              <a:gd name="connsiteY248" fmla="*/ 2470639 h 6418385"/>
              <a:gd name="connsiteX249" fmla="*/ 8581873 w 11008550"/>
              <a:gd name="connsiteY249" fmla="*/ 2479431 h 6418385"/>
              <a:gd name="connsiteX250" fmla="*/ 8617043 w 11008550"/>
              <a:gd name="connsiteY250" fmla="*/ 2488224 h 6418385"/>
              <a:gd name="connsiteX251" fmla="*/ 8977527 w 11008550"/>
              <a:gd name="connsiteY251" fmla="*/ 2488224 h 6418385"/>
              <a:gd name="connsiteX252" fmla="*/ 9003904 w 11008550"/>
              <a:gd name="connsiteY252" fmla="*/ 2505808 h 6418385"/>
              <a:gd name="connsiteX253" fmla="*/ 9021489 w 11008550"/>
              <a:gd name="connsiteY253" fmla="*/ 2532185 h 6418385"/>
              <a:gd name="connsiteX254" fmla="*/ 9021489 w 11008550"/>
              <a:gd name="connsiteY254" fmla="*/ 2734408 h 6418385"/>
              <a:gd name="connsiteX255" fmla="*/ 9003904 w 11008550"/>
              <a:gd name="connsiteY255" fmla="*/ 2760785 h 6418385"/>
              <a:gd name="connsiteX256" fmla="*/ 8986320 w 11008550"/>
              <a:gd name="connsiteY256" fmla="*/ 2848708 h 6418385"/>
              <a:gd name="connsiteX257" fmla="*/ 8968735 w 11008550"/>
              <a:gd name="connsiteY257" fmla="*/ 2945424 h 6418385"/>
              <a:gd name="connsiteX258" fmla="*/ 8942358 w 11008550"/>
              <a:gd name="connsiteY258" fmla="*/ 3024554 h 6418385"/>
              <a:gd name="connsiteX259" fmla="*/ 8933566 w 11008550"/>
              <a:gd name="connsiteY259" fmla="*/ 3050931 h 6418385"/>
              <a:gd name="connsiteX260" fmla="*/ 8968735 w 11008550"/>
              <a:gd name="connsiteY260" fmla="*/ 3042139 h 6418385"/>
              <a:gd name="connsiteX261" fmla="*/ 8995112 w 11008550"/>
              <a:gd name="connsiteY261" fmla="*/ 3024554 h 6418385"/>
              <a:gd name="connsiteX262" fmla="*/ 9030281 w 11008550"/>
              <a:gd name="connsiteY262" fmla="*/ 3006970 h 6418385"/>
              <a:gd name="connsiteX263" fmla="*/ 9047866 w 11008550"/>
              <a:gd name="connsiteY263" fmla="*/ 2980593 h 6418385"/>
              <a:gd name="connsiteX264" fmla="*/ 9100620 w 11008550"/>
              <a:gd name="connsiteY264" fmla="*/ 2910254 h 6418385"/>
              <a:gd name="connsiteX265" fmla="*/ 9118204 w 11008550"/>
              <a:gd name="connsiteY265" fmla="*/ 2883877 h 6418385"/>
              <a:gd name="connsiteX266" fmla="*/ 9144581 w 11008550"/>
              <a:gd name="connsiteY266" fmla="*/ 2804747 h 6418385"/>
              <a:gd name="connsiteX267" fmla="*/ 9162166 w 11008550"/>
              <a:gd name="connsiteY267" fmla="*/ 2778370 h 6418385"/>
              <a:gd name="connsiteX268" fmla="*/ 9170958 w 11008550"/>
              <a:gd name="connsiteY268" fmla="*/ 2751993 h 6418385"/>
              <a:gd name="connsiteX269" fmla="*/ 9188543 w 11008550"/>
              <a:gd name="connsiteY269" fmla="*/ 2716824 h 6418385"/>
              <a:gd name="connsiteX270" fmla="*/ 9206127 w 11008550"/>
              <a:gd name="connsiteY270" fmla="*/ 2646485 h 6418385"/>
              <a:gd name="connsiteX271" fmla="*/ 9214920 w 11008550"/>
              <a:gd name="connsiteY271" fmla="*/ 2620108 h 6418385"/>
              <a:gd name="connsiteX272" fmla="*/ 9250089 w 11008550"/>
              <a:gd name="connsiteY272" fmla="*/ 2567354 h 6418385"/>
              <a:gd name="connsiteX273" fmla="*/ 9258881 w 11008550"/>
              <a:gd name="connsiteY273" fmla="*/ 2540977 h 6418385"/>
              <a:gd name="connsiteX274" fmla="*/ 9276466 w 11008550"/>
              <a:gd name="connsiteY274" fmla="*/ 2505808 h 6418385"/>
              <a:gd name="connsiteX275" fmla="*/ 9294050 w 11008550"/>
              <a:gd name="connsiteY275" fmla="*/ 2373924 h 6418385"/>
              <a:gd name="connsiteX276" fmla="*/ 9285258 w 11008550"/>
              <a:gd name="connsiteY276" fmla="*/ 2277208 h 6418385"/>
              <a:gd name="connsiteX277" fmla="*/ 9267673 w 11008550"/>
              <a:gd name="connsiteY277" fmla="*/ 2250831 h 6418385"/>
              <a:gd name="connsiteX278" fmla="*/ 9241296 w 11008550"/>
              <a:gd name="connsiteY278" fmla="*/ 2224454 h 6418385"/>
              <a:gd name="connsiteX279" fmla="*/ 9214920 w 11008550"/>
              <a:gd name="connsiteY279" fmla="*/ 2215662 h 6418385"/>
              <a:gd name="connsiteX280" fmla="*/ 9091827 w 11008550"/>
              <a:gd name="connsiteY280" fmla="*/ 2206870 h 6418385"/>
              <a:gd name="connsiteX281" fmla="*/ 9012696 w 11008550"/>
              <a:gd name="connsiteY281" fmla="*/ 2198077 h 6418385"/>
              <a:gd name="connsiteX282" fmla="*/ 8986320 w 11008550"/>
              <a:gd name="connsiteY282" fmla="*/ 2145324 h 6418385"/>
              <a:gd name="connsiteX283" fmla="*/ 8977527 w 11008550"/>
              <a:gd name="connsiteY283" fmla="*/ 2110154 h 6418385"/>
              <a:gd name="connsiteX284" fmla="*/ 8951150 w 11008550"/>
              <a:gd name="connsiteY284" fmla="*/ 2083777 h 6418385"/>
              <a:gd name="connsiteX285" fmla="*/ 8915981 w 11008550"/>
              <a:gd name="connsiteY285" fmla="*/ 2031024 h 6418385"/>
              <a:gd name="connsiteX286" fmla="*/ 8880812 w 11008550"/>
              <a:gd name="connsiteY286" fmla="*/ 1978270 h 6418385"/>
              <a:gd name="connsiteX287" fmla="*/ 8872020 w 11008550"/>
              <a:gd name="connsiteY287" fmla="*/ 1951893 h 6418385"/>
              <a:gd name="connsiteX288" fmla="*/ 8819266 w 11008550"/>
              <a:gd name="connsiteY288" fmla="*/ 1899139 h 6418385"/>
              <a:gd name="connsiteX289" fmla="*/ 8757720 w 11008550"/>
              <a:gd name="connsiteY289" fmla="*/ 1828800 h 6418385"/>
              <a:gd name="connsiteX290" fmla="*/ 8713758 w 11008550"/>
              <a:gd name="connsiteY290" fmla="*/ 1784839 h 6418385"/>
              <a:gd name="connsiteX291" fmla="*/ 8661004 w 11008550"/>
              <a:gd name="connsiteY291" fmla="*/ 1740877 h 6418385"/>
              <a:gd name="connsiteX292" fmla="*/ 8617043 w 11008550"/>
              <a:gd name="connsiteY292" fmla="*/ 1652954 h 6418385"/>
              <a:gd name="connsiteX293" fmla="*/ 8625835 w 11008550"/>
              <a:gd name="connsiteY293" fmla="*/ 1459524 h 6418385"/>
              <a:gd name="connsiteX294" fmla="*/ 8661004 w 11008550"/>
              <a:gd name="connsiteY294" fmla="*/ 1433147 h 6418385"/>
              <a:gd name="connsiteX295" fmla="*/ 8678589 w 11008550"/>
              <a:gd name="connsiteY295" fmla="*/ 1406770 h 6418385"/>
              <a:gd name="connsiteX296" fmla="*/ 8704966 w 11008550"/>
              <a:gd name="connsiteY296" fmla="*/ 1380393 h 6418385"/>
              <a:gd name="connsiteX297" fmla="*/ 8748927 w 11008550"/>
              <a:gd name="connsiteY297" fmla="*/ 1292470 h 6418385"/>
              <a:gd name="connsiteX298" fmla="*/ 8775304 w 11008550"/>
              <a:gd name="connsiteY298" fmla="*/ 1257300 h 6418385"/>
              <a:gd name="connsiteX299" fmla="*/ 8784096 w 11008550"/>
              <a:gd name="connsiteY299" fmla="*/ 1186962 h 6418385"/>
              <a:gd name="connsiteX300" fmla="*/ 8792889 w 11008550"/>
              <a:gd name="connsiteY300" fmla="*/ 1125416 h 6418385"/>
              <a:gd name="connsiteX301" fmla="*/ 8775304 w 11008550"/>
              <a:gd name="connsiteY301" fmla="*/ 1019908 h 6418385"/>
              <a:gd name="connsiteX302" fmla="*/ 8696173 w 11008550"/>
              <a:gd name="connsiteY302" fmla="*/ 905608 h 6418385"/>
              <a:gd name="connsiteX303" fmla="*/ 8669796 w 11008550"/>
              <a:gd name="connsiteY303" fmla="*/ 870439 h 6418385"/>
              <a:gd name="connsiteX304" fmla="*/ 8661004 w 11008550"/>
              <a:gd name="connsiteY304" fmla="*/ 844062 h 6418385"/>
              <a:gd name="connsiteX305" fmla="*/ 8608250 w 11008550"/>
              <a:gd name="connsiteY305" fmla="*/ 791308 h 6418385"/>
              <a:gd name="connsiteX306" fmla="*/ 8581873 w 11008550"/>
              <a:gd name="connsiteY306" fmla="*/ 764931 h 6418385"/>
              <a:gd name="connsiteX307" fmla="*/ 8485158 w 11008550"/>
              <a:gd name="connsiteY307" fmla="*/ 685800 h 6418385"/>
              <a:gd name="connsiteX308" fmla="*/ 8423612 w 11008550"/>
              <a:gd name="connsiteY308" fmla="*/ 641839 h 6418385"/>
              <a:gd name="connsiteX309" fmla="*/ 8335689 w 11008550"/>
              <a:gd name="connsiteY309" fmla="*/ 615462 h 6418385"/>
              <a:gd name="connsiteX310" fmla="*/ 8247766 w 11008550"/>
              <a:gd name="connsiteY310" fmla="*/ 606670 h 6418385"/>
              <a:gd name="connsiteX311" fmla="*/ 8203804 w 11008550"/>
              <a:gd name="connsiteY311" fmla="*/ 597877 h 6418385"/>
              <a:gd name="connsiteX312" fmla="*/ 8027958 w 11008550"/>
              <a:gd name="connsiteY312" fmla="*/ 615462 h 6418385"/>
              <a:gd name="connsiteX313" fmla="*/ 7940035 w 11008550"/>
              <a:gd name="connsiteY313" fmla="*/ 668216 h 6418385"/>
              <a:gd name="connsiteX314" fmla="*/ 7860904 w 11008550"/>
              <a:gd name="connsiteY314" fmla="*/ 773724 h 6418385"/>
              <a:gd name="connsiteX315" fmla="*/ 7825735 w 11008550"/>
              <a:gd name="connsiteY315" fmla="*/ 844062 h 6418385"/>
              <a:gd name="connsiteX316" fmla="*/ 7816943 w 11008550"/>
              <a:gd name="connsiteY316" fmla="*/ 879231 h 6418385"/>
              <a:gd name="connsiteX317" fmla="*/ 7799358 w 11008550"/>
              <a:gd name="connsiteY317" fmla="*/ 993531 h 6418385"/>
              <a:gd name="connsiteX318" fmla="*/ 7825735 w 11008550"/>
              <a:gd name="connsiteY318" fmla="*/ 1151793 h 6418385"/>
              <a:gd name="connsiteX319" fmla="*/ 7860904 w 11008550"/>
              <a:gd name="connsiteY319" fmla="*/ 1178170 h 6418385"/>
              <a:gd name="connsiteX320" fmla="*/ 7896073 w 11008550"/>
              <a:gd name="connsiteY320" fmla="*/ 1230924 h 6418385"/>
              <a:gd name="connsiteX321" fmla="*/ 7913658 w 11008550"/>
              <a:gd name="connsiteY321" fmla="*/ 1257300 h 6418385"/>
              <a:gd name="connsiteX322" fmla="*/ 7966412 w 11008550"/>
              <a:gd name="connsiteY322" fmla="*/ 1292470 h 6418385"/>
              <a:gd name="connsiteX323" fmla="*/ 7975204 w 11008550"/>
              <a:gd name="connsiteY323" fmla="*/ 1318847 h 6418385"/>
              <a:gd name="connsiteX324" fmla="*/ 8027958 w 11008550"/>
              <a:gd name="connsiteY324" fmla="*/ 1362808 h 6418385"/>
              <a:gd name="connsiteX325" fmla="*/ 8063127 w 11008550"/>
              <a:gd name="connsiteY325" fmla="*/ 1406770 h 6418385"/>
              <a:gd name="connsiteX326" fmla="*/ 8107089 w 11008550"/>
              <a:gd name="connsiteY326" fmla="*/ 1450731 h 6418385"/>
              <a:gd name="connsiteX327" fmla="*/ 8124673 w 11008550"/>
              <a:gd name="connsiteY327" fmla="*/ 1477108 h 6418385"/>
              <a:gd name="connsiteX328" fmla="*/ 8177427 w 11008550"/>
              <a:gd name="connsiteY328" fmla="*/ 1529862 h 6418385"/>
              <a:gd name="connsiteX329" fmla="*/ 8221389 w 11008550"/>
              <a:gd name="connsiteY329" fmla="*/ 1582616 h 6418385"/>
              <a:gd name="connsiteX330" fmla="*/ 8186220 w 11008550"/>
              <a:gd name="connsiteY330" fmla="*/ 1591408 h 6418385"/>
              <a:gd name="connsiteX331" fmla="*/ 8098296 w 11008550"/>
              <a:gd name="connsiteY331" fmla="*/ 1556239 h 6418385"/>
              <a:gd name="connsiteX332" fmla="*/ 8045543 w 11008550"/>
              <a:gd name="connsiteY332" fmla="*/ 1521070 h 6418385"/>
              <a:gd name="connsiteX333" fmla="*/ 8080712 w 11008550"/>
              <a:gd name="connsiteY333" fmla="*/ 1477108 h 6418385"/>
              <a:gd name="connsiteX334" fmla="*/ 8063127 w 11008550"/>
              <a:gd name="connsiteY334" fmla="*/ 1441939 h 6418385"/>
              <a:gd name="connsiteX335" fmla="*/ 8010373 w 11008550"/>
              <a:gd name="connsiteY335" fmla="*/ 1397977 h 6418385"/>
              <a:gd name="connsiteX336" fmla="*/ 7983996 w 11008550"/>
              <a:gd name="connsiteY336" fmla="*/ 1389185 h 6418385"/>
              <a:gd name="connsiteX337" fmla="*/ 7957620 w 11008550"/>
              <a:gd name="connsiteY337" fmla="*/ 1362808 h 6418385"/>
              <a:gd name="connsiteX338" fmla="*/ 7931243 w 11008550"/>
              <a:gd name="connsiteY338" fmla="*/ 1345224 h 6418385"/>
              <a:gd name="connsiteX339" fmla="*/ 7896073 w 11008550"/>
              <a:gd name="connsiteY339" fmla="*/ 1292470 h 6418385"/>
              <a:gd name="connsiteX340" fmla="*/ 7878489 w 11008550"/>
              <a:gd name="connsiteY340" fmla="*/ 1266093 h 6418385"/>
              <a:gd name="connsiteX341" fmla="*/ 7860904 w 11008550"/>
              <a:gd name="connsiteY341" fmla="*/ 1239716 h 6418385"/>
              <a:gd name="connsiteX342" fmla="*/ 7834527 w 11008550"/>
              <a:gd name="connsiteY342" fmla="*/ 1186962 h 6418385"/>
              <a:gd name="connsiteX343" fmla="*/ 7808150 w 11008550"/>
              <a:gd name="connsiteY343" fmla="*/ 1134208 h 6418385"/>
              <a:gd name="connsiteX344" fmla="*/ 7790566 w 11008550"/>
              <a:gd name="connsiteY344" fmla="*/ 1072662 h 6418385"/>
              <a:gd name="connsiteX345" fmla="*/ 7781773 w 11008550"/>
              <a:gd name="connsiteY345" fmla="*/ 1028700 h 6418385"/>
              <a:gd name="connsiteX346" fmla="*/ 7764189 w 11008550"/>
              <a:gd name="connsiteY346" fmla="*/ 975947 h 6418385"/>
              <a:gd name="connsiteX347" fmla="*/ 7772981 w 11008550"/>
              <a:gd name="connsiteY347" fmla="*/ 800100 h 6418385"/>
              <a:gd name="connsiteX348" fmla="*/ 7790566 w 11008550"/>
              <a:gd name="connsiteY348" fmla="*/ 773724 h 6418385"/>
              <a:gd name="connsiteX349" fmla="*/ 7825735 w 11008550"/>
              <a:gd name="connsiteY349" fmla="*/ 756139 h 6418385"/>
              <a:gd name="connsiteX350" fmla="*/ 7878489 w 11008550"/>
              <a:gd name="connsiteY350" fmla="*/ 720970 h 6418385"/>
              <a:gd name="connsiteX351" fmla="*/ 7931243 w 11008550"/>
              <a:gd name="connsiteY351" fmla="*/ 703385 h 6418385"/>
              <a:gd name="connsiteX352" fmla="*/ 7957620 w 11008550"/>
              <a:gd name="connsiteY352" fmla="*/ 694593 h 6418385"/>
              <a:gd name="connsiteX353" fmla="*/ 7983996 w 11008550"/>
              <a:gd name="connsiteY353" fmla="*/ 668216 h 6418385"/>
              <a:gd name="connsiteX354" fmla="*/ 8010373 w 11008550"/>
              <a:gd name="connsiteY354" fmla="*/ 659424 h 6418385"/>
              <a:gd name="connsiteX355" fmla="*/ 8045543 w 11008550"/>
              <a:gd name="connsiteY355" fmla="*/ 633047 h 6418385"/>
              <a:gd name="connsiteX356" fmla="*/ 8089504 w 11008550"/>
              <a:gd name="connsiteY356" fmla="*/ 562708 h 6418385"/>
              <a:gd name="connsiteX357" fmla="*/ 8133466 w 11008550"/>
              <a:gd name="connsiteY357" fmla="*/ 474785 h 6418385"/>
              <a:gd name="connsiteX358" fmla="*/ 8115881 w 11008550"/>
              <a:gd name="connsiteY358" fmla="*/ 395654 h 6418385"/>
              <a:gd name="connsiteX359" fmla="*/ 8080712 w 11008550"/>
              <a:gd name="connsiteY359" fmla="*/ 360485 h 6418385"/>
              <a:gd name="connsiteX360" fmla="*/ 7922450 w 11008550"/>
              <a:gd name="connsiteY360" fmla="*/ 316524 h 6418385"/>
              <a:gd name="connsiteX361" fmla="*/ 7816943 w 11008550"/>
              <a:gd name="connsiteY361" fmla="*/ 290147 h 6418385"/>
              <a:gd name="connsiteX362" fmla="*/ 7781773 w 11008550"/>
              <a:gd name="connsiteY362" fmla="*/ 281354 h 6418385"/>
              <a:gd name="connsiteX363" fmla="*/ 7737812 w 11008550"/>
              <a:gd name="connsiteY363" fmla="*/ 263770 h 6418385"/>
              <a:gd name="connsiteX364" fmla="*/ 7553173 w 11008550"/>
              <a:gd name="connsiteY364" fmla="*/ 254977 h 6418385"/>
              <a:gd name="connsiteX365" fmla="*/ 7500420 w 11008550"/>
              <a:gd name="connsiteY365" fmla="*/ 246185 h 6418385"/>
              <a:gd name="connsiteX366" fmla="*/ 7438873 w 11008550"/>
              <a:gd name="connsiteY366" fmla="*/ 237393 h 6418385"/>
              <a:gd name="connsiteX367" fmla="*/ 7386120 w 11008550"/>
              <a:gd name="connsiteY367" fmla="*/ 219808 h 6418385"/>
              <a:gd name="connsiteX368" fmla="*/ 7289404 w 11008550"/>
              <a:gd name="connsiteY368" fmla="*/ 211016 h 6418385"/>
              <a:gd name="connsiteX369" fmla="*/ 7210273 w 11008550"/>
              <a:gd name="connsiteY369" fmla="*/ 202224 h 6418385"/>
              <a:gd name="connsiteX370" fmla="*/ 7052012 w 11008550"/>
              <a:gd name="connsiteY370" fmla="*/ 175847 h 6418385"/>
              <a:gd name="connsiteX371" fmla="*/ 7008050 w 11008550"/>
              <a:gd name="connsiteY371" fmla="*/ 167054 h 6418385"/>
              <a:gd name="connsiteX372" fmla="*/ 6840996 w 11008550"/>
              <a:gd name="connsiteY372" fmla="*/ 158262 h 6418385"/>
              <a:gd name="connsiteX373" fmla="*/ 5838673 w 11008550"/>
              <a:gd name="connsiteY373" fmla="*/ 131885 h 6418385"/>
              <a:gd name="connsiteX374" fmla="*/ 5302343 w 11008550"/>
              <a:gd name="connsiteY374" fmla="*/ 123093 h 6418385"/>
              <a:gd name="connsiteX375" fmla="*/ 5249589 w 11008550"/>
              <a:gd name="connsiteY375" fmla="*/ 114300 h 6418385"/>
              <a:gd name="connsiteX376" fmla="*/ 5161666 w 11008550"/>
              <a:gd name="connsiteY376" fmla="*/ 96716 h 6418385"/>
              <a:gd name="connsiteX377" fmla="*/ 5038573 w 11008550"/>
              <a:gd name="connsiteY377" fmla="*/ 87924 h 6418385"/>
              <a:gd name="connsiteX378" fmla="*/ 4941858 w 11008550"/>
              <a:gd name="connsiteY378" fmla="*/ 79131 h 6418385"/>
              <a:gd name="connsiteX379" fmla="*/ 4783596 w 11008550"/>
              <a:gd name="connsiteY379" fmla="*/ 52754 h 6418385"/>
              <a:gd name="connsiteX380" fmla="*/ 4695673 w 11008550"/>
              <a:gd name="connsiteY380" fmla="*/ 43962 h 6418385"/>
              <a:gd name="connsiteX381" fmla="*/ 4616543 w 11008550"/>
              <a:gd name="connsiteY381" fmla="*/ 35170 h 6418385"/>
              <a:gd name="connsiteX382" fmla="*/ 4045043 w 11008550"/>
              <a:gd name="connsiteY382" fmla="*/ 8793 h 6418385"/>
              <a:gd name="connsiteX383" fmla="*/ 3763689 w 11008550"/>
              <a:gd name="connsiteY383" fmla="*/ 0 h 6418385"/>
              <a:gd name="connsiteX384" fmla="*/ 809473 w 11008550"/>
              <a:gd name="connsiteY384" fmla="*/ 17585 h 6418385"/>
              <a:gd name="connsiteX385" fmla="*/ 730343 w 11008550"/>
              <a:gd name="connsiteY385" fmla="*/ 43962 h 6418385"/>
              <a:gd name="connsiteX386" fmla="*/ 616043 w 11008550"/>
              <a:gd name="connsiteY386" fmla="*/ 87924 h 6418385"/>
              <a:gd name="connsiteX387" fmla="*/ 580873 w 11008550"/>
              <a:gd name="connsiteY387" fmla="*/ 158262 h 6418385"/>
              <a:gd name="connsiteX388" fmla="*/ 536912 w 11008550"/>
              <a:gd name="connsiteY388" fmla="*/ 184639 h 6418385"/>
              <a:gd name="connsiteX389" fmla="*/ 457781 w 11008550"/>
              <a:gd name="connsiteY389" fmla="*/ 246185 h 6418385"/>
              <a:gd name="connsiteX390" fmla="*/ 343481 w 11008550"/>
              <a:gd name="connsiteY390" fmla="*/ 360485 h 6418385"/>
              <a:gd name="connsiteX391" fmla="*/ 211596 w 11008550"/>
              <a:gd name="connsiteY391" fmla="*/ 527539 h 6418385"/>
              <a:gd name="connsiteX392" fmla="*/ 141258 w 11008550"/>
              <a:gd name="connsiteY392" fmla="*/ 738554 h 6418385"/>
              <a:gd name="connsiteX393" fmla="*/ 35750 w 11008550"/>
              <a:gd name="connsiteY393" fmla="*/ 1055077 h 6418385"/>
              <a:gd name="connsiteX394" fmla="*/ 581 w 11008550"/>
              <a:gd name="connsiteY394" fmla="*/ 1327639 h 6418385"/>
              <a:gd name="connsiteX395" fmla="*/ 9373 w 11008550"/>
              <a:gd name="connsiteY395" fmla="*/ 2189285 h 6418385"/>
              <a:gd name="connsiteX396" fmla="*/ 35750 w 11008550"/>
              <a:gd name="connsiteY396" fmla="*/ 2329962 h 6418385"/>
              <a:gd name="connsiteX397" fmla="*/ 44543 w 11008550"/>
              <a:gd name="connsiteY397" fmla="*/ 4466493 h 6418385"/>
              <a:gd name="connsiteX398" fmla="*/ 62127 w 11008550"/>
              <a:gd name="connsiteY398" fmla="*/ 4554416 h 6418385"/>
              <a:gd name="connsiteX399" fmla="*/ 70920 w 11008550"/>
              <a:gd name="connsiteY399" fmla="*/ 4659924 h 6418385"/>
              <a:gd name="connsiteX400" fmla="*/ 79712 w 11008550"/>
              <a:gd name="connsiteY400" fmla="*/ 4703885 h 6418385"/>
              <a:gd name="connsiteX401" fmla="*/ 88504 w 11008550"/>
              <a:gd name="connsiteY401" fmla="*/ 4756639 h 6418385"/>
              <a:gd name="connsiteX402" fmla="*/ 97296 w 11008550"/>
              <a:gd name="connsiteY402" fmla="*/ 4906108 h 6418385"/>
              <a:gd name="connsiteX403" fmla="*/ 114881 w 11008550"/>
              <a:gd name="connsiteY403" fmla="*/ 4958862 h 6418385"/>
              <a:gd name="connsiteX404" fmla="*/ 123673 w 11008550"/>
              <a:gd name="connsiteY404" fmla="*/ 5055577 h 6418385"/>
              <a:gd name="connsiteX405" fmla="*/ 141258 w 11008550"/>
              <a:gd name="connsiteY405" fmla="*/ 5108331 h 6418385"/>
              <a:gd name="connsiteX406" fmla="*/ 176427 w 11008550"/>
              <a:gd name="connsiteY406" fmla="*/ 5222631 h 6418385"/>
              <a:gd name="connsiteX407" fmla="*/ 202804 w 11008550"/>
              <a:gd name="connsiteY407" fmla="*/ 5275385 h 6418385"/>
              <a:gd name="connsiteX408" fmla="*/ 211596 w 11008550"/>
              <a:gd name="connsiteY408" fmla="*/ 5301762 h 6418385"/>
              <a:gd name="connsiteX409" fmla="*/ 264350 w 11008550"/>
              <a:gd name="connsiteY409" fmla="*/ 5407270 h 6418385"/>
              <a:gd name="connsiteX410" fmla="*/ 317104 w 11008550"/>
              <a:gd name="connsiteY410" fmla="*/ 5477608 h 6418385"/>
              <a:gd name="connsiteX411" fmla="*/ 343481 w 11008550"/>
              <a:gd name="connsiteY411" fmla="*/ 5503985 h 6418385"/>
              <a:gd name="connsiteX412" fmla="*/ 378650 w 11008550"/>
              <a:gd name="connsiteY412" fmla="*/ 5556739 h 6418385"/>
              <a:gd name="connsiteX413" fmla="*/ 396235 w 11008550"/>
              <a:gd name="connsiteY413" fmla="*/ 5583116 h 6418385"/>
              <a:gd name="connsiteX414" fmla="*/ 431404 w 11008550"/>
              <a:gd name="connsiteY414" fmla="*/ 5627077 h 6418385"/>
              <a:gd name="connsiteX415" fmla="*/ 448989 w 11008550"/>
              <a:gd name="connsiteY415" fmla="*/ 5671039 h 6418385"/>
              <a:gd name="connsiteX416" fmla="*/ 484158 w 11008550"/>
              <a:gd name="connsiteY416" fmla="*/ 5741377 h 6418385"/>
              <a:gd name="connsiteX417" fmla="*/ 492950 w 11008550"/>
              <a:gd name="connsiteY417" fmla="*/ 5767754 h 6418385"/>
              <a:gd name="connsiteX418" fmla="*/ 519327 w 11008550"/>
              <a:gd name="connsiteY418" fmla="*/ 5802924 h 6418385"/>
              <a:gd name="connsiteX419" fmla="*/ 563289 w 11008550"/>
              <a:gd name="connsiteY419" fmla="*/ 5873262 h 6418385"/>
              <a:gd name="connsiteX420" fmla="*/ 580873 w 11008550"/>
              <a:gd name="connsiteY420" fmla="*/ 5899639 h 6418385"/>
              <a:gd name="connsiteX421" fmla="*/ 616043 w 11008550"/>
              <a:gd name="connsiteY421" fmla="*/ 5926016 h 6418385"/>
              <a:gd name="connsiteX422" fmla="*/ 677589 w 11008550"/>
              <a:gd name="connsiteY422" fmla="*/ 5987562 h 6418385"/>
              <a:gd name="connsiteX423" fmla="*/ 712758 w 11008550"/>
              <a:gd name="connsiteY423" fmla="*/ 6005147 h 6418385"/>
              <a:gd name="connsiteX424" fmla="*/ 791889 w 11008550"/>
              <a:gd name="connsiteY424" fmla="*/ 6049108 h 6418385"/>
              <a:gd name="connsiteX425" fmla="*/ 862227 w 11008550"/>
              <a:gd name="connsiteY425" fmla="*/ 6066693 h 6418385"/>
              <a:gd name="connsiteX426" fmla="*/ 914981 w 11008550"/>
              <a:gd name="connsiteY426" fmla="*/ 6084277 h 6418385"/>
              <a:gd name="connsiteX427" fmla="*/ 1029281 w 11008550"/>
              <a:gd name="connsiteY427" fmla="*/ 6110654 h 6418385"/>
              <a:gd name="connsiteX428" fmla="*/ 1090827 w 11008550"/>
              <a:gd name="connsiteY428" fmla="*/ 6128239 h 6418385"/>
              <a:gd name="connsiteX429" fmla="*/ 1161166 w 11008550"/>
              <a:gd name="connsiteY429" fmla="*/ 6137031 h 6418385"/>
              <a:gd name="connsiteX430" fmla="*/ 1301843 w 11008550"/>
              <a:gd name="connsiteY430" fmla="*/ 6154616 h 6418385"/>
              <a:gd name="connsiteX431" fmla="*/ 1460104 w 11008550"/>
              <a:gd name="connsiteY431" fmla="*/ 6189785 h 6418385"/>
              <a:gd name="connsiteX432" fmla="*/ 1530443 w 11008550"/>
              <a:gd name="connsiteY432" fmla="*/ 6198577 h 6418385"/>
              <a:gd name="connsiteX433" fmla="*/ 1785420 w 11008550"/>
              <a:gd name="connsiteY433" fmla="*/ 6216162 h 6418385"/>
              <a:gd name="connsiteX434" fmla="*/ 1873343 w 11008550"/>
              <a:gd name="connsiteY434" fmla="*/ 6224954 h 6418385"/>
              <a:gd name="connsiteX435" fmla="*/ 2453635 w 11008550"/>
              <a:gd name="connsiteY435" fmla="*/ 6242539 h 6418385"/>
              <a:gd name="connsiteX436" fmla="*/ 2717404 w 11008550"/>
              <a:gd name="connsiteY436" fmla="*/ 6251331 h 6418385"/>
              <a:gd name="connsiteX437" fmla="*/ 2796535 w 11008550"/>
              <a:gd name="connsiteY437" fmla="*/ 6268916 h 6418385"/>
              <a:gd name="connsiteX438" fmla="*/ 3042720 w 11008550"/>
              <a:gd name="connsiteY438" fmla="*/ 6286500 h 6418385"/>
              <a:gd name="connsiteX439" fmla="*/ 3104266 w 11008550"/>
              <a:gd name="connsiteY439" fmla="*/ 6295293 h 6418385"/>
              <a:gd name="connsiteX440" fmla="*/ 5777127 w 11008550"/>
              <a:gd name="connsiteY440" fmla="*/ 6348047 h 6418385"/>
              <a:gd name="connsiteX441" fmla="*/ 5988143 w 11008550"/>
              <a:gd name="connsiteY441" fmla="*/ 6356839 h 6418385"/>
              <a:gd name="connsiteX442" fmla="*/ 6084858 w 11008550"/>
              <a:gd name="connsiteY442" fmla="*/ 6365631 h 6418385"/>
              <a:gd name="connsiteX443" fmla="*/ 7315781 w 11008550"/>
              <a:gd name="connsiteY443" fmla="*/ 6374424 h 6418385"/>
              <a:gd name="connsiteX444" fmla="*/ 7394912 w 11008550"/>
              <a:gd name="connsiteY444" fmla="*/ 6383216 h 6418385"/>
              <a:gd name="connsiteX445" fmla="*/ 7614720 w 11008550"/>
              <a:gd name="connsiteY445" fmla="*/ 6409593 h 6418385"/>
              <a:gd name="connsiteX446" fmla="*/ 7860904 w 11008550"/>
              <a:gd name="connsiteY446" fmla="*/ 6418385 h 6418385"/>
              <a:gd name="connsiteX447" fmla="*/ 9302843 w 11008550"/>
              <a:gd name="connsiteY447" fmla="*/ 6409593 h 6418385"/>
              <a:gd name="connsiteX448" fmla="*/ 9461104 w 11008550"/>
              <a:gd name="connsiteY448" fmla="*/ 6392008 h 6418385"/>
              <a:gd name="connsiteX449" fmla="*/ 9557820 w 11008550"/>
              <a:gd name="connsiteY449" fmla="*/ 6374424 h 6418385"/>
              <a:gd name="connsiteX450" fmla="*/ 9636950 w 11008550"/>
              <a:gd name="connsiteY450" fmla="*/ 6365631 h 6418385"/>
              <a:gd name="connsiteX451" fmla="*/ 9760043 w 11008550"/>
              <a:gd name="connsiteY451" fmla="*/ 6348047 h 6418385"/>
              <a:gd name="connsiteX452" fmla="*/ 9821589 w 11008550"/>
              <a:gd name="connsiteY452" fmla="*/ 6330462 h 6418385"/>
              <a:gd name="connsiteX453" fmla="*/ 9874343 w 11008550"/>
              <a:gd name="connsiteY453" fmla="*/ 6312877 h 6418385"/>
              <a:gd name="connsiteX454" fmla="*/ 9962266 w 11008550"/>
              <a:gd name="connsiteY454" fmla="*/ 6304085 h 6418385"/>
              <a:gd name="connsiteX455" fmla="*/ 10058981 w 11008550"/>
              <a:gd name="connsiteY455" fmla="*/ 6277708 h 6418385"/>
              <a:gd name="connsiteX456" fmla="*/ 10208450 w 11008550"/>
              <a:gd name="connsiteY456" fmla="*/ 6260124 h 6418385"/>
              <a:gd name="connsiteX457" fmla="*/ 10340335 w 11008550"/>
              <a:gd name="connsiteY457" fmla="*/ 6233747 h 6418385"/>
              <a:gd name="connsiteX458" fmla="*/ 10445843 w 11008550"/>
              <a:gd name="connsiteY458" fmla="*/ 6224954 h 6418385"/>
              <a:gd name="connsiteX459" fmla="*/ 10533766 w 11008550"/>
              <a:gd name="connsiteY459" fmla="*/ 6198577 h 6418385"/>
              <a:gd name="connsiteX460" fmla="*/ 10586520 w 11008550"/>
              <a:gd name="connsiteY460" fmla="*/ 6189785 h 6418385"/>
              <a:gd name="connsiteX461" fmla="*/ 10612896 w 11008550"/>
              <a:gd name="connsiteY461" fmla="*/ 6163408 h 6418385"/>
              <a:gd name="connsiteX462" fmla="*/ 10656858 w 11008550"/>
              <a:gd name="connsiteY462" fmla="*/ 6154616 h 6418385"/>
              <a:gd name="connsiteX463" fmla="*/ 10692027 w 11008550"/>
              <a:gd name="connsiteY463" fmla="*/ 6145824 h 6418385"/>
              <a:gd name="connsiteX464" fmla="*/ 10762366 w 11008550"/>
              <a:gd name="connsiteY464" fmla="*/ 6128239 h 6418385"/>
              <a:gd name="connsiteX465" fmla="*/ 10788743 w 11008550"/>
              <a:gd name="connsiteY465" fmla="*/ 6110654 h 6418385"/>
              <a:gd name="connsiteX466" fmla="*/ 10841496 w 11008550"/>
              <a:gd name="connsiteY466" fmla="*/ 6066693 h 6418385"/>
              <a:gd name="connsiteX467" fmla="*/ 10867873 w 11008550"/>
              <a:gd name="connsiteY467" fmla="*/ 6013939 h 6418385"/>
              <a:gd name="connsiteX468" fmla="*/ 10894250 w 11008550"/>
              <a:gd name="connsiteY468" fmla="*/ 5969977 h 6418385"/>
              <a:gd name="connsiteX469" fmla="*/ 10947004 w 11008550"/>
              <a:gd name="connsiteY469" fmla="*/ 5864470 h 6418385"/>
              <a:gd name="connsiteX470" fmla="*/ 10955796 w 11008550"/>
              <a:gd name="connsiteY470" fmla="*/ 5767754 h 6418385"/>
              <a:gd name="connsiteX471" fmla="*/ 10964589 w 11008550"/>
              <a:gd name="connsiteY471" fmla="*/ 5688624 h 6418385"/>
              <a:gd name="connsiteX472" fmla="*/ 10982173 w 11008550"/>
              <a:gd name="connsiteY472" fmla="*/ 4747847 h 6418385"/>
              <a:gd name="connsiteX473" fmla="*/ 10990966 w 11008550"/>
              <a:gd name="connsiteY473" fmla="*/ 4220308 h 6418385"/>
              <a:gd name="connsiteX474" fmla="*/ 10999758 w 11008550"/>
              <a:gd name="connsiteY474" fmla="*/ 4044462 h 6418385"/>
              <a:gd name="connsiteX475" fmla="*/ 11008550 w 11008550"/>
              <a:gd name="connsiteY475" fmla="*/ 3683977 h 6418385"/>
              <a:gd name="connsiteX476" fmla="*/ 10990966 w 11008550"/>
              <a:gd name="connsiteY476" fmla="*/ 2523393 h 6418385"/>
              <a:gd name="connsiteX477" fmla="*/ 10973381 w 11008550"/>
              <a:gd name="connsiteY477" fmla="*/ 2162908 h 6418385"/>
              <a:gd name="connsiteX478" fmla="*/ 10947004 w 11008550"/>
              <a:gd name="connsiteY478" fmla="*/ 1978270 h 6418385"/>
              <a:gd name="connsiteX479" fmla="*/ 10929420 w 11008550"/>
              <a:gd name="connsiteY479" fmla="*/ 1529862 h 6418385"/>
              <a:gd name="connsiteX480" fmla="*/ 10911835 w 11008550"/>
              <a:gd name="connsiteY480" fmla="*/ 1441939 h 6418385"/>
              <a:gd name="connsiteX481" fmla="*/ 10894250 w 11008550"/>
              <a:gd name="connsiteY481" fmla="*/ 1274885 h 6418385"/>
              <a:gd name="connsiteX482" fmla="*/ 10867873 w 11008550"/>
              <a:gd name="connsiteY482" fmla="*/ 1169377 h 6418385"/>
              <a:gd name="connsiteX483" fmla="*/ 10832704 w 11008550"/>
              <a:gd name="connsiteY483" fmla="*/ 1090247 h 6418385"/>
              <a:gd name="connsiteX484" fmla="*/ 10815120 w 11008550"/>
              <a:gd name="connsiteY484" fmla="*/ 1028700 h 6418385"/>
              <a:gd name="connsiteX485" fmla="*/ 10797535 w 11008550"/>
              <a:gd name="connsiteY485" fmla="*/ 993531 h 6418385"/>
              <a:gd name="connsiteX486" fmla="*/ 10788743 w 11008550"/>
              <a:gd name="connsiteY486" fmla="*/ 967154 h 6418385"/>
              <a:gd name="connsiteX487" fmla="*/ 10779950 w 11008550"/>
              <a:gd name="connsiteY487" fmla="*/ 931985 h 6418385"/>
              <a:gd name="connsiteX488" fmla="*/ 10762366 w 11008550"/>
              <a:gd name="connsiteY488" fmla="*/ 905608 h 6418385"/>
              <a:gd name="connsiteX489" fmla="*/ 10735989 w 11008550"/>
              <a:gd name="connsiteY489" fmla="*/ 852854 h 6418385"/>
              <a:gd name="connsiteX490" fmla="*/ 10727196 w 11008550"/>
              <a:gd name="connsiteY490" fmla="*/ 817685 h 6418385"/>
              <a:gd name="connsiteX491" fmla="*/ 10718404 w 11008550"/>
              <a:gd name="connsiteY491" fmla="*/ 791308 h 6418385"/>
              <a:gd name="connsiteX492" fmla="*/ 10709612 w 11008550"/>
              <a:gd name="connsiteY492" fmla="*/ 738554 h 6418385"/>
              <a:gd name="connsiteX493" fmla="*/ 10665650 w 11008550"/>
              <a:gd name="connsiteY493" fmla="*/ 677008 h 6418385"/>
              <a:gd name="connsiteX494" fmla="*/ 10656858 w 11008550"/>
              <a:gd name="connsiteY494" fmla="*/ 650631 h 6418385"/>
              <a:gd name="connsiteX495" fmla="*/ 10577727 w 11008550"/>
              <a:gd name="connsiteY495" fmla="*/ 580293 h 6418385"/>
              <a:gd name="connsiteX496" fmla="*/ 10516181 w 11008550"/>
              <a:gd name="connsiteY496" fmla="*/ 545124 h 6418385"/>
              <a:gd name="connsiteX497" fmla="*/ 10463427 w 11008550"/>
              <a:gd name="connsiteY497" fmla="*/ 518747 h 6418385"/>
              <a:gd name="connsiteX498" fmla="*/ 10437050 w 11008550"/>
              <a:gd name="connsiteY498" fmla="*/ 501162 h 6418385"/>
              <a:gd name="connsiteX499" fmla="*/ 10208450 w 11008550"/>
              <a:gd name="connsiteY499" fmla="*/ 483577 h 6418385"/>
              <a:gd name="connsiteX500" fmla="*/ 9874343 w 11008550"/>
              <a:gd name="connsiteY500" fmla="*/ 474785 h 6418385"/>
              <a:gd name="connsiteX501" fmla="*/ 9724873 w 11008550"/>
              <a:gd name="connsiteY501" fmla="*/ 457200 h 6418385"/>
              <a:gd name="connsiteX502" fmla="*/ 9672120 w 11008550"/>
              <a:gd name="connsiteY502" fmla="*/ 448408 h 6418385"/>
              <a:gd name="connsiteX503" fmla="*/ 9636950 w 11008550"/>
              <a:gd name="connsiteY503" fmla="*/ 439616 h 6418385"/>
              <a:gd name="connsiteX504" fmla="*/ 9522650 w 11008550"/>
              <a:gd name="connsiteY504" fmla="*/ 422031 h 6418385"/>
              <a:gd name="connsiteX505" fmla="*/ 9443520 w 11008550"/>
              <a:gd name="connsiteY505" fmla="*/ 404447 h 6418385"/>
              <a:gd name="connsiteX506" fmla="*/ 9285258 w 11008550"/>
              <a:gd name="connsiteY506" fmla="*/ 386862 h 6418385"/>
              <a:gd name="connsiteX507" fmla="*/ 9197335 w 11008550"/>
              <a:gd name="connsiteY507" fmla="*/ 369277 h 6418385"/>
              <a:gd name="connsiteX508" fmla="*/ 9144581 w 11008550"/>
              <a:gd name="connsiteY508" fmla="*/ 360485 h 6418385"/>
              <a:gd name="connsiteX509" fmla="*/ 8256558 w 11008550"/>
              <a:gd name="connsiteY509" fmla="*/ 369277 h 6418385"/>
              <a:gd name="connsiteX510" fmla="*/ 8230181 w 11008550"/>
              <a:gd name="connsiteY510" fmla="*/ 378070 h 6418385"/>
              <a:gd name="connsiteX511" fmla="*/ 8177427 w 11008550"/>
              <a:gd name="connsiteY511" fmla="*/ 413239 h 6418385"/>
              <a:gd name="connsiteX512" fmla="*/ 8159843 w 11008550"/>
              <a:gd name="connsiteY512" fmla="*/ 439616 h 6418385"/>
              <a:gd name="connsiteX513" fmla="*/ 8133466 w 11008550"/>
              <a:gd name="connsiteY513" fmla="*/ 474785 h 6418385"/>
              <a:gd name="connsiteX514" fmla="*/ 8124673 w 11008550"/>
              <a:gd name="connsiteY514" fmla="*/ 501162 h 6418385"/>
              <a:gd name="connsiteX515" fmla="*/ 8098296 w 11008550"/>
              <a:gd name="connsiteY515" fmla="*/ 527539 h 64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1008550" h="6418385">
                <a:moveTo>
                  <a:pt x="8221389" y="1696916"/>
                </a:moveTo>
                <a:lnTo>
                  <a:pt x="8115881" y="1688124"/>
                </a:lnTo>
                <a:cubicBezTo>
                  <a:pt x="8086548" y="1685457"/>
                  <a:pt x="8057412" y="1679331"/>
                  <a:pt x="8027958" y="1679331"/>
                </a:cubicBezTo>
                <a:cubicBezTo>
                  <a:pt x="7992667" y="1679331"/>
                  <a:pt x="7957619" y="1685193"/>
                  <a:pt x="7922450" y="1688124"/>
                </a:cubicBezTo>
                <a:cubicBezTo>
                  <a:pt x="7897311" y="1696503"/>
                  <a:pt x="7888503" y="1700188"/>
                  <a:pt x="7860904" y="1705708"/>
                </a:cubicBezTo>
                <a:cubicBezTo>
                  <a:pt x="7843423" y="1709204"/>
                  <a:pt x="7825735" y="1711569"/>
                  <a:pt x="7808150" y="1714500"/>
                </a:cubicBezTo>
                <a:cubicBezTo>
                  <a:pt x="7799358" y="1717431"/>
                  <a:pt x="7790861" y="1721475"/>
                  <a:pt x="7781773" y="1723293"/>
                </a:cubicBezTo>
                <a:cubicBezTo>
                  <a:pt x="7734596" y="1732729"/>
                  <a:pt x="7719519" y="1729081"/>
                  <a:pt x="7676266" y="1740877"/>
                </a:cubicBezTo>
                <a:cubicBezTo>
                  <a:pt x="7658383" y="1745754"/>
                  <a:pt x="7641097" y="1752600"/>
                  <a:pt x="7623512" y="1758462"/>
                </a:cubicBezTo>
                <a:lnTo>
                  <a:pt x="7597135" y="1767254"/>
                </a:lnTo>
                <a:cubicBezTo>
                  <a:pt x="7588343" y="1770185"/>
                  <a:pt x="7579749" y="1773799"/>
                  <a:pt x="7570758" y="1776047"/>
                </a:cubicBezTo>
                <a:lnTo>
                  <a:pt x="7500420" y="1793631"/>
                </a:lnTo>
                <a:cubicBezTo>
                  <a:pt x="7454517" y="1824234"/>
                  <a:pt x="7494435" y="1802457"/>
                  <a:pt x="7430081" y="1820008"/>
                </a:cubicBezTo>
                <a:cubicBezTo>
                  <a:pt x="7333642" y="1846309"/>
                  <a:pt x="7416315" y="1829906"/>
                  <a:pt x="7342158" y="1846385"/>
                </a:cubicBezTo>
                <a:cubicBezTo>
                  <a:pt x="7327570" y="1849627"/>
                  <a:pt x="7312614" y="1851245"/>
                  <a:pt x="7298196" y="1855177"/>
                </a:cubicBezTo>
                <a:cubicBezTo>
                  <a:pt x="7280314" y="1860054"/>
                  <a:pt x="7245443" y="1872762"/>
                  <a:pt x="7245443" y="1872762"/>
                </a:cubicBezTo>
                <a:cubicBezTo>
                  <a:pt x="7236651" y="1878624"/>
                  <a:pt x="7228518" y="1885621"/>
                  <a:pt x="7219066" y="1890347"/>
                </a:cubicBezTo>
                <a:cubicBezTo>
                  <a:pt x="7210777" y="1894492"/>
                  <a:pt x="7200400" y="1893998"/>
                  <a:pt x="7192689" y="1899139"/>
                </a:cubicBezTo>
                <a:cubicBezTo>
                  <a:pt x="7182343" y="1906036"/>
                  <a:pt x="7176127" y="1917882"/>
                  <a:pt x="7166312" y="1925516"/>
                </a:cubicBezTo>
                <a:cubicBezTo>
                  <a:pt x="7120963" y="1960787"/>
                  <a:pt x="7126979" y="1956212"/>
                  <a:pt x="7087181" y="1969477"/>
                </a:cubicBezTo>
                <a:cubicBezTo>
                  <a:pt x="7062935" y="1993723"/>
                  <a:pt x="7062989" y="1997117"/>
                  <a:pt x="7034427" y="2013439"/>
                </a:cubicBezTo>
                <a:cubicBezTo>
                  <a:pt x="7023047" y="2019942"/>
                  <a:pt x="7009923" y="2023406"/>
                  <a:pt x="6999258" y="2031024"/>
                </a:cubicBezTo>
                <a:cubicBezTo>
                  <a:pt x="6989140" y="2038251"/>
                  <a:pt x="6982433" y="2049440"/>
                  <a:pt x="6972881" y="2057400"/>
                </a:cubicBezTo>
                <a:cubicBezTo>
                  <a:pt x="6964763" y="2064165"/>
                  <a:pt x="6954527" y="2068108"/>
                  <a:pt x="6946504" y="2074985"/>
                </a:cubicBezTo>
                <a:cubicBezTo>
                  <a:pt x="6884866" y="2127818"/>
                  <a:pt x="6932640" y="2089863"/>
                  <a:pt x="6893750" y="2136531"/>
                </a:cubicBezTo>
                <a:cubicBezTo>
                  <a:pt x="6858720" y="2178566"/>
                  <a:pt x="6878722" y="2149054"/>
                  <a:pt x="6840996" y="2180493"/>
                </a:cubicBezTo>
                <a:cubicBezTo>
                  <a:pt x="6798966" y="2215519"/>
                  <a:pt x="6828471" y="2195524"/>
                  <a:pt x="6797035" y="2233247"/>
                </a:cubicBezTo>
                <a:cubicBezTo>
                  <a:pt x="6789075" y="2242799"/>
                  <a:pt x="6778618" y="2250072"/>
                  <a:pt x="6770658" y="2259624"/>
                </a:cubicBezTo>
                <a:cubicBezTo>
                  <a:pt x="6763893" y="2267742"/>
                  <a:pt x="6758673" y="2277039"/>
                  <a:pt x="6753073" y="2286000"/>
                </a:cubicBezTo>
                <a:cubicBezTo>
                  <a:pt x="6744016" y="2300492"/>
                  <a:pt x="6737636" y="2316834"/>
                  <a:pt x="6726696" y="2329962"/>
                </a:cubicBezTo>
                <a:cubicBezTo>
                  <a:pt x="6708122" y="2352250"/>
                  <a:pt x="6685665" y="2370993"/>
                  <a:pt x="6665150" y="2391508"/>
                </a:cubicBezTo>
                <a:lnTo>
                  <a:pt x="6638773" y="2417885"/>
                </a:lnTo>
                <a:cubicBezTo>
                  <a:pt x="6635842" y="2426677"/>
                  <a:pt x="6634482" y="2436160"/>
                  <a:pt x="6629981" y="2444262"/>
                </a:cubicBezTo>
                <a:cubicBezTo>
                  <a:pt x="6629975" y="2444272"/>
                  <a:pt x="6586023" y="2510200"/>
                  <a:pt x="6577227" y="2523393"/>
                </a:cubicBezTo>
                <a:cubicBezTo>
                  <a:pt x="6569957" y="2534298"/>
                  <a:pt x="6565504" y="2546839"/>
                  <a:pt x="6559643" y="2558562"/>
                </a:cubicBezTo>
                <a:cubicBezTo>
                  <a:pt x="6534498" y="2684279"/>
                  <a:pt x="6567479" y="2507847"/>
                  <a:pt x="6542058" y="2795954"/>
                </a:cubicBezTo>
                <a:cubicBezTo>
                  <a:pt x="6538924" y="2831470"/>
                  <a:pt x="6530335" y="2866293"/>
                  <a:pt x="6524473" y="2901462"/>
                </a:cubicBezTo>
                <a:cubicBezTo>
                  <a:pt x="6521066" y="2921904"/>
                  <a:pt x="6518612" y="2942493"/>
                  <a:pt x="6515681" y="2963008"/>
                </a:cubicBezTo>
                <a:cubicBezTo>
                  <a:pt x="6518612" y="3036277"/>
                  <a:pt x="6517410" y="3109829"/>
                  <a:pt x="6524473" y="3182816"/>
                </a:cubicBezTo>
                <a:cubicBezTo>
                  <a:pt x="6527674" y="3215891"/>
                  <a:pt x="6541881" y="3237081"/>
                  <a:pt x="6559643" y="3261947"/>
                </a:cubicBezTo>
                <a:cubicBezTo>
                  <a:pt x="6568160" y="3273871"/>
                  <a:pt x="6577228" y="3285393"/>
                  <a:pt x="6586020" y="3297116"/>
                </a:cubicBezTo>
                <a:cubicBezTo>
                  <a:pt x="6588951" y="3305908"/>
                  <a:pt x="6590667" y="3315203"/>
                  <a:pt x="6594812" y="3323493"/>
                </a:cubicBezTo>
                <a:cubicBezTo>
                  <a:pt x="6599538" y="3332944"/>
                  <a:pt x="6605376" y="3341972"/>
                  <a:pt x="6612396" y="3349870"/>
                </a:cubicBezTo>
                <a:cubicBezTo>
                  <a:pt x="6631039" y="3370844"/>
                  <a:pt x="6662127" y="3405509"/>
                  <a:pt x="6691527" y="3420208"/>
                </a:cubicBezTo>
                <a:cubicBezTo>
                  <a:pt x="6699817" y="3424353"/>
                  <a:pt x="6709385" y="3425349"/>
                  <a:pt x="6717904" y="3429000"/>
                </a:cubicBezTo>
                <a:cubicBezTo>
                  <a:pt x="6729951" y="3434163"/>
                  <a:pt x="6741350" y="3440723"/>
                  <a:pt x="6753073" y="3446585"/>
                </a:cubicBezTo>
                <a:cubicBezTo>
                  <a:pt x="6786940" y="3497385"/>
                  <a:pt x="6751445" y="3451470"/>
                  <a:pt x="6797035" y="3490547"/>
                </a:cubicBezTo>
                <a:cubicBezTo>
                  <a:pt x="6827324" y="3516509"/>
                  <a:pt x="6826282" y="3527151"/>
                  <a:pt x="6858581" y="3543300"/>
                </a:cubicBezTo>
                <a:cubicBezTo>
                  <a:pt x="6866871" y="3547445"/>
                  <a:pt x="6876856" y="3547592"/>
                  <a:pt x="6884958" y="3552093"/>
                </a:cubicBezTo>
                <a:cubicBezTo>
                  <a:pt x="6903432" y="3562357"/>
                  <a:pt x="6937712" y="3587262"/>
                  <a:pt x="6937712" y="3587262"/>
                </a:cubicBezTo>
                <a:cubicBezTo>
                  <a:pt x="6948463" y="3608764"/>
                  <a:pt x="6957345" y="3630165"/>
                  <a:pt x="6972881" y="3648808"/>
                </a:cubicBezTo>
                <a:cubicBezTo>
                  <a:pt x="6980841" y="3658360"/>
                  <a:pt x="6988912" y="3668288"/>
                  <a:pt x="6999258" y="3675185"/>
                </a:cubicBezTo>
                <a:cubicBezTo>
                  <a:pt x="7006969" y="3680326"/>
                  <a:pt x="7016843" y="3681046"/>
                  <a:pt x="7025635" y="3683977"/>
                </a:cubicBezTo>
                <a:cubicBezTo>
                  <a:pt x="7034427" y="3689839"/>
                  <a:pt x="7046769" y="3692387"/>
                  <a:pt x="7052012" y="3701562"/>
                </a:cubicBezTo>
                <a:cubicBezTo>
                  <a:pt x="7059426" y="3714537"/>
                  <a:pt x="7056872" y="3731106"/>
                  <a:pt x="7060804" y="3745524"/>
                </a:cubicBezTo>
                <a:cubicBezTo>
                  <a:pt x="7065681" y="3763406"/>
                  <a:pt x="7072527" y="3780693"/>
                  <a:pt x="7078389" y="3798277"/>
                </a:cubicBezTo>
                <a:lnTo>
                  <a:pt x="7078389" y="3798277"/>
                </a:lnTo>
                <a:cubicBezTo>
                  <a:pt x="7084250" y="3807069"/>
                  <a:pt x="7091247" y="3815203"/>
                  <a:pt x="7095973" y="3824654"/>
                </a:cubicBezTo>
                <a:cubicBezTo>
                  <a:pt x="7100118" y="3832944"/>
                  <a:pt x="7099625" y="3843320"/>
                  <a:pt x="7104766" y="3851031"/>
                </a:cubicBezTo>
                <a:cubicBezTo>
                  <a:pt x="7118306" y="3871340"/>
                  <a:pt x="7138057" y="3882017"/>
                  <a:pt x="7157520" y="3894993"/>
                </a:cubicBezTo>
                <a:cubicBezTo>
                  <a:pt x="7166312" y="3906716"/>
                  <a:pt x="7172639" y="3920781"/>
                  <a:pt x="7183896" y="3930162"/>
                </a:cubicBezTo>
                <a:cubicBezTo>
                  <a:pt x="7191016" y="3936095"/>
                  <a:pt x="7202171" y="3934453"/>
                  <a:pt x="7210273" y="3938954"/>
                </a:cubicBezTo>
                <a:cubicBezTo>
                  <a:pt x="7228748" y="3949218"/>
                  <a:pt x="7245442" y="3962401"/>
                  <a:pt x="7263027" y="3974124"/>
                </a:cubicBezTo>
                <a:cubicBezTo>
                  <a:pt x="7278450" y="3984406"/>
                  <a:pt x="7315781" y="3991708"/>
                  <a:pt x="7315781" y="3991708"/>
                </a:cubicBezTo>
                <a:cubicBezTo>
                  <a:pt x="7365891" y="4041818"/>
                  <a:pt x="7315334" y="4000308"/>
                  <a:pt x="7377327" y="4026877"/>
                </a:cubicBezTo>
                <a:cubicBezTo>
                  <a:pt x="7387040" y="4031040"/>
                  <a:pt x="7394252" y="4039736"/>
                  <a:pt x="7403704" y="4044462"/>
                </a:cubicBezTo>
                <a:cubicBezTo>
                  <a:pt x="7416314" y="4050767"/>
                  <a:pt x="7453987" y="4059231"/>
                  <a:pt x="7465250" y="4062047"/>
                </a:cubicBezTo>
                <a:cubicBezTo>
                  <a:pt x="7540842" y="4112440"/>
                  <a:pt x="7445201" y="4052022"/>
                  <a:pt x="7518004" y="4088424"/>
                </a:cubicBezTo>
                <a:cubicBezTo>
                  <a:pt x="7527455" y="4093150"/>
                  <a:pt x="7535589" y="4100147"/>
                  <a:pt x="7544381" y="4106008"/>
                </a:cubicBezTo>
                <a:cubicBezTo>
                  <a:pt x="7541450" y="4123593"/>
                  <a:pt x="7543561" y="4142817"/>
                  <a:pt x="7535589" y="4158762"/>
                </a:cubicBezTo>
                <a:cubicBezTo>
                  <a:pt x="7528771" y="4172398"/>
                  <a:pt x="7495319" y="4180978"/>
                  <a:pt x="7482835" y="4185139"/>
                </a:cubicBezTo>
                <a:cubicBezTo>
                  <a:pt x="7459041" y="4201002"/>
                  <a:pt x="7449180" y="4209152"/>
                  <a:pt x="7421289" y="4220308"/>
                </a:cubicBezTo>
                <a:cubicBezTo>
                  <a:pt x="7404079" y="4227192"/>
                  <a:pt x="7386120" y="4232031"/>
                  <a:pt x="7368535" y="4237893"/>
                </a:cubicBezTo>
                <a:lnTo>
                  <a:pt x="7342158" y="4246685"/>
                </a:lnTo>
                <a:lnTo>
                  <a:pt x="7315781" y="4255477"/>
                </a:lnTo>
                <a:cubicBezTo>
                  <a:pt x="7283543" y="4249616"/>
                  <a:pt x="7250572" y="4246895"/>
                  <a:pt x="7219066" y="4237893"/>
                </a:cubicBezTo>
                <a:cubicBezTo>
                  <a:pt x="7178584" y="4226327"/>
                  <a:pt x="7201639" y="4220545"/>
                  <a:pt x="7183896" y="4193931"/>
                </a:cubicBezTo>
                <a:cubicBezTo>
                  <a:pt x="7176999" y="4183585"/>
                  <a:pt x="7165480" y="4177106"/>
                  <a:pt x="7157520" y="4167554"/>
                </a:cubicBezTo>
                <a:cubicBezTo>
                  <a:pt x="7150755" y="4159436"/>
                  <a:pt x="7146700" y="4149295"/>
                  <a:pt x="7139935" y="4141177"/>
                </a:cubicBezTo>
                <a:cubicBezTo>
                  <a:pt x="7083515" y="4073474"/>
                  <a:pt x="7139637" y="4153916"/>
                  <a:pt x="7095973" y="4088424"/>
                </a:cubicBezTo>
                <a:cubicBezTo>
                  <a:pt x="7075047" y="4025645"/>
                  <a:pt x="7088671" y="4051093"/>
                  <a:pt x="7060804" y="4009293"/>
                </a:cubicBezTo>
                <a:cubicBezTo>
                  <a:pt x="7038705" y="3942994"/>
                  <a:pt x="7071086" y="4022145"/>
                  <a:pt x="7025635" y="3965331"/>
                </a:cubicBezTo>
                <a:cubicBezTo>
                  <a:pt x="7019845" y="3958094"/>
                  <a:pt x="7020494" y="3947473"/>
                  <a:pt x="7016843" y="3938954"/>
                </a:cubicBezTo>
                <a:cubicBezTo>
                  <a:pt x="7011680" y="3926907"/>
                  <a:pt x="7007649" y="3913854"/>
                  <a:pt x="6999258" y="3903785"/>
                </a:cubicBezTo>
                <a:cubicBezTo>
                  <a:pt x="6991326" y="3894267"/>
                  <a:pt x="6959965" y="3877957"/>
                  <a:pt x="6946504" y="3877408"/>
                </a:cubicBezTo>
                <a:cubicBezTo>
                  <a:pt x="6811769" y="3871909"/>
                  <a:pt x="6676873" y="3871547"/>
                  <a:pt x="6542058" y="3868616"/>
                </a:cubicBezTo>
                <a:cubicBezTo>
                  <a:pt x="6519582" y="3865405"/>
                  <a:pt x="6470860" y="3860600"/>
                  <a:pt x="6445343" y="3851031"/>
                </a:cubicBezTo>
                <a:cubicBezTo>
                  <a:pt x="6433071" y="3846429"/>
                  <a:pt x="6422220" y="3838610"/>
                  <a:pt x="6410173" y="3833447"/>
                </a:cubicBezTo>
                <a:cubicBezTo>
                  <a:pt x="6401654" y="3829796"/>
                  <a:pt x="6391898" y="3829155"/>
                  <a:pt x="6383796" y="3824654"/>
                </a:cubicBezTo>
                <a:cubicBezTo>
                  <a:pt x="6293104" y="3774269"/>
                  <a:pt x="6364348" y="3800586"/>
                  <a:pt x="6304666" y="3780693"/>
                </a:cubicBezTo>
                <a:lnTo>
                  <a:pt x="6225535" y="3727939"/>
                </a:lnTo>
                <a:cubicBezTo>
                  <a:pt x="6210112" y="3717657"/>
                  <a:pt x="6172781" y="3710354"/>
                  <a:pt x="6172781" y="3710354"/>
                </a:cubicBezTo>
                <a:cubicBezTo>
                  <a:pt x="6090160" y="3722158"/>
                  <a:pt x="6132459" y="3706049"/>
                  <a:pt x="6076066" y="3745524"/>
                </a:cubicBezTo>
                <a:cubicBezTo>
                  <a:pt x="6058752" y="3757644"/>
                  <a:pt x="6023312" y="3780693"/>
                  <a:pt x="6023312" y="3780693"/>
                </a:cubicBezTo>
                <a:cubicBezTo>
                  <a:pt x="6020381" y="3789485"/>
                  <a:pt x="6013497" y="3797859"/>
                  <a:pt x="6014520" y="3807070"/>
                </a:cubicBezTo>
                <a:cubicBezTo>
                  <a:pt x="6016567" y="3825492"/>
                  <a:pt x="6021330" y="3844741"/>
                  <a:pt x="6032104" y="3859824"/>
                </a:cubicBezTo>
                <a:cubicBezTo>
                  <a:pt x="6037491" y="3867366"/>
                  <a:pt x="6050191" y="3864471"/>
                  <a:pt x="6058481" y="3868616"/>
                </a:cubicBezTo>
                <a:cubicBezTo>
                  <a:pt x="6067932" y="3873342"/>
                  <a:pt x="6075407" y="3881474"/>
                  <a:pt x="6084858" y="3886200"/>
                </a:cubicBezTo>
                <a:cubicBezTo>
                  <a:pt x="6097476" y="3892509"/>
                  <a:pt x="6135129" y="3900966"/>
                  <a:pt x="6146404" y="3903785"/>
                </a:cubicBezTo>
                <a:cubicBezTo>
                  <a:pt x="6155196" y="3912577"/>
                  <a:pt x="6171239" y="3917824"/>
                  <a:pt x="6172781" y="3930162"/>
                </a:cubicBezTo>
                <a:cubicBezTo>
                  <a:pt x="6174739" y="3945823"/>
                  <a:pt x="6164370" y="3961281"/>
                  <a:pt x="6155196" y="3974124"/>
                </a:cubicBezTo>
                <a:cubicBezTo>
                  <a:pt x="6142772" y="3991518"/>
                  <a:pt x="6119844" y="3993043"/>
                  <a:pt x="6102443" y="4000500"/>
                </a:cubicBezTo>
                <a:cubicBezTo>
                  <a:pt x="6049300" y="4023276"/>
                  <a:pt x="6085049" y="4010440"/>
                  <a:pt x="6040896" y="4035670"/>
                </a:cubicBezTo>
                <a:cubicBezTo>
                  <a:pt x="6029516" y="4042173"/>
                  <a:pt x="6017450" y="4047393"/>
                  <a:pt x="6005727" y="4053254"/>
                </a:cubicBezTo>
                <a:cubicBezTo>
                  <a:pt x="5996935" y="4062046"/>
                  <a:pt x="5988902" y="4071671"/>
                  <a:pt x="5979350" y="4079631"/>
                </a:cubicBezTo>
                <a:cubicBezTo>
                  <a:pt x="5971232" y="4086396"/>
                  <a:pt x="5960445" y="4089744"/>
                  <a:pt x="5952973" y="4097216"/>
                </a:cubicBezTo>
                <a:cubicBezTo>
                  <a:pt x="5945501" y="4104688"/>
                  <a:pt x="5941250" y="4114801"/>
                  <a:pt x="5935389" y="4123593"/>
                </a:cubicBezTo>
                <a:cubicBezTo>
                  <a:pt x="5938320" y="4132385"/>
                  <a:pt x="5936944" y="4144180"/>
                  <a:pt x="5944181" y="4149970"/>
                </a:cubicBezTo>
                <a:cubicBezTo>
                  <a:pt x="5953617" y="4157519"/>
                  <a:pt x="5967554" y="4156141"/>
                  <a:pt x="5979350" y="4158762"/>
                </a:cubicBezTo>
                <a:cubicBezTo>
                  <a:pt x="5993938" y="4162004"/>
                  <a:pt x="6008894" y="4163622"/>
                  <a:pt x="6023312" y="4167554"/>
                </a:cubicBezTo>
                <a:cubicBezTo>
                  <a:pt x="6146023" y="4201020"/>
                  <a:pt x="6012920" y="4172510"/>
                  <a:pt x="6120027" y="4193931"/>
                </a:cubicBezTo>
                <a:cubicBezTo>
                  <a:pt x="6117096" y="4202723"/>
                  <a:pt x="6117788" y="4213755"/>
                  <a:pt x="6111235" y="4220308"/>
                </a:cubicBezTo>
                <a:cubicBezTo>
                  <a:pt x="6090511" y="4241032"/>
                  <a:pt x="6040896" y="4273062"/>
                  <a:pt x="6040896" y="4273062"/>
                </a:cubicBezTo>
                <a:cubicBezTo>
                  <a:pt x="6043827" y="4281854"/>
                  <a:pt x="6043135" y="4292886"/>
                  <a:pt x="6049689" y="4299439"/>
                </a:cubicBezTo>
                <a:cubicBezTo>
                  <a:pt x="6064633" y="4314383"/>
                  <a:pt x="6102443" y="4334608"/>
                  <a:pt x="6102443" y="4334608"/>
                </a:cubicBezTo>
                <a:cubicBezTo>
                  <a:pt x="6071181" y="4397131"/>
                  <a:pt x="6104397" y="4348285"/>
                  <a:pt x="6049689" y="4387362"/>
                </a:cubicBezTo>
                <a:cubicBezTo>
                  <a:pt x="6039571" y="4394589"/>
                  <a:pt x="6032864" y="4405779"/>
                  <a:pt x="6023312" y="4413739"/>
                </a:cubicBezTo>
                <a:cubicBezTo>
                  <a:pt x="6015194" y="4420504"/>
                  <a:pt x="6005727" y="4425462"/>
                  <a:pt x="5996935" y="4431324"/>
                </a:cubicBezTo>
                <a:cubicBezTo>
                  <a:pt x="6002797" y="4440116"/>
                  <a:pt x="6005728" y="4451839"/>
                  <a:pt x="6014520" y="4457700"/>
                </a:cubicBezTo>
                <a:cubicBezTo>
                  <a:pt x="6024574" y="4464403"/>
                  <a:pt x="6042666" y="4456660"/>
                  <a:pt x="6049689" y="4466493"/>
                </a:cubicBezTo>
                <a:cubicBezTo>
                  <a:pt x="6060051" y="4481000"/>
                  <a:pt x="6053358" y="4502172"/>
                  <a:pt x="6058481" y="4519247"/>
                </a:cubicBezTo>
                <a:cubicBezTo>
                  <a:pt x="6066044" y="4544457"/>
                  <a:pt x="6081581" y="4565147"/>
                  <a:pt x="6102443" y="4580793"/>
                </a:cubicBezTo>
                <a:cubicBezTo>
                  <a:pt x="6116114" y="4591046"/>
                  <a:pt x="6132185" y="4597691"/>
                  <a:pt x="6146404" y="4607170"/>
                </a:cubicBezTo>
                <a:cubicBezTo>
                  <a:pt x="6199632" y="4642656"/>
                  <a:pt x="6160939" y="4626669"/>
                  <a:pt x="6207950" y="4642339"/>
                </a:cubicBezTo>
                <a:cubicBezTo>
                  <a:pt x="6210881" y="4659924"/>
                  <a:pt x="6207294" y="4679976"/>
                  <a:pt x="6216743" y="4695093"/>
                </a:cubicBezTo>
                <a:cubicBezTo>
                  <a:pt x="6223690" y="4706207"/>
                  <a:pt x="6239865" y="4707514"/>
                  <a:pt x="6251912" y="4712677"/>
                </a:cubicBezTo>
                <a:cubicBezTo>
                  <a:pt x="6260431" y="4716328"/>
                  <a:pt x="6269770" y="4717819"/>
                  <a:pt x="6278289" y="4721470"/>
                </a:cubicBezTo>
                <a:cubicBezTo>
                  <a:pt x="6290336" y="4726633"/>
                  <a:pt x="6300687" y="4736107"/>
                  <a:pt x="6313458" y="4739054"/>
                </a:cubicBezTo>
                <a:cubicBezTo>
                  <a:pt x="6339318" y="4745022"/>
                  <a:pt x="6366212" y="4744916"/>
                  <a:pt x="6392589" y="4747847"/>
                </a:cubicBezTo>
                <a:cubicBezTo>
                  <a:pt x="6413104" y="4753708"/>
                  <a:pt x="6446643" y="4745453"/>
                  <a:pt x="6454135" y="4765431"/>
                </a:cubicBezTo>
                <a:cubicBezTo>
                  <a:pt x="6461556" y="4785219"/>
                  <a:pt x="6418966" y="4818185"/>
                  <a:pt x="6418966" y="4818185"/>
                </a:cubicBezTo>
                <a:cubicBezTo>
                  <a:pt x="6416035" y="4844562"/>
                  <a:pt x="6414536" y="4871138"/>
                  <a:pt x="6410173" y="4897316"/>
                </a:cubicBezTo>
                <a:cubicBezTo>
                  <a:pt x="6408649" y="4906458"/>
                  <a:pt x="6395820" y="4916279"/>
                  <a:pt x="6401381" y="4923693"/>
                </a:cubicBezTo>
                <a:cubicBezTo>
                  <a:pt x="6408631" y="4933360"/>
                  <a:pt x="6424827" y="4929554"/>
                  <a:pt x="6436550" y="4932485"/>
                </a:cubicBezTo>
                <a:cubicBezTo>
                  <a:pt x="6492235" y="4929554"/>
                  <a:pt x="6548354" y="4931227"/>
                  <a:pt x="6603604" y="4923693"/>
                </a:cubicBezTo>
                <a:cubicBezTo>
                  <a:pt x="6614074" y="4922265"/>
                  <a:pt x="6620050" y="4909719"/>
                  <a:pt x="6629981" y="4906108"/>
                </a:cubicBezTo>
                <a:cubicBezTo>
                  <a:pt x="6652694" y="4897849"/>
                  <a:pt x="6700320" y="4888524"/>
                  <a:pt x="6700320" y="4888524"/>
                </a:cubicBezTo>
                <a:cubicBezTo>
                  <a:pt x="6706181" y="4879732"/>
                  <a:pt x="6709112" y="4868009"/>
                  <a:pt x="6717904" y="4862147"/>
                </a:cubicBezTo>
                <a:cubicBezTo>
                  <a:pt x="6748753" y="4841581"/>
                  <a:pt x="6853640" y="4861735"/>
                  <a:pt x="6858581" y="4862147"/>
                </a:cubicBezTo>
                <a:cubicBezTo>
                  <a:pt x="6934173" y="4912540"/>
                  <a:pt x="6838532" y="4852122"/>
                  <a:pt x="6911335" y="4888524"/>
                </a:cubicBezTo>
                <a:cubicBezTo>
                  <a:pt x="6920786" y="4893250"/>
                  <a:pt x="6928920" y="4900247"/>
                  <a:pt x="6937712" y="4906108"/>
                </a:cubicBezTo>
                <a:cubicBezTo>
                  <a:pt x="6982770" y="4973695"/>
                  <a:pt x="6976355" y="4938015"/>
                  <a:pt x="6964089" y="5011616"/>
                </a:cubicBezTo>
                <a:cubicBezTo>
                  <a:pt x="6906127" y="5007158"/>
                  <a:pt x="6852906" y="5006447"/>
                  <a:pt x="6797035" y="4994031"/>
                </a:cubicBezTo>
                <a:cubicBezTo>
                  <a:pt x="6787988" y="4992020"/>
                  <a:pt x="6779450" y="4988170"/>
                  <a:pt x="6770658" y="4985239"/>
                </a:cubicBezTo>
                <a:cubicBezTo>
                  <a:pt x="6756004" y="4988170"/>
                  <a:pt x="6739130" y="4985742"/>
                  <a:pt x="6726696" y="4994031"/>
                </a:cubicBezTo>
                <a:cubicBezTo>
                  <a:pt x="6718985" y="4999172"/>
                  <a:pt x="6718826" y="5011186"/>
                  <a:pt x="6717904" y="5020408"/>
                </a:cubicBezTo>
                <a:cubicBezTo>
                  <a:pt x="6712938" y="5070069"/>
                  <a:pt x="6714078" y="5120216"/>
                  <a:pt x="6709112" y="5169877"/>
                </a:cubicBezTo>
                <a:cubicBezTo>
                  <a:pt x="6708190" y="5179099"/>
                  <a:pt x="6702866" y="5187343"/>
                  <a:pt x="6700320" y="5196254"/>
                </a:cubicBezTo>
                <a:cubicBezTo>
                  <a:pt x="6686126" y="5245932"/>
                  <a:pt x="6700712" y="5217647"/>
                  <a:pt x="6673943" y="5257800"/>
                </a:cubicBezTo>
                <a:cubicBezTo>
                  <a:pt x="6676874" y="5266592"/>
                  <a:pt x="6677594" y="5276466"/>
                  <a:pt x="6682735" y="5284177"/>
                </a:cubicBezTo>
                <a:cubicBezTo>
                  <a:pt x="6692457" y="5298760"/>
                  <a:pt x="6719270" y="5320030"/>
                  <a:pt x="6735489" y="5328139"/>
                </a:cubicBezTo>
                <a:cubicBezTo>
                  <a:pt x="6743778" y="5332284"/>
                  <a:pt x="6753074" y="5334000"/>
                  <a:pt x="6761866" y="5336931"/>
                </a:cubicBezTo>
                <a:cubicBezTo>
                  <a:pt x="6770658" y="5342793"/>
                  <a:pt x="6778530" y="5350353"/>
                  <a:pt x="6788243" y="5354516"/>
                </a:cubicBezTo>
                <a:cubicBezTo>
                  <a:pt x="6799350" y="5359276"/>
                  <a:pt x="6811793" y="5359988"/>
                  <a:pt x="6823412" y="5363308"/>
                </a:cubicBezTo>
                <a:cubicBezTo>
                  <a:pt x="6931566" y="5394208"/>
                  <a:pt x="6711177" y="5366073"/>
                  <a:pt x="7052012" y="5380893"/>
                </a:cubicBezTo>
                <a:cubicBezTo>
                  <a:pt x="7060804" y="5383824"/>
                  <a:pt x="7069398" y="5387437"/>
                  <a:pt x="7078389" y="5389685"/>
                </a:cubicBezTo>
                <a:cubicBezTo>
                  <a:pt x="7133385" y="5403434"/>
                  <a:pt x="7163122" y="5401875"/>
                  <a:pt x="7227858" y="5407270"/>
                </a:cubicBezTo>
                <a:cubicBezTo>
                  <a:pt x="7307614" y="5433854"/>
                  <a:pt x="7242098" y="5414614"/>
                  <a:pt x="7421289" y="5424854"/>
                </a:cubicBezTo>
                <a:lnTo>
                  <a:pt x="7561966" y="5433647"/>
                </a:lnTo>
                <a:cubicBezTo>
                  <a:pt x="7677505" y="5472159"/>
                  <a:pt x="7577592" y="5441654"/>
                  <a:pt x="7869696" y="5451231"/>
                </a:cubicBezTo>
                <a:lnTo>
                  <a:pt x="8353273" y="5468816"/>
                </a:lnTo>
                <a:cubicBezTo>
                  <a:pt x="8471518" y="5498376"/>
                  <a:pt x="8393977" y="5482809"/>
                  <a:pt x="8652212" y="5460024"/>
                </a:cubicBezTo>
                <a:cubicBezTo>
                  <a:pt x="8681746" y="5457418"/>
                  <a:pt x="8687135" y="5448583"/>
                  <a:pt x="8713758" y="5442439"/>
                </a:cubicBezTo>
                <a:cubicBezTo>
                  <a:pt x="8742881" y="5435718"/>
                  <a:pt x="8773327" y="5434305"/>
                  <a:pt x="8801681" y="5424854"/>
                </a:cubicBezTo>
                <a:cubicBezTo>
                  <a:pt x="8832730" y="5414505"/>
                  <a:pt x="8866671" y="5402442"/>
                  <a:pt x="8898396" y="5398477"/>
                </a:cubicBezTo>
                <a:lnTo>
                  <a:pt x="8968735" y="5389685"/>
                </a:lnTo>
                <a:cubicBezTo>
                  <a:pt x="8980458" y="5386754"/>
                  <a:pt x="8993412" y="5386888"/>
                  <a:pt x="9003904" y="5380893"/>
                </a:cubicBezTo>
                <a:cubicBezTo>
                  <a:pt x="9096107" y="5328206"/>
                  <a:pt x="8974306" y="5373174"/>
                  <a:pt x="9056658" y="5345724"/>
                </a:cubicBezTo>
                <a:cubicBezTo>
                  <a:pt x="9146667" y="5255715"/>
                  <a:pt x="9011814" y="5397495"/>
                  <a:pt x="9100620" y="5275385"/>
                </a:cubicBezTo>
                <a:cubicBezTo>
                  <a:pt x="9115247" y="5255273"/>
                  <a:pt x="9153373" y="5222631"/>
                  <a:pt x="9153373" y="5222631"/>
                </a:cubicBezTo>
                <a:cubicBezTo>
                  <a:pt x="9166662" y="5169480"/>
                  <a:pt x="9158345" y="5198926"/>
                  <a:pt x="9179750" y="5134708"/>
                </a:cubicBezTo>
                <a:cubicBezTo>
                  <a:pt x="9196710" y="5083826"/>
                  <a:pt x="9198763" y="5054371"/>
                  <a:pt x="9206127" y="5002824"/>
                </a:cubicBezTo>
                <a:cubicBezTo>
                  <a:pt x="9203196" y="4955932"/>
                  <a:pt x="9206549" y="4908218"/>
                  <a:pt x="9197335" y="4862147"/>
                </a:cubicBezTo>
                <a:cubicBezTo>
                  <a:pt x="9194461" y="4847777"/>
                  <a:pt x="9180495" y="4838103"/>
                  <a:pt x="9170958" y="4826977"/>
                </a:cubicBezTo>
                <a:cubicBezTo>
                  <a:pt x="9149334" y="4801748"/>
                  <a:pt x="9127091" y="4786608"/>
                  <a:pt x="9100620" y="4765431"/>
                </a:cubicBezTo>
                <a:cubicBezTo>
                  <a:pt x="9097689" y="4756639"/>
                  <a:pt x="9095972" y="4747344"/>
                  <a:pt x="9091827" y="4739054"/>
                </a:cubicBezTo>
                <a:cubicBezTo>
                  <a:pt x="9082590" y="4720580"/>
                  <a:pt x="9063777" y="4698675"/>
                  <a:pt x="9047866" y="4686300"/>
                </a:cubicBezTo>
                <a:cubicBezTo>
                  <a:pt x="9031184" y="4673325"/>
                  <a:pt x="9012697" y="4662854"/>
                  <a:pt x="8995112" y="4651131"/>
                </a:cubicBezTo>
                <a:cubicBezTo>
                  <a:pt x="8987401" y="4645990"/>
                  <a:pt x="8977527" y="4645270"/>
                  <a:pt x="8968735" y="4642339"/>
                </a:cubicBezTo>
                <a:cubicBezTo>
                  <a:pt x="8959943" y="4636477"/>
                  <a:pt x="8952071" y="4628917"/>
                  <a:pt x="8942358" y="4624754"/>
                </a:cubicBezTo>
                <a:cubicBezTo>
                  <a:pt x="8931251" y="4619994"/>
                  <a:pt x="8918808" y="4619282"/>
                  <a:pt x="8907189" y="4615962"/>
                </a:cubicBezTo>
                <a:cubicBezTo>
                  <a:pt x="8898278" y="4613416"/>
                  <a:pt x="8889604" y="4610101"/>
                  <a:pt x="8880812" y="4607170"/>
                </a:cubicBezTo>
                <a:cubicBezTo>
                  <a:pt x="8832112" y="4574703"/>
                  <a:pt x="8877494" y="4599746"/>
                  <a:pt x="8801681" y="4580793"/>
                </a:cubicBezTo>
                <a:cubicBezTo>
                  <a:pt x="8783699" y="4576297"/>
                  <a:pt x="8766512" y="4569070"/>
                  <a:pt x="8748927" y="4563208"/>
                </a:cubicBezTo>
                <a:cubicBezTo>
                  <a:pt x="8738902" y="4559866"/>
                  <a:pt x="8730668" y="4552389"/>
                  <a:pt x="8722550" y="4545624"/>
                </a:cubicBezTo>
                <a:cubicBezTo>
                  <a:pt x="8697163" y="4524469"/>
                  <a:pt x="8695879" y="4518806"/>
                  <a:pt x="8678589" y="4492870"/>
                </a:cubicBezTo>
                <a:cubicBezTo>
                  <a:pt x="8676520" y="4484595"/>
                  <a:pt x="8666737" y="4441643"/>
                  <a:pt x="8661004" y="4431324"/>
                </a:cubicBezTo>
                <a:cubicBezTo>
                  <a:pt x="8650740" y="4412849"/>
                  <a:pt x="8625835" y="4378570"/>
                  <a:pt x="8625835" y="4378570"/>
                </a:cubicBezTo>
                <a:cubicBezTo>
                  <a:pt x="8622904" y="4369778"/>
                  <a:pt x="8620694" y="4360712"/>
                  <a:pt x="8617043" y="4352193"/>
                </a:cubicBezTo>
                <a:cubicBezTo>
                  <a:pt x="8611880" y="4340146"/>
                  <a:pt x="8601312" y="4329999"/>
                  <a:pt x="8599458" y="4317024"/>
                </a:cubicBezTo>
                <a:cubicBezTo>
                  <a:pt x="8597316" y="4302034"/>
                  <a:pt x="8619385" y="4273944"/>
                  <a:pt x="8625835" y="4264270"/>
                </a:cubicBezTo>
                <a:cubicBezTo>
                  <a:pt x="8631696" y="4246686"/>
                  <a:pt x="8643419" y="4229100"/>
                  <a:pt x="8625835" y="4211516"/>
                </a:cubicBezTo>
                <a:cubicBezTo>
                  <a:pt x="8619282" y="4204963"/>
                  <a:pt x="8608369" y="4205270"/>
                  <a:pt x="8599458" y="4202724"/>
                </a:cubicBezTo>
                <a:cubicBezTo>
                  <a:pt x="8583184" y="4198074"/>
                  <a:pt x="8534841" y="4186694"/>
                  <a:pt x="8520327" y="4185139"/>
                </a:cubicBezTo>
                <a:cubicBezTo>
                  <a:pt x="8453050" y="4177931"/>
                  <a:pt x="8318104" y="4167554"/>
                  <a:pt x="8318104" y="4167554"/>
                </a:cubicBezTo>
                <a:cubicBezTo>
                  <a:pt x="8287896" y="4161512"/>
                  <a:pt x="8267938" y="4158246"/>
                  <a:pt x="8238973" y="4149970"/>
                </a:cubicBezTo>
                <a:cubicBezTo>
                  <a:pt x="8230062" y="4147424"/>
                  <a:pt x="8220698" y="4145678"/>
                  <a:pt x="8212596" y="4141177"/>
                </a:cubicBezTo>
                <a:cubicBezTo>
                  <a:pt x="8194122" y="4130913"/>
                  <a:pt x="8177427" y="4117731"/>
                  <a:pt x="8159843" y="4106008"/>
                </a:cubicBezTo>
                <a:lnTo>
                  <a:pt x="8107089" y="4070839"/>
                </a:lnTo>
                <a:cubicBezTo>
                  <a:pt x="8096743" y="4063942"/>
                  <a:pt x="8090264" y="4052422"/>
                  <a:pt x="8080712" y="4044462"/>
                </a:cubicBezTo>
                <a:cubicBezTo>
                  <a:pt x="8057986" y="4025523"/>
                  <a:pt x="8054395" y="4026897"/>
                  <a:pt x="8027958" y="4018085"/>
                </a:cubicBezTo>
                <a:cubicBezTo>
                  <a:pt x="7931953" y="3954081"/>
                  <a:pt x="8079956" y="4048480"/>
                  <a:pt x="7966412" y="3991708"/>
                </a:cubicBezTo>
                <a:cubicBezTo>
                  <a:pt x="7947509" y="3982257"/>
                  <a:pt x="7913658" y="3956539"/>
                  <a:pt x="7913658" y="3956539"/>
                </a:cubicBezTo>
                <a:lnTo>
                  <a:pt x="7878489" y="3903785"/>
                </a:lnTo>
                <a:lnTo>
                  <a:pt x="7860904" y="3877408"/>
                </a:lnTo>
                <a:cubicBezTo>
                  <a:pt x="7837753" y="4039471"/>
                  <a:pt x="7883592" y="3980730"/>
                  <a:pt x="7816943" y="4009293"/>
                </a:cubicBezTo>
                <a:cubicBezTo>
                  <a:pt x="7804896" y="4014456"/>
                  <a:pt x="7793820" y="4021714"/>
                  <a:pt x="7781773" y="4026877"/>
                </a:cubicBezTo>
                <a:cubicBezTo>
                  <a:pt x="7773254" y="4030528"/>
                  <a:pt x="7764188" y="4032739"/>
                  <a:pt x="7755396" y="4035670"/>
                </a:cubicBezTo>
                <a:cubicBezTo>
                  <a:pt x="7714365" y="4032739"/>
                  <a:pt x="7673157" y="4031683"/>
                  <a:pt x="7632304" y="4026877"/>
                </a:cubicBezTo>
                <a:cubicBezTo>
                  <a:pt x="7623100" y="4025794"/>
                  <a:pt x="7613638" y="4023226"/>
                  <a:pt x="7605927" y="4018085"/>
                </a:cubicBezTo>
                <a:cubicBezTo>
                  <a:pt x="7595581" y="4011188"/>
                  <a:pt x="7589102" y="3999668"/>
                  <a:pt x="7579550" y="3991708"/>
                </a:cubicBezTo>
                <a:cubicBezTo>
                  <a:pt x="7571432" y="3984943"/>
                  <a:pt x="7561965" y="3979985"/>
                  <a:pt x="7553173" y="3974124"/>
                </a:cubicBezTo>
                <a:cubicBezTo>
                  <a:pt x="7505718" y="3902939"/>
                  <a:pt x="7564647" y="3997742"/>
                  <a:pt x="7526796" y="3912577"/>
                </a:cubicBezTo>
                <a:cubicBezTo>
                  <a:pt x="7519856" y="3896961"/>
                  <a:pt x="7508719" y="3883554"/>
                  <a:pt x="7500420" y="3868616"/>
                </a:cubicBezTo>
                <a:cubicBezTo>
                  <a:pt x="7486088" y="3842818"/>
                  <a:pt x="7483673" y="3829177"/>
                  <a:pt x="7465250" y="3807070"/>
                </a:cubicBezTo>
                <a:cubicBezTo>
                  <a:pt x="7457290" y="3797518"/>
                  <a:pt x="7447665" y="3789485"/>
                  <a:pt x="7438873" y="3780693"/>
                </a:cubicBezTo>
                <a:lnTo>
                  <a:pt x="7421289" y="3727939"/>
                </a:lnTo>
                <a:lnTo>
                  <a:pt x="7412496" y="3701562"/>
                </a:lnTo>
                <a:cubicBezTo>
                  <a:pt x="7415427" y="3669324"/>
                  <a:pt x="7411052" y="3635557"/>
                  <a:pt x="7421289" y="3604847"/>
                </a:cubicBezTo>
                <a:cubicBezTo>
                  <a:pt x="7424220" y="3596055"/>
                  <a:pt x="7441113" y="3602608"/>
                  <a:pt x="7447666" y="3596054"/>
                </a:cubicBezTo>
                <a:cubicBezTo>
                  <a:pt x="7454219" y="3589501"/>
                  <a:pt x="7454019" y="3578618"/>
                  <a:pt x="7456458" y="3569677"/>
                </a:cubicBezTo>
                <a:cubicBezTo>
                  <a:pt x="7486207" y="3460599"/>
                  <a:pt x="7462598" y="3533675"/>
                  <a:pt x="7482835" y="3472962"/>
                </a:cubicBezTo>
                <a:cubicBezTo>
                  <a:pt x="7485766" y="3443654"/>
                  <a:pt x="7487461" y="3414197"/>
                  <a:pt x="7491627" y="3385039"/>
                </a:cubicBezTo>
                <a:cubicBezTo>
                  <a:pt x="7495310" y="3359256"/>
                  <a:pt x="7511333" y="3319353"/>
                  <a:pt x="7518004" y="3297116"/>
                </a:cubicBezTo>
                <a:cubicBezTo>
                  <a:pt x="7551101" y="3186790"/>
                  <a:pt x="7506057" y="3324158"/>
                  <a:pt x="7535589" y="3235570"/>
                </a:cubicBezTo>
                <a:cubicBezTo>
                  <a:pt x="7538520" y="3209193"/>
                  <a:pt x="7540628" y="3182712"/>
                  <a:pt x="7544381" y="3156439"/>
                </a:cubicBezTo>
                <a:cubicBezTo>
                  <a:pt x="7547869" y="3132022"/>
                  <a:pt x="7565791" y="3057041"/>
                  <a:pt x="7570758" y="3042139"/>
                </a:cubicBezTo>
                <a:cubicBezTo>
                  <a:pt x="7573689" y="3033347"/>
                  <a:pt x="7577111" y="3024703"/>
                  <a:pt x="7579550" y="3015762"/>
                </a:cubicBezTo>
                <a:cubicBezTo>
                  <a:pt x="7585909" y="2992446"/>
                  <a:pt x="7589493" y="2968352"/>
                  <a:pt x="7597135" y="2945424"/>
                </a:cubicBezTo>
                <a:cubicBezTo>
                  <a:pt x="7600066" y="2936632"/>
                  <a:pt x="7603381" y="2927958"/>
                  <a:pt x="7605927" y="2919047"/>
                </a:cubicBezTo>
                <a:cubicBezTo>
                  <a:pt x="7632501" y="2826037"/>
                  <a:pt x="7590520" y="2956478"/>
                  <a:pt x="7632304" y="2831124"/>
                </a:cubicBezTo>
                <a:cubicBezTo>
                  <a:pt x="7635646" y="2821099"/>
                  <a:pt x="7644027" y="2813539"/>
                  <a:pt x="7649889" y="2804747"/>
                </a:cubicBezTo>
                <a:cubicBezTo>
                  <a:pt x="7671988" y="2738448"/>
                  <a:pt x="7639607" y="2817599"/>
                  <a:pt x="7685058" y="2760785"/>
                </a:cubicBezTo>
                <a:cubicBezTo>
                  <a:pt x="7690848" y="2753548"/>
                  <a:pt x="7689349" y="2742510"/>
                  <a:pt x="7693850" y="2734408"/>
                </a:cubicBezTo>
                <a:cubicBezTo>
                  <a:pt x="7704114" y="2715933"/>
                  <a:pt x="7717297" y="2699239"/>
                  <a:pt x="7729020" y="2681654"/>
                </a:cubicBezTo>
                <a:lnTo>
                  <a:pt x="7746604" y="2655277"/>
                </a:lnTo>
                <a:lnTo>
                  <a:pt x="7764189" y="2628900"/>
                </a:lnTo>
                <a:cubicBezTo>
                  <a:pt x="7771340" y="2607447"/>
                  <a:pt x="7773521" y="2593192"/>
                  <a:pt x="7790566" y="2576147"/>
                </a:cubicBezTo>
                <a:cubicBezTo>
                  <a:pt x="7798038" y="2568675"/>
                  <a:pt x="7808825" y="2565327"/>
                  <a:pt x="7816943" y="2558562"/>
                </a:cubicBezTo>
                <a:cubicBezTo>
                  <a:pt x="7826495" y="2550602"/>
                  <a:pt x="7833768" y="2540145"/>
                  <a:pt x="7843320" y="2532185"/>
                </a:cubicBezTo>
                <a:cubicBezTo>
                  <a:pt x="7851438" y="2525420"/>
                  <a:pt x="7861150" y="2520815"/>
                  <a:pt x="7869696" y="2514600"/>
                </a:cubicBezTo>
                <a:cubicBezTo>
                  <a:pt x="7893398" y="2497362"/>
                  <a:pt x="7916589" y="2479431"/>
                  <a:pt x="7940035" y="2461847"/>
                </a:cubicBezTo>
                <a:cubicBezTo>
                  <a:pt x="7954864" y="2450726"/>
                  <a:pt x="7975204" y="2450124"/>
                  <a:pt x="7992789" y="2444262"/>
                </a:cubicBezTo>
                <a:lnTo>
                  <a:pt x="8045543" y="2426677"/>
                </a:lnTo>
                <a:cubicBezTo>
                  <a:pt x="8057977" y="2422532"/>
                  <a:pt x="8068989" y="2414954"/>
                  <a:pt x="8080712" y="2409093"/>
                </a:cubicBezTo>
                <a:cubicBezTo>
                  <a:pt x="8171566" y="2412024"/>
                  <a:pt x="8262724" y="2409895"/>
                  <a:pt x="8353273" y="2417885"/>
                </a:cubicBezTo>
                <a:cubicBezTo>
                  <a:pt x="8363799" y="2418814"/>
                  <a:pt x="8370198" y="2430744"/>
                  <a:pt x="8379650" y="2435470"/>
                </a:cubicBezTo>
                <a:cubicBezTo>
                  <a:pt x="8406756" y="2449023"/>
                  <a:pt x="8452123" y="2450024"/>
                  <a:pt x="8476366" y="2453054"/>
                </a:cubicBezTo>
                <a:lnTo>
                  <a:pt x="8529120" y="2470639"/>
                </a:lnTo>
                <a:cubicBezTo>
                  <a:pt x="8546032" y="2476276"/>
                  <a:pt x="8564392" y="2475935"/>
                  <a:pt x="8581873" y="2479431"/>
                </a:cubicBezTo>
                <a:cubicBezTo>
                  <a:pt x="8593722" y="2481801"/>
                  <a:pt x="8605320" y="2485293"/>
                  <a:pt x="8617043" y="2488224"/>
                </a:cubicBezTo>
                <a:cubicBezTo>
                  <a:pt x="8704176" y="2484997"/>
                  <a:pt x="8874863" y="2470107"/>
                  <a:pt x="8977527" y="2488224"/>
                </a:cubicBezTo>
                <a:cubicBezTo>
                  <a:pt x="8987933" y="2490060"/>
                  <a:pt x="8995112" y="2499947"/>
                  <a:pt x="9003904" y="2505808"/>
                </a:cubicBezTo>
                <a:cubicBezTo>
                  <a:pt x="9009766" y="2514600"/>
                  <a:pt x="9016763" y="2522733"/>
                  <a:pt x="9021489" y="2532185"/>
                </a:cubicBezTo>
                <a:cubicBezTo>
                  <a:pt x="9049804" y="2588815"/>
                  <a:pt x="9024634" y="2710300"/>
                  <a:pt x="9021489" y="2734408"/>
                </a:cubicBezTo>
                <a:cubicBezTo>
                  <a:pt x="9020122" y="2744886"/>
                  <a:pt x="9009766" y="2751993"/>
                  <a:pt x="9003904" y="2760785"/>
                </a:cubicBezTo>
                <a:lnTo>
                  <a:pt x="8986320" y="2848708"/>
                </a:lnTo>
                <a:cubicBezTo>
                  <a:pt x="8982235" y="2869135"/>
                  <a:pt x="8975017" y="2923437"/>
                  <a:pt x="8968735" y="2945424"/>
                </a:cubicBezTo>
                <a:cubicBezTo>
                  <a:pt x="8961097" y="2972158"/>
                  <a:pt x="8951150" y="2998177"/>
                  <a:pt x="8942358" y="3024554"/>
                </a:cubicBezTo>
                <a:lnTo>
                  <a:pt x="8933566" y="3050931"/>
                </a:lnTo>
                <a:cubicBezTo>
                  <a:pt x="8929745" y="3062395"/>
                  <a:pt x="8957012" y="3045070"/>
                  <a:pt x="8968735" y="3042139"/>
                </a:cubicBezTo>
                <a:cubicBezTo>
                  <a:pt x="8977527" y="3036277"/>
                  <a:pt x="8985937" y="3029797"/>
                  <a:pt x="8995112" y="3024554"/>
                </a:cubicBezTo>
                <a:cubicBezTo>
                  <a:pt x="9006492" y="3018051"/>
                  <a:pt x="9020212" y="3015361"/>
                  <a:pt x="9030281" y="3006970"/>
                </a:cubicBezTo>
                <a:cubicBezTo>
                  <a:pt x="9038399" y="3000205"/>
                  <a:pt x="9041651" y="2989139"/>
                  <a:pt x="9047866" y="2980593"/>
                </a:cubicBezTo>
                <a:cubicBezTo>
                  <a:pt x="9065104" y="2956891"/>
                  <a:pt x="9083035" y="2933700"/>
                  <a:pt x="9100620" y="2910254"/>
                </a:cubicBezTo>
                <a:cubicBezTo>
                  <a:pt x="9106960" y="2901800"/>
                  <a:pt x="9113912" y="2893533"/>
                  <a:pt x="9118204" y="2883877"/>
                </a:cubicBezTo>
                <a:cubicBezTo>
                  <a:pt x="9118210" y="2883863"/>
                  <a:pt x="9140183" y="2817942"/>
                  <a:pt x="9144581" y="2804747"/>
                </a:cubicBezTo>
                <a:cubicBezTo>
                  <a:pt x="9147923" y="2794722"/>
                  <a:pt x="9156304" y="2787162"/>
                  <a:pt x="9162166" y="2778370"/>
                </a:cubicBezTo>
                <a:cubicBezTo>
                  <a:pt x="9165097" y="2769578"/>
                  <a:pt x="9167307" y="2760512"/>
                  <a:pt x="9170958" y="2751993"/>
                </a:cubicBezTo>
                <a:cubicBezTo>
                  <a:pt x="9176121" y="2739946"/>
                  <a:pt x="9184398" y="2729258"/>
                  <a:pt x="9188543" y="2716824"/>
                </a:cubicBezTo>
                <a:cubicBezTo>
                  <a:pt x="9196185" y="2693896"/>
                  <a:pt x="9200266" y="2669931"/>
                  <a:pt x="9206127" y="2646485"/>
                </a:cubicBezTo>
                <a:cubicBezTo>
                  <a:pt x="9208375" y="2637494"/>
                  <a:pt x="9210419" y="2628210"/>
                  <a:pt x="9214920" y="2620108"/>
                </a:cubicBezTo>
                <a:cubicBezTo>
                  <a:pt x="9225184" y="2601634"/>
                  <a:pt x="9250089" y="2567354"/>
                  <a:pt x="9250089" y="2567354"/>
                </a:cubicBezTo>
                <a:cubicBezTo>
                  <a:pt x="9253020" y="2558562"/>
                  <a:pt x="9255230" y="2549496"/>
                  <a:pt x="9258881" y="2540977"/>
                </a:cubicBezTo>
                <a:cubicBezTo>
                  <a:pt x="9264044" y="2528930"/>
                  <a:pt x="9272700" y="2518362"/>
                  <a:pt x="9276466" y="2505808"/>
                </a:cubicBezTo>
                <a:cubicBezTo>
                  <a:pt x="9283430" y="2482595"/>
                  <a:pt x="9292505" y="2387825"/>
                  <a:pt x="9294050" y="2373924"/>
                </a:cubicBezTo>
                <a:cubicBezTo>
                  <a:pt x="9291119" y="2341685"/>
                  <a:pt x="9292041" y="2308861"/>
                  <a:pt x="9285258" y="2277208"/>
                </a:cubicBezTo>
                <a:cubicBezTo>
                  <a:pt x="9283044" y="2266875"/>
                  <a:pt x="9274438" y="2258949"/>
                  <a:pt x="9267673" y="2250831"/>
                </a:cubicBezTo>
                <a:cubicBezTo>
                  <a:pt x="9259713" y="2241279"/>
                  <a:pt x="9251642" y="2231351"/>
                  <a:pt x="9241296" y="2224454"/>
                </a:cubicBezTo>
                <a:cubicBezTo>
                  <a:pt x="9233585" y="2219313"/>
                  <a:pt x="9224124" y="2216745"/>
                  <a:pt x="9214920" y="2215662"/>
                </a:cubicBezTo>
                <a:cubicBezTo>
                  <a:pt x="9174066" y="2210856"/>
                  <a:pt x="9132808" y="2210434"/>
                  <a:pt x="9091827" y="2206870"/>
                </a:cubicBezTo>
                <a:cubicBezTo>
                  <a:pt x="9065387" y="2204571"/>
                  <a:pt x="9039073" y="2201008"/>
                  <a:pt x="9012696" y="2198077"/>
                </a:cubicBezTo>
                <a:cubicBezTo>
                  <a:pt x="8993430" y="2169177"/>
                  <a:pt x="8995420" y="2177175"/>
                  <a:pt x="8986320" y="2145324"/>
                </a:cubicBezTo>
                <a:cubicBezTo>
                  <a:pt x="8983000" y="2133705"/>
                  <a:pt x="8983522" y="2120646"/>
                  <a:pt x="8977527" y="2110154"/>
                </a:cubicBezTo>
                <a:cubicBezTo>
                  <a:pt x="8971358" y="2099358"/>
                  <a:pt x="8958784" y="2093592"/>
                  <a:pt x="8951150" y="2083777"/>
                </a:cubicBezTo>
                <a:cubicBezTo>
                  <a:pt x="8938175" y="2067095"/>
                  <a:pt x="8927704" y="2048608"/>
                  <a:pt x="8915981" y="2031024"/>
                </a:cubicBezTo>
                <a:lnTo>
                  <a:pt x="8880812" y="1978270"/>
                </a:lnTo>
                <a:cubicBezTo>
                  <a:pt x="8875671" y="1970559"/>
                  <a:pt x="8877710" y="1959209"/>
                  <a:pt x="8872020" y="1951893"/>
                </a:cubicBezTo>
                <a:cubicBezTo>
                  <a:pt x="8856752" y="1932263"/>
                  <a:pt x="8836851" y="1916724"/>
                  <a:pt x="8819266" y="1899139"/>
                </a:cubicBezTo>
                <a:cubicBezTo>
                  <a:pt x="8716684" y="1796557"/>
                  <a:pt x="8832455" y="1878626"/>
                  <a:pt x="8757720" y="1828800"/>
                </a:cubicBezTo>
                <a:cubicBezTo>
                  <a:pt x="8725480" y="1780443"/>
                  <a:pt x="8757720" y="1821474"/>
                  <a:pt x="8713758" y="1784839"/>
                </a:cubicBezTo>
                <a:cubicBezTo>
                  <a:pt x="8646060" y="1728423"/>
                  <a:pt x="8726493" y="1784537"/>
                  <a:pt x="8661004" y="1740877"/>
                </a:cubicBezTo>
                <a:cubicBezTo>
                  <a:pt x="8619132" y="1678069"/>
                  <a:pt x="8630960" y="1708627"/>
                  <a:pt x="8617043" y="1652954"/>
                </a:cubicBezTo>
                <a:cubicBezTo>
                  <a:pt x="8619974" y="1588477"/>
                  <a:pt x="8613177" y="1522814"/>
                  <a:pt x="8625835" y="1459524"/>
                </a:cubicBezTo>
                <a:cubicBezTo>
                  <a:pt x="8628709" y="1445155"/>
                  <a:pt x="8650642" y="1443509"/>
                  <a:pt x="8661004" y="1433147"/>
                </a:cubicBezTo>
                <a:cubicBezTo>
                  <a:pt x="8668476" y="1425675"/>
                  <a:pt x="8671824" y="1414888"/>
                  <a:pt x="8678589" y="1406770"/>
                </a:cubicBezTo>
                <a:cubicBezTo>
                  <a:pt x="8686549" y="1397218"/>
                  <a:pt x="8697505" y="1390340"/>
                  <a:pt x="8704966" y="1380393"/>
                </a:cubicBezTo>
                <a:cubicBezTo>
                  <a:pt x="8753691" y="1315426"/>
                  <a:pt x="8711856" y="1359199"/>
                  <a:pt x="8748927" y="1292470"/>
                </a:cubicBezTo>
                <a:cubicBezTo>
                  <a:pt x="8756044" y="1279660"/>
                  <a:pt x="8766512" y="1269023"/>
                  <a:pt x="8775304" y="1257300"/>
                </a:cubicBezTo>
                <a:cubicBezTo>
                  <a:pt x="8778235" y="1233854"/>
                  <a:pt x="8780973" y="1210383"/>
                  <a:pt x="8784096" y="1186962"/>
                </a:cubicBezTo>
                <a:cubicBezTo>
                  <a:pt x="8786835" y="1166420"/>
                  <a:pt x="8793978" y="1146111"/>
                  <a:pt x="8792889" y="1125416"/>
                </a:cubicBezTo>
                <a:cubicBezTo>
                  <a:pt x="8791015" y="1089811"/>
                  <a:pt x="8785365" y="1054114"/>
                  <a:pt x="8775304" y="1019908"/>
                </a:cubicBezTo>
                <a:cubicBezTo>
                  <a:pt x="8768618" y="997176"/>
                  <a:pt x="8699550" y="910110"/>
                  <a:pt x="8696173" y="905608"/>
                </a:cubicBezTo>
                <a:lnTo>
                  <a:pt x="8669796" y="870439"/>
                </a:lnTo>
                <a:cubicBezTo>
                  <a:pt x="8666865" y="861647"/>
                  <a:pt x="8666694" y="851378"/>
                  <a:pt x="8661004" y="844062"/>
                </a:cubicBezTo>
                <a:cubicBezTo>
                  <a:pt x="8645736" y="824432"/>
                  <a:pt x="8625835" y="808893"/>
                  <a:pt x="8608250" y="791308"/>
                </a:cubicBezTo>
                <a:lnTo>
                  <a:pt x="8581873" y="764931"/>
                </a:lnTo>
                <a:cubicBezTo>
                  <a:pt x="8534774" y="717832"/>
                  <a:pt x="8565440" y="746012"/>
                  <a:pt x="8485158" y="685800"/>
                </a:cubicBezTo>
                <a:cubicBezTo>
                  <a:pt x="8480438" y="682260"/>
                  <a:pt x="8434127" y="646513"/>
                  <a:pt x="8423612" y="641839"/>
                </a:cubicBezTo>
                <a:cubicBezTo>
                  <a:pt x="8412016" y="636685"/>
                  <a:pt x="8354536" y="618154"/>
                  <a:pt x="8335689" y="615462"/>
                </a:cubicBezTo>
                <a:cubicBezTo>
                  <a:pt x="8306531" y="611297"/>
                  <a:pt x="8277074" y="609601"/>
                  <a:pt x="8247766" y="606670"/>
                </a:cubicBezTo>
                <a:cubicBezTo>
                  <a:pt x="8233112" y="603739"/>
                  <a:pt x="8218748" y="597877"/>
                  <a:pt x="8203804" y="597877"/>
                </a:cubicBezTo>
                <a:cubicBezTo>
                  <a:pt x="8073096" y="597877"/>
                  <a:pt x="8096481" y="592622"/>
                  <a:pt x="8027958" y="615462"/>
                </a:cubicBezTo>
                <a:cubicBezTo>
                  <a:pt x="7964298" y="657901"/>
                  <a:pt x="7994107" y="641179"/>
                  <a:pt x="7940035" y="668216"/>
                </a:cubicBezTo>
                <a:cubicBezTo>
                  <a:pt x="7903914" y="722397"/>
                  <a:pt x="7928938" y="686252"/>
                  <a:pt x="7860904" y="773724"/>
                </a:cubicBezTo>
                <a:cubicBezTo>
                  <a:pt x="7844811" y="794416"/>
                  <a:pt x="7825735" y="844062"/>
                  <a:pt x="7825735" y="844062"/>
                </a:cubicBezTo>
                <a:cubicBezTo>
                  <a:pt x="7822804" y="855785"/>
                  <a:pt x="7818652" y="867269"/>
                  <a:pt x="7816943" y="879231"/>
                </a:cubicBezTo>
                <a:cubicBezTo>
                  <a:pt x="7799942" y="998233"/>
                  <a:pt x="7819756" y="932334"/>
                  <a:pt x="7799358" y="993531"/>
                </a:cubicBezTo>
                <a:cubicBezTo>
                  <a:pt x="7801752" y="1027042"/>
                  <a:pt x="7792089" y="1112540"/>
                  <a:pt x="7825735" y="1151793"/>
                </a:cubicBezTo>
                <a:cubicBezTo>
                  <a:pt x="7835272" y="1162919"/>
                  <a:pt x="7849181" y="1169378"/>
                  <a:pt x="7860904" y="1178170"/>
                </a:cubicBezTo>
                <a:cubicBezTo>
                  <a:pt x="7876354" y="1224523"/>
                  <a:pt x="7859485" y="1187019"/>
                  <a:pt x="7896073" y="1230924"/>
                </a:cubicBezTo>
                <a:cubicBezTo>
                  <a:pt x="7902838" y="1239042"/>
                  <a:pt x="7905706" y="1250342"/>
                  <a:pt x="7913658" y="1257300"/>
                </a:cubicBezTo>
                <a:cubicBezTo>
                  <a:pt x="7929563" y="1271217"/>
                  <a:pt x="7966412" y="1292470"/>
                  <a:pt x="7966412" y="1292470"/>
                </a:cubicBezTo>
                <a:cubicBezTo>
                  <a:pt x="7969343" y="1301262"/>
                  <a:pt x="7970063" y="1311136"/>
                  <a:pt x="7975204" y="1318847"/>
                </a:cubicBezTo>
                <a:cubicBezTo>
                  <a:pt x="7988744" y="1339157"/>
                  <a:pt x="8008494" y="1349833"/>
                  <a:pt x="8027958" y="1362808"/>
                </a:cubicBezTo>
                <a:cubicBezTo>
                  <a:pt x="8045074" y="1414158"/>
                  <a:pt x="8023358" y="1367001"/>
                  <a:pt x="8063127" y="1406770"/>
                </a:cubicBezTo>
                <a:cubicBezTo>
                  <a:pt x="8121739" y="1465382"/>
                  <a:pt x="8036755" y="1403843"/>
                  <a:pt x="8107089" y="1450731"/>
                </a:cubicBezTo>
                <a:cubicBezTo>
                  <a:pt x="8112950" y="1459523"/>
                  <a:pt x="8117653" y="1469210"/>
                  <a:pt x="8124673" y="1477108"/>
                </a:cubicBezTo>
                <a:cubicBezTo>
                  <a:pt x="8141195" y="1495695"/>
                  <a:pt x="8163632" y="1509170"/>
                  <a:pt x="8177427" y="1529862"/>
                </a:cubicBezTo>
                <a:cubicBezTo>
                  <a:pt x="8201909" y="1566585"/>
                  <a:pt x="8187540" y="1548767"/>
                  <a:pt x="8221389" y="1582616"/>
                </a:cubicBezTo>
                <a:cubicBezTo>
                  <a:pt x="8209666" y="1585547"/>
                  <a:pt x="8198244" y="1592610"/>
                  <a:pt x="8186220" y="1591408"/>
                </a:cubicBezTo>
                <a:cubicBezTo>
                  <a:pt x="8166088" y="1589395"/>
                  <a:pt x="8118185" y="1568172"/>
                  <a:pt x="8098296" y="1556239"/>
                </a:cubicBezTo>
                <a:cubicBezTo>
                  <a:pt x="8080174" y="1545366"/>
                  <a:pt x="8045543" y="1521070"/>
                  <a:pt x="8045543" y="1521070"/>
                </a:cubicBezTo>
                <a:cubicBezTo>
                  <a:pt x="8021444" y="1424680"/>
                  <a:pt x="8039346" y="1546050"/>
                  <a:pt x="8080712" y="1477108"/>
                </a:cubicBezTo>
                <a:cubicBezTo>
                  <a:pt x="8087455" y="1465869"/>
                  <a:pt x="8070745" y="1452604"/>
                  <a:pt x="8063127" y="1441939"/>
                </a:cubicBezTo>
                <a:cubicBezTo>
                  <a:pt x="8052324" y="1426816"/>
                  <a:pt x="8027510" y="1406545"/>
                  <a:pt x="8010373" y="1397977"/>
                </a:cubicBezTo>
                <a:cubicBezTo>
                  <a:pt x="8002084" y="1393832"/>
                  <a:pt x="7992788" y="1392116"/>
                  <a:pt x="7983996" y="1389185"/>
                </a:cubicBezTo>
                <a:cubicBezTo>
                  <a:pt x="7975204" y="1380393"/>
                  <a:pt x="7967172" y="1370768"/>
                  <a:pt x="7957620" y="1362808"/>
                </a:cubicBezTo>
                <a:cubicBezTo>
                  <a:pt x="7949502" y="1356043"/>
                  <a:pt x="7938201" y="1353176"/>
                  <a:pt x="7931243" y="1345224"/>
                </a:cubicBezTo>
                <a:cubicBezTo>
                  <a:pt x="7917326" y="1329319"/>
                  <a:pt x="7907796" y="1310055"/>
                  <a:pt x="7896073" y="1292470"/>
                </a:cubicBezTo>
                <a:lnTo>
                  <a:pt x="7878489" y="1266093"/>
                </a:lnTo>
                <a:lnTo>
                  <a:pt x="7860904" y="1239716"/>
                </a:lnTo>
                <a:cubicBezTo>
                  <a:pt x="7838805" y="1173417"/>
                  <a:pt x="7868615" y="1255139"/>
                  <a:pt x="7834527" y="1186962"/>
                </a:cubicBezTo>
                <a:cubicBezTo>
                  <a:pt x="7798125" y="1114158"/>
                  <a:pt x="7858546" y="1209801"/>
                  <a:pt x="7808150" y="1134208"/>
                </a:cubicBezTo>
                <a:cubicBezTo>
                  <a:pt x="7798359" y="1104833"/>
                  <a:pt x="7797927" y="1105785"/>
                  <a:pt x="7790566" y="1072662"/>
                </a:cubicBezTo>
                <a:cubicBezTo>
                  <a:pt x="7787324" y="1058074"/>
                  <a:pt x="7785705" y="1043118"/>
                  <a:pt x="7781773" y="1028700"/>
                </a:cubicBezTo>
                <a:cubicBezTo>
                  <a:pt x="7776896" y="1010818"/>
                  <a:pt x="7764189" y="975947"/>
                  <a:pt x="7764189" y="975947"/>
                </a:cubicBezTo>
                <a:cubicBezTo>
                  <a:pt x="7767120" y="917331"/>
                  <a:pt x="7765390" y="858296"/>
                  <a:pt x="7772981" y="800100"/>
                </a:cubicBezTo>
                <a:cubicBezTo>
                  <a:pt x="7774348" y="789622"/>
                  <a:pt x="7782448" y="780489"/>
                  <a:pt x="7790566" y="773724"/>
                </a:cubicBezTo>
                <a:cubicBezTo>
                  <a:pt x="7800635" y="765333"/>
                  <a:pt x="7814496" y="762882"/>
                  <a:pt x="7825735" y="756139"/>
                </a:cubicBezTo>
                <a:cubicBezTo>
                  <a:pt x="7843857" y="745266"/>
                  <a:pt x="7858439" y="727653"/>
                  <a:pt x="7878489" y="720970"/>
                </a:cubicBezTo>
                <a:lnTo>
                  <a:pt x="7931243" y="703385"/>
                </a:lnTo>
                <a:lnTo>
                  <a:pt x="7957620" y="694593"/>
                </a:lnTo>
                <a:cubicBezTo>
                  <a:pt x="7966412" y="685801"/>
                  <a:pt x="7973650" y="675113"/>
                  <a:pt x="7983996" y="668216"/>
                </a:cubicBezTo>
                <a:cubicBezTo>
                  <a:pt x="7991707" y="663075"/>
                  <a:pt x="8002326" y="664022"/>
                  <a:pt x="8010373" y="659424"/>
                </a:cubicBezTo>
                <a:cubicBezTo>
                  <a:pt x="8023096" y="652154"/>
                  <a:pt x="8033820" y="641839"/>
                  <a:pt x="8045543" y="633047"/>
                </a:cubicBezTo>
                <a:cubicBezTo>
                  <a:pt x="8081356" y="543511"/>
                  <a:pt x="8041244" y="627055"/>
                  <a:pt x="8089504" y="562708"/>
                </a:cubicBezTo>
                <a:cubicBezTo>
                  <a:pt x="8114145" y="529853"/>
                  <a:pt x="8118637" y="511857"/>
                  <a:pt x="8133466" y="474785"/>
                </a:cubicBezTo>
                <a:cubicBezTo>
                  <a:pt x="8127604" y="448408"/>
                  <a:pt x="8127204" y="420187"/>
                  <a:pt x="8115881" y="395654"/>
                </a:cubicBezTo>
                <a:cubicBezTo>
                  <a:pt x="8108933" y="380601"/>
                  <a:pt x="8095106" y="368710"/>
                  <a:pt x="8080712" y="360485"/>
                </a:cubicBezTo>
                <a:cubicBezTo>
                  <a:pt x="8013037" y="321814"/>
                  <a:pt x="7992531" y="325284"/>
                  <a:pt x="7922450" y="316524"/>
                </a:cubicBezTo>
                <a:cubicBezTo>
                  <a:pt x="7871017" y="282235"/>
                  <a:pt x="7914046" y="305086"/>
                  <a:pt x="7816943" y="290147"/>
                </a:cubicBezTo>
                <a:cubicBezTo>
                  <a:pt x="7804999" y="288309"/>
                  <a:pt x="7793237" y="285175"/>
                  <a:pt x="7781773" y="281354"/>
                </a:cubicBezTo>
                <a:cubicBezTo>
                  <a:pt x="7766800" y="276363"/>
                  <a:pt x="7753490" y="265579"/>
                  <a:pt x="7737812" y="263770"/>
                </a:cubicBezTo>
                <a:cubicBezTo>
                  <a:pt x="7676602" y="256707"/>
                  <a:pt x="7614719" y="257908"/>
                  <a:pt x="7553173" y="254977"/>
                </a:cubicBezTo>
                <a:lnTo>
                  <a:pt x="7500420" y="246185"/>
                </a:lnTo>
                <a:cubicBezTo>
                  <a:pt x="7479937" y="243034"/>
                  <a:pt x="7459066" y="242053"/>
                  <a:pt x="7438873" y="237393"/>
                </a:cubicBezTo>
                <a:cubicBezTo>
                  <a:pt x="7420812" y="233225"/>
                  <a:pt x="7404374" y="223029"/>
                  <a:pt x="7386120" y="219808"/>
                </a:cubicBezTo>
                <a:cubicBezTo>
                  <a:pt x="7354241" y="214182"/>
                  <a:pt x="7321615" y="214237"/>
                  <a:pt x="7289404" y="211016"/>
                </a:cubicBezTo>
                <a:cubicBezTo>
                  <a:pt x="7262996" y="208375"/>
                  <a:pt x="7236650" y="205155"/>
                  <a:pt x="7210273" y="202224"/>
                </a:cubicBezTo>
                <a:cubicBezTo>
                  <a:pt x="7062067" y="169288"/>
                  <a:pt x="7200398" y="197045"/>
                  <a:pt x="7052012" y="175847"/>
                </a:cubicBezTo>
                <a:cubicBezTo>
                  <a:pt x="7037218" y="173734"/>
                  <a:pt x="7022943" y="168295"/>
                  <a:pt x="7008050" y="167054"/>
                </a:cubicBezTo>
                <a:cubicBezTo>
                  <a:pt x="6952481" y="162423"/>
                  <a:pt x="6896681" y="161193"/>
                  <a:pt x="6840996" y="158262"/>
                </a:cubicBezTo>
                <a:cubicBezTo>
                  <a:pt x="6460448" y="73693"/>
                  <a:pt x="6800297" y="143470"/>
                  <a:pt x="5838673" y="131885"/>
                </a:cubicBezTo>
                <a:lnTo>
                  <a:pt x="5302343" y="123093"/>
                </a:lnTo>
                <a:cubicBezTo>
                  <a:pt x="5284758" y="120162"/>
                  <a:pt x="5267111" y="117585"/>
                  <a:pt x="5249589" y="114300"/>
                </a:cubicBezTo>
                <a:cubicBezTo>
                  <a:pt x="5220213" y="108792"/>
                  <a:pt x="5191323" y="100423"/>
                  <a:pt x="5161666" y="96716"/>
                </a:cubicBezTo>
                <a:cubicBezTo>
                  <a:pt x="5120848" y="91614"/>
                  <a:pt x="5079578" y="91204"/>
                  <a:pt x="5038573" y="87924"/>
                </a:cubicBezTo>
                <a:cubicBezTo>
                  <a:pt x="5006305" y="85342"/>
                  <a:pt x="4974031" y="82706"/>
                  <a:pt x="4941858" y="79131"/>
                </a:cubicBezTo>
                <a:cubicBezTo>
                  <a:pt x="4850934" y="69028"/>
                  <a:pt x="4895863" y="68792"/>
                  <a:pt x="4783596" y="52754"/>
                </a:cubicBezTo>
                <a:cubicBezTo>
                  <a:pt x="4754438" y="48589"/>
                  <a:pt x="4724965" y="47045"/>
                  <a:pt x="4695673" y="43962"/>
                </a:cubicBezTo>
                <a:lnTo>
                  <a:pt x="4616543" y="35170"/>
                </a:lnTo>
                <a:cubicBezTo>
                  <a:pt x="4375084" y="-18489"/>
                  <a:pt x="4577110" y="20886"/>
                  <a:pt x="4045043" y="8793"/>
                </a:cubicBezTo>
                <a:lnTo>
                  <a:pt x="3763689" y="0"/>
                </a:lnTo>
                <a:lnTo>
                  <a:pt x="809473" y="17585"/>
                </a:lnTo>
                <a:cubicBezTo>
                  <a:pt x="781672" y="17988"/>
                  <a:pt x="756881" y="35669"/>
                  <a:pt x="730343" y="43962"/>
                </a:cubicBezTo>
                <a:cubicBezTo>
                  <a:pt x="638400" y="72695"/>
                  <a:pt x="698470" y="46710"/>
                  <a:pt x="616043" y="87924"/>
                </a:cubicBezTo>
                <a:cubicBezTo>
                  <a:pt x="604320" y="111370"/>
                  <a:pt x="597472" y="137974"/>
                  <a:pt x="580873" y="158262"/>
                </a:cubicBezTo>
                <a:cubicBezTo>
                  <a:pt x="570052" y="171488"/>
                  <a:pt x="550818" y="174706"/>
                  <a:pt x="536912" y="184639"/>
                </a:cubicBezTo>
                <a:cubicBezTo>
                  <a:pt x="509720" y="204062"/>
                  <a:pt x="482507" y="223707"/>
                  <a:pt x="457781" y="246185"/>
                </a:cubicBezTo>
                <a:cubicBezTo>
                  <a:pt x="417912" y="282430"/>
                  <a:pt x="374799" y="316640"/>
                  <a:pt x="343481" y="360485"/>
                </a:cubicBezTo>
                <a:cubicBezTo>
                  <a:pt x="272911" y="459284"/>
                  <a:pt x="315660" y="402663"/>
                  <a:pt x="211596" y="527539"/>
                </a:cubicBezTo>
                <a:cubicBezTo>
                  <a:pt x="134072" y="811802"/>
                  <a:pt x="246578" y="412066"/>
                  <a:pt x="141258" y="738554"/>
                </a:cubicBezTo>
                <a:cubicBezTo>
                  <a:pt x="26228" y="1095144"/>
                  <a:pt x="174950" y="697135"/>
                  <a:pt x="35750" y="1055077"/>
                </a:cubicBezTo>
                <a:cubicBezTo>
                  <a:pt x="25596" y="1121081"/>
                  <a:pt x="1080" y="1269801"/>
                  <a:pt x="581" y="1327639"/>
                </a:cubicBezTo>
                <a:cubicBezTo>
                  <a:pt x="-1895" y="1614859"/>
                  <a:pt x="4005" y="1902105"/>
                  <a:pt x="9373" y="2189285"/>
                </a:cubicBezTo>
                <a:cubicBezTo>
                  <a:pt x="10599" y="2254890"/>
                  <a:pt x="18853" y="2270820"/>
                  <a:pt x="35750" y="2329962"/>
                </a:cubicBezTo>
                <a:cubicBezTo>
                  <a:pt x="38681" y="3042139"/>
                  <a:pt x="36099" y="3754360"/>
                  <a:pt x="44543" y="4466493"/>
                </a:cubicBezTo>
                <a:cubicBezTo>
                  <a:pt x="44897" y="4496379"/>
                  <a:pt x="58089" y="4524802"/>
                  <a:pt x="62127" y="4554416"/>
                </a:cubicBezTo>
                <a:cubicBezTo>
                  <a:pt x="66895" y="4589384"/>
                  <a:pt x="66796" y="4624874"/>
                  <a:pt x="70920" y="4659924"/>
                </a:cubicBezTo>
                <a:cubicBezTo>
                  <a:pt x="72666" y="4674765"/>
                  <a:pt x="77039" y="4689182"/>
                  <a:pt x="79712" y="4703885"/>
                </a:cubicBezTo>
                <a:cubicBezTo>
                  <a:pt x="82901" y="4721425"/>
                  <a:pt x="85573" y="4739054"/>
                  <a:pt x="88504" y="4756639"/>
                </a:cubicBezTo>
                <a:cubicBezTo>
                  <a:pt x="91435" y="4806462"/>
                  <a:pt x="90841" y="4856618"/>
                  <a:pt x="97296" y="4906108"/>
                </a:cubicBezTo>
                <a:cubicBezTo>
                  <a:pt x="99693" y="4924488"/>
                  <a:pt x="111660" y="4940608"/>
                  <a:pt x="114881" y="4958862"/>
                </a:cubicBezTo>
                <a:cubicBezTo>
                  <a:pt x="120507" y="4990741"/>
                  <a:pt x="118047" y="5023698"/>
                  <a:pt x="123673" y="5055577"/>
                </a:cubicBezTo>
                <a:cubicBezTo>
                  <a:pt x="126894" y="5073831"/>
                  <a:pt x="135807" y="5090615"/>
                  <a:pt x="141258" y="5108331"/>
                </a:cubicBezTo>
                <a:cubicBezTo>
                  <a:pt x="150831" y="5139442"/>
                  <a:pt x="163480" y="5191559"/>
                  <a:pt x="176427" y="5222631"/>
                </a:cubicBezTo>
                <a:cubicBezTo>
                  <a:pt x="183989" y="5240779"/>
                  <a:pt x="194819" y="5257419"/>
                  <a:pt x="202804" y="5275385"/>
                </a:cubicBezTo>
                <a:cubicBezTo>
                  <a:pt x="206568" y="5283854"/>
                  <a:pt x="207677" y="5293364"/>
                  <a:pt x="211596" y="5301762"/>
                </a:cubicBezTo>
                <a:cubicBezTo>
                  <a:pt x="228224" y="5337394"/>
                  <a:pt x="246765" y="5372101"/>
                  <a:pt x="264350" y="5407270"/>
                </a:cubicBezTo>
                <a:cubicBezTo>
                  <a:pt x="273074" y="5424717"/>
                  <a:pt x="309557" y="5468983"/>
                  <a:pt x="317104" y="5477608"/>
                </a:cubicBezTo>
                <a:cubicBezTo>
                  <a:pt x="325292" y="5486966"/>
                  <a:pt x="335847" y="5494170"/>
                  <a:pt x="343481" y="5503985"/>
                </a:cubicBezTo>
                <a:cubicBezTo>
                  <a:pt x="356456" y="5520667"/>
                  <a:pt x="366927" y="5539154"/>
                  <a:pt x="378650" y="5556739"/>
                </a:cubicBezTo>
                <a:lnTo>
                  <a:pt x="396235" y="5583116"/>
                </a:lnTo>
                <a:cubicBezTo>
                  <a:pt x="406645" y="5598730"/>
                  <a:pt x="421749" y="5610985"/>
                  <a:pt x="431404" y="5627077"/>
                </a:cubicBezTo>
                <a:cubicBezTo>
                  <a:pt x="439524" y="5640611"/>
                  <a:pt x="441931" y="5656922"/>
                  <a:pt x="448989" y="5671039"/>
                </a:cubicBezTo>
                <a:cubicBezTo>
                  <a:pt x="491480" y="5756022"/>
                  <a:pt x="438524" y="5619687"/>
                  <a:pt x="484158" y="5741377"/>
                </a:cubicBezTo>
                <a:cubicBezTo>
                  <a:pt x="487412" y="5750055"/>
                  <a:pt x="488352" y="5759707"/>
                  <a:pt x="492950" y="5767754"/>
                </a:cubicBezTo>
                <a:cubicBezTo>
                  <a:pt x="500220" y="5780477"/>
                  <a:pt x="511560" y="5790497"/>
                  <a:pt x="519327" y="5802924"/>
                </a:cubicBezTo>
                <a:cubicBezTo>
                  <a:pt x="601954" y="5935127"/>
                  <a:pt x="463656" y="5733774"/>
                  <a:pt x="563289" y="5873262"/>
                </a:cubicBezTo>
                <a:cubicBezTo>
                  <a:pt x="569431" y="5881861"/>
                  <a:pt x="573401" y="5892167"/>
                  <a:pt x="580873" y="5899639"/>
                </a:cubicBezTo>
                <a:cubicBezTo>
                  <a:pt x="591235" y="5910001"/>
                  <a:pt x="605200" y="5916159"/>
                  <a:pt x="616043" y="5926016"/>
                </a:cubicBezTo>
                <a:cubicBezTo>
                  <a:pt x="637511" y="5945532"/>
                  <a:pt x="657074" y="5967047"/>
                  <a:pt x="677589" y="5987562"/>
                </a:cubicBezTo>
                <a:cubicBezTo>
                  <a:pt x="686857" y="5996830"/>
                  <a:pt x="701378" y="5998644"/>
                  <a:pt x="712758" y="6005147"/>
                </a:cubicBezTo>
                <a:cubicBezTo>
                  <a:pt x="752194" y="6027682"/>
                  <a:pt x="735823" y="6029084"/>
                  <a:pt x="791889" y="6049108"/>
                </a:cubicBezTo>
                <a:cubicBezTo>
                  <a:pt x="814649" y="6057237"/>
                  <a:pt x="838989" y="6060054"/>
                  <a:pt x="862227" y="6066693"/>
                </a:cubicBezTo>
                <a:cubicBezTo>
                  <a:pt x="880050" y="6071785"/>
                  <a:pt x="897227" y="6078951"/>
                  <a:pt x="914981" y="6084277"/>
                </a:cubicBezTo>
                <a:cubicBezTo>
                  <a:pt x="937604" y="6091064"/>
                  <a:pt x="1025022" y="6109589"/>
                  <a:pt x="1029281" y="6110654"/>
                </a:cubicBezTo>
                <a:cubicBezTo>
                  <a:pt x="1049980" y="6115829"/>
                  <a:pt x="1069905" y="6124055"/>
                  <a:pt x="1090827" y="6128239"/>
                </a:cubicBezTo>
                <a:cubicBezTo>
                  <a:pt x="1113997" y="6132873"/>
                  <a:pt x="1137744" y="6133908"/>
                  <a:pt x="1161166" y="6137031"/>
                </a:cubicBezTo>
                <a:cubicBezTo>
                  <a:pt x="1286646" y="6153762"/>
                  <a:pt x="1153885" y="6138177"/>
                  <a:pt x="1301843" y="6154616"/>
                </a:cubicBezTo>
                <a:cubicBezTo>
                  <a:pt x="1365066" y="6170421"/>
                  <a:pt x="1393141" y="6178625"/>
                  <a:pt x="1460104" y="6189785"/>
                </a:cubicBezTo>
                <a:cubicBezTo>
                  <a:pt x="1483411" y="6193670"/>
                  <a:pt x="1506976" y="6195816"/>
                  <a:pt x="1530443" y="6198577"/>
                </a:cubicBezTo>
                <a:cubicBezTo>
                  <a:pt x="1654637" y="6213188"/>
                  <a:pt x="1612403" y="6207512"/>
                  <a:pt x="1785420" y="6216162"/>
                </a:cubicBezTo>
                <a:cubicBezTo>
                  <a:pt x="1814728" y="6219093"/>
                  <a:pt x="1843954" y="6222995"/>
                  <a:pt x="1873343" y="6224954"/>
                </a:cubicBezTo>
                <a:cubicBezTo>
                  <a:pt x="2078493" y="6238631"/>
                  <a:pt x="2232630" y="6236723"/>
                  <a:pt x="2453635" y="6242539"/>
                </a:cubicBezTo>
                <a:lnTo>
                  <a:pt x="2717404" y="6251331"/>
                </a:lnTo>
                <a:cubicBezTo>
                  <a:pt x="2743781" y="6257193"/>
                  <a:pt x="2769882" y="6264474"/>
                  <a:pt x="2796535" y="6268916"/>
                </a:cubicBezTo>
                <a:cubicBezTo>
                  <a:pt x="2865532" y="6280415"/>
                  <a:pt x="2986900" y="6283562"/>
                  <a:pt x="3042720" y="6286500"/>
                </a:cubicBezTo>
                <a:cubicBezTo>
                  <a:pt x="3063235" y="6289431"/>
                  <a:pt x="3083889" y="6291519"/>
                  <a:pt x="3104266" y="6295293"/>
                </a:cubicBezTo>
                <a:cubicBezTo>
                  <a:pt x="4178789" y="6494281"/>
                  <a:pt x="2071819" y="6321953"/>
                  <a:pt x="5777127" y="6348047"/>
                </a:cubicBezTo>
                <a:lnTo>
                  <a:pt x="5988143" y="6356839"/>
                </a:lnTo>
                <a:cubicBezTo>
                  <a:pt x="6020462" y="6358686"/>
                  <a:pt x="6052490" y="6365202"/>
                  <a:pt x="6084858" y="6365631"/>
                </a:cubicBezTo>
                <a:lnTo>
                  <a:pt x="7315781" y="6374424"/>
                </a:lnTo>
                <a:lnTo>
                  <a:pt x="7394912" y="6383216"/>
                </a:lnTo>
                <a:cubicBezTo>
                  <a:pt x="7489470" y="6395035"/>
                  <a:pt x="7485892" y="6401191"/>
                  <a:pt x="7614720" y="6409593"/>
                </a:cubicBezTo>
                <a:cubicBezTo>
                  <a:pt x="7696660" y="6414937"/>
                  <a:pt x="7778843" y="6415454"/>
                  <a:pt x="7860904" y="6418385"/>
                </a:cubicBezTo>
                <a:lnTo>
                  <a:pt x="9302843" y="6409593"/>
                </a:lnTo>
                <a:cubicBezTo>
                  <a:pt x="9337683" y="6409195"/>
                  <a:pt x="9420336" y="6398802"/>
                  <a:pt x="9461104" y="6392008"/>
                </a:cubicBezTo>
                <a:cubicBezTo>
                  <a:pt x="9493425" y="6386621"/>
                  <a:pt x="9525415" y="6379285"/>
                  <a:pt x="9557820" y="6374424"/>
                </a:cubicBezTo>
                <a:cubicBezTo>
                  <a:pt x="9584065" y="6370487"/>
                  <a:pt x="9610634" y="6369064"/>
                  <a:pt x="9636950" y="6365631"/>
                </a:cubicBezTo>
                <a:cubicBezTo>
                  <a:pt x="9678049" y="6360270"/>
                  <a:pt x="9760043" y="6348047"/>
                  <a:pt x="9760043" y="6348047"/>
                </a:cubicBezTo>
                <a:cubicBezTo>
                  <a:pt x="9780558" y="6342185"/>
                  <a:pt x="9801196" y="6336737"/>
                  <a:pt x="9821589" y="6330462"/>
                </a:cubicBezTo>
                <a:cubicBezTo>
                  <a:pt x="9839305" y="6325011"/>
                  <a:pt x="9856125" y="6316293"/>
                  <a:pt x="9874343" y="6312877"/>
                </a:cubicBezTo>
                <a:cubicBezTo>
                  <a:pt x="9903292" y="6307449"/>
                  <a:pt x="9932958" y="6307016"/>
                  <a:pt x="9962266" y="6304085"/>
                </a:cubicBezTo>
                <a:cubicBezTo>
                  <a:pt x="10006076" y="6289481"/>
                  <a:pt x="10015484" y="6283922"/>
                  <a:pt x="10058981" y="6277708"/>
                </a:cubicBezTo>
                <a:cubicBezTo>
                  <a:pt x="10092240" y="6272957"/>
                  <a:pt x="10173526" y="6266287"/>
                  <a:pt x="10208450" y="6260124"/>
                </a:cubicBezTo>
                <a:cubicBezTo>
                  <a:pt x="10270275" y="6249214"/>
                  <a:pt x="10283828" y="6240026"/>
                  <a:pt x="10340335" y="6233747"/>
                </a:cubicBezTo>
                <a:cubicBezTo>
                  <a:pt x="10375410" y="6229850"/>
                  <a:pt x="10410674" y="6227885"/>
                  <a:pt x="10445843" y="6224954"/>
                </a:cubicBezTo>
                <a:cubicBezTo>
                  <a:pt x="10479478" y="6213743"/>
                  <a:pt x="10500552" y="6205220"/>
                  <a:pt x="10533766" y="6198577"/>
                </a:cubicBezTo>
                <a:cubicBezTo>
                  <a:pt x="10551247" y="6195081"/>
                  <a:pt x="10568935" y="6192716"/>
                  <a:pt x="10586520" y="6189785"/>
                </a:cubicBezTo>
                <a:cubicBezTo>
                  <a:pt x="10595312" y="6180993"/>
                  <a:pt x="10601775" y="6168969"/>
                  <a:pt x="10612896" y="6163408"/>
                </a:cubicBezTo>
                <a:cubicBezTo>
                  <a:pt x="10626262" y="6156725"/>
                  <a:pt x="10642270" y="6157858"/>
                  <a:pt x="10656858" y="6154616"/>
                </a:cubicBezTo>
                <a:cubicBezTo>
                  <a:pt x="10668654" y="6151995"/>
                  <a:pt x="10680231" y="6148445"/>
                  <a:pt x="10692027" y="6145824"/>
                </a:cubicBezTo>
                <a:cubicBezTo>
                  <a:pt x="10755684" y="6131678"/>
                  <a:pt x="10715233" y="6143949"/>
                  <a:pt x="10762366" y="6128239"/>
                </a:cubicBezTo>
                <a:cubicBezTo>
                  <a:pt x="10771158" y="6122377"/>
                  <a:pt x="10780625" y="6117419"/>
                  <a:pt x="10788743" y="6110654"/>
                </a:cubicBezTo>
                <a:cubicBezTo>
                  <a:pt x="10856438" y="6054241"/>
                  <a:pt x="10776011" y="6110349"/>
                  <a:pt x="10841496" y="6066693"/>
                </a:cubicBezTo>
                <a:cubicBezTo>
                  <a:pt x="10850288" y="6049108"/>
                  <a:pt x="10858459" y="6031199"/>
                  <a:pt x="10867873" y="6013939"/>
                </a:cubicBezTo>
                <a:cubicBezTo>
                  <a:pt x="10876056" y="5998936"/>
                  <a:pt x="10886607" y="5985262"/>
                  <a:pt x="10894250" y="5969977"/>
                </a:cubicBezTo>
                <a:cubicBezTo>
                  <a:pt x="10960464" y="5837550"/>
                  <a:pt x="10883797" y="5969814"/>
                  <a:pt x="10947004" y="5864470"/>
                </a:cubicBezTo>
                <a:cubicBezTo>
                  <a:pt x="10949935" y="5832231"/>
                  <a:pt x="10952575" y="5799965"/>
                  <a:pt x="10955796" y="5767754"/>
                </a:cubicBezTo>
                <a:cubicBezTo>
                  <a:pt x="10958437" y="5741347"/>
                  <a:pt x="10964102" y="5715159"/>
                  <a:pt x="10964589" y="5688624"/>
                </a:cubicBezTo>
                <a:cubicBezTo>
                  <a:pt x="10982210" y="4728318"/>
                  <a:pt x="10931323" y="5103806"/>
                  <a:pt x="10982173" y="4747847"/>
                </a:cubicBezTo>
                <a:cubicBezTo>
                  <a:pt x="10985104" y="4572001"/>
                  <a:pt x="10986571" y="4396124"/>
                  <a:pt x="10990966" y="4220308"/>
                </a:cubicBezTo>
                <a:cubicBezTo>
                  <a:pt x="10992433" y="4161638"/>
                  <a:pt x="10997835" y="4103119"/>
                  <a:pt x="10999758" y="4044462"/>
                </a:cubicBezTo>
                <a:cubicBezTo>
                  <a:pt x="11003697" y="3924329"/>
                  <a:pt x="11005619" y="3804139"/>
                  <a:pt x="11008550" y="3683977"/>
                </a:cubicBezTo>
                <a:cubicBezTo>
                  <a:pt x="11002689" y="3297116"/>
                  <a:pt x="10998453" y="2910226"/>
                  <a:pt x="10990966" y="2523393"/>
                </a:cubicBezTo>
                <a:cubicBezTo>
                  <a:pt x="10989688" y="2457371"/>
                  <a:pt x="10978233" y="2240546"/>
                  <a:pt x="10973381" y="2162908"/>
                </a:cubicBezTo>
                <a:cubicBezTo>
                  <a:pt x="10964719" y="2024309"/>
                  <a:pt x="10975034" y="2076373"/>
                  <a:pt x="10947004" y="1978270"/>
                </a:cubicBezTo>
                <a:cubicBezTo>
                  <a:pt x="10946115" y="1945366"/>
                  <a:pt x="10942522" y="1634680"/>
                  <a:pt x="10929420" y="1529862"/>
                </a:cubicBezTo>
                <a:cubicBezTo>
                  <a:pt x="10925713" y="1500205"/>
                  <a:pt x="10917697" y="1471247"/>
                  <a:pt x="10911835" y="1441939"/>
                </a:cubicBezTo>
                <a:cubicBezTo>
                  <a:pt x="10910954" y="1433128"/>
                  <a:pt x="10896788" y="1288211"/>
                  <a:pt x="10894250" y="1274885"/>
                </a:cubicBezTo>
                <a:cubicBezTo>
                  <a:pt x="10887467" y="1239274"/>
                  <a:pt x="10884085" y="1201802"/>
                  <a:pt x="10867873" y="1169377"/>
                </a:cubicBezTo>
                <a:cubicBezTo>
                  <a:pt x="10852556" y="1138742"/>
                  <a:pt x="10843928" y="1123919"/>
                  <a:pt x="10832704" y="1090247"/>
                </a:cubicBezTo>
                <a:cubicBezTo>
                  <a:pt x="10821550" y="1056785"/>
                  <a:pt x="10827821" y="1058335"/>
                  <a:pt x="10815120" y="1028700"/>
                </a:cubicBezTo>
                <a:cubicBezTo>
                  <a:pt x="10809957" y="1016653"/>
                  <a:pt x="10802698" y="1005578"/>
                  <a:pt x="10797535" y="993531"/>
                </a:cubicBezTo>
                <a:cubicBezTo>
                  <a:pt x="10793884" y="985012"/>
                  <a:pt x="10791289" y="976065"/>
                  <a:pt x="10788743" y="967154"/>
                </a:cubicBezTo>
                <a:cubicBezTo>
                  <a:pt x="10785423" y="955535"/>
                  <a:pt x="10784710" y="943092"/>
                  <a:pt x="10779950" y="931985"/>
                </a:cubicBezTo>
                <a:cubicBezTo>
                  <a:pt x="10775787" y="922272"/>
                  <a:pt x="10767498" y="914845"/>
                  <a:pt x="10762366" y="905608"/>
                </a:cubicBezTo>
                <a:cubicBezTo>
                  <a:pt x="10752818" y="888422"/>
                  <a:pt x="10743291" y="871108"/>
                  <a:pt x="10735989" y="852854"/>
                </a:cubicBezTo>
                <a:cubicBezTo>
                  <a:pt x="10731501" y="841634"/>
                  <a:pt x="10730516" y="829304"/>
                  <a:pt x="10727196" y="817685"/>
                </a:cubicBezTo>
                <a:cubicBezTo>
                  <a:pt x="10724650" y="808774"/>
                  <a:pt x="10720414" y="800355"/>
                  <a:pt x="10718404" y="791308"/>
                </a:cubicBezTo>
                <a:cubicBezTo>
                  <a:pt x="10714537" y="773905"/>
                  <a:pt x="10714735" y="755629"/>
                  <a:pt x="10709612" y="738554"/>
                </a:cubicBezTo>
                <a:cubicBezTo>
                  <a:pt x="10699693" y="705490"/>
                  <a:pt x="10688747" y="700105"/>
                  <a:pt x="10665650" y="677008"/>
                </a:cubicBezTo>
                <a:cubicBezTo>
                  <a:pt x="10662719" y="668216"/>
                  <a:pt x="10662548" y="657947"/>
                  <a:pt x="10656858" y="650631"/>
                </a:cubicBezTo>
                <a:cubicBezTo>
                  <a:pt x="10617511" y="600041"/>
                  <a:pt x="10615924" y="607577"/>
                  <a:pt x="10577727" y="580293"/>
                </a:cubicBezTo>
                <a:cubicBezTo>
                  <a:pt x="10531150" y="547024"/>
                  <a:pt x="10558986" y="559392"/>
                  <a:pt x="10516181" y="545124"/>
                </a:cubicBezTo>
                <a:cubicBezTo>
                  <a:pt x="10440588" y="494728"/>
                  <a:pt x="10536231" y="555149"/>
                  <a:pt x="10463427" y="518747"/>
                </a:cubicBezTo>
                <a:cubicBezTo>
                  <a:pt x="10453975" y="514021"/>
                  <a:pt x="10447518" y="502606"/>
                  <a:pt x="10437050" y="501162"/>
                </a:cubicBezTo>
                <a:cubicBezTo>
                  <a:pt x="10361342" y="490719"/>
                  <a:pt x="10284849" y="485587"/>
                  <a:pt x="10208450" y="483577"/>
                </a:cubicBezTo>
                <a:lnTo>
                  <a:pt x="9874343" y="474785"/>
                </a:lnTo>
                <a:cubicBezTo>
                  <a:pt x="9792090" y="466560"/>
                  <a:pt x="9797079" y="468309"/>
                  <a:pt x="9724873" y="457200"/>
                </a:cubicBezTo>
                <a:cubicBezTo>
                  <a:pt x="9707253" y="454489"/>
                  <a:pt x="9689601" y="451904"/>
                  <a:pt x="9672120" y="448408"/>
                </a:cubicBezTo>
                <a:cubicBezTo>
                  <a:pt x="9660271" y="446038"/>
                  <a:pt x="9648799" y="441986"/>
                  <a:pt x="9636950" y="439616"/>
                </a:cubicBezTo>
                <a:cubicBezTo>
                  <a:pt x="9515633" y="415354"/>
                  <a:pt x="9657784" y="447369"/>
                  <a:pt x="9522650" y="422031"/>
                </a:cubicBezTo>
                <a:cubicBezTo>
                  <a:pt x="9496093" y="417051"/>
                  <a:pt x="9470077" y="409426"/>
                  <a:pt x="9443520" y="404447"/>
                </a:cubicBezTo>
                <a:cubicBezTo>
                  <a:pt x="9393174" y="395007"/>
                  <a:pt x="9335059" y="391389"/>
                  <a:pt x="9285258" y="386862"/>
                </a:cubicBezTo>
                <a:lnTo>
                  <a:pt x="9197335" y="369277"/>
                </a:lnTo>
                <a:cubicBezTo>
                  <a:pt x="9179813" y="365992"/>
                  <a:pt x="9162408" y="360485"/>
                  <a:pt x="9144581" y="360485"/>
                </a:cubicBezTo>
                <a:lnTo>
                  <a:pt x="8256558" y="369277"/>
                </a:lnTo>
                <a:cubicBezTo>
                  <a:pt x="8247766" y="372208"/>
                  <a:pt x="8238283" y="373569"/>
                  <a:pt x="8230181" y="378070"/>
                </a:cubicBezTo>
                <a:cubicBezTo>
                  <a:pt x="8211707" y="388334"/>
                  <a:pt x="8177427" y="413239"/>
                  <a:pt x="8177427" y="413239"/>
                </a:cubicBezTo>
                <a:cubicBezTo>
                  <a:pt x="8171566" y="422031"/>
                  <a:pt x="8165985" y="431017"/>
                  <a:pt x="8159843" y="439616"/>
                </a:cubicBezTo>
                <a:cubicBezTo>
                  <a:pt x="8151326" y="451540"/>
                  <a:pt x="8140736" y="462062"/>
                  <a:pt x="8133466" y="474785"/>
                </a:cubicBezTo>
                <a:cubicBezTo>
                  <a:pt x="8128868" y="482832"/>
                  <a:pt x="8128818" y="492872"/>
                  <a:pt x="8124673" y="501162"/>
                </a:cubicBezTo>
                <a:cubicBezTo>
                  <a:pt x="8110265" y="529978"/>
                  <a:pt x="8116324" y="527539"/>
                  <a:pt x="8098296" y="527539"/>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1295400" y="2895600"/>
            <a:ext cx="3116559" cy="19205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Blacked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Out</a:t>
            </a:r>
          </a:p>
        </p:txBody>
      </p:sp>
      <p:sp>
        <p:nvSpPr>
          <p:cNvPr id="5" name="Rectangle 4"/>
          <p:cNvSpPr/>
          <p:nvPr/>
        </p:nvSpPr>
        <p:spPr>
          <a:xfrm>
            <a:off x="6172200" y="4191000"/>
            <a:ext cx="2133600" cy="769441"/>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Blacked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 b="1" i="0" u="none" strike="noStrike" kern="1200" cap="none" spc="0" normalizeH="0" baseline="0" noProof="0" dirty="0">
                <a:ln w="50800"/>
                <a:solidFill>
                  <a:srgbClr val="000000">
                    <a:shade val="50000"/>
                  </a:srgbClr>
                </a:solidFill>
                <a:effectLst>
                  <a:glow rad="228600">
                    <a:srgbClr val="AAAAAA">
                      <a:satMod val="175000"/>
                      <a:alpha val="40000"/>
                    </a:srgbClr>
                  </a:glow>
                </a:effectLst>
                <a:uLnTx/>
                <a:uFillTx/>
                <a:latin typeface="Tahoma" pitchFamily="34" charset="0"/>
                <a:ea typeface="+mn-ea"/>
                <a:cs typeface="+mn-cs"/>
              </a:rPr>
              <a:t>Out</a:t>
            </a:r>
          </a:p>
        </p:txBody>
      </p:sp>
    </p:spTree>
    <p:extLst>
      <p:ext uri="{BB962C8B-B14F-4D97-AF65-F5344CB8AC3E}">
        <p14:creationId xmlns:p14="http://schemas.microsoft.com/office/powerpoint/2010/main" val="199140460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Who is wearing a </a:t>
            </a:r>
            <a:r>
              <a:rPr kumimoji="0" lang="en-US" sz="3600" b="0" i="0" u="none" strike="noStrike" kern="1200" cap="none" spc="0" normalizeH="0" baseline="0" noProof="0" dirty="0" err="1">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dicotyledon</a:t>
            </a: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a:t>
            </a: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607728" y="2522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13740257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Who is wearing a </a:t>
            </a:r>
            <a:r>
              <a:rPr kumimoji="0" lang="en-US" sz="3600" b="0" i="0" u="none" strike="noStrike" kern="1200" cap="none" spc="0" normalizeH="0" baseline="0" noProof="0" dirty="0" err="1">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dicotyledon</a:t>
            </a:r>
            <a:r>
              <a:rPr kumimoji="0" lang="en-US" sz="3600" b="0" i="0" u="none" strike="noStrike" kern="1200" cap="none" spc="0" normalizeH="0" baseline="0" noProof="0" dirty="0">
                <a:ln>
                  <a:noFill/>
                </a:ln>
                <a:solidFill>
                  <a:srgbClr val="99FFCC"/>
                </a:solidFill>
                <a:effectLst>
                  <a:outerShdw blurRad="38100" dist="38100" dir="2700000" algn="tl">
                    <a:srgbClr val="000000">
                      <a:alpha val="43137"/>
                    </a:srgbClr>
                  </a:outerShdw>
                </a:effectLst>
                <a:uLnTx/>
                <a:uFillTx/>
                <a:latin typeface="Times New Roman" pitchFamily="18" charset="0"/>
                <a:ea typeface="+mn-ea"/>
                <a:cs typeface="+mn-cs"/>
              </a:rPr>
              <a:t>?</a:t>
            </a: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2" name="Rectangle 1"/>
          <p:cNvSpPr/>
          <p:nvPr/>
        </p:nvSpPr>
        <p:spPr>
          <a:xfrm>
            <a:off x="6607728" y="2522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
        <p:nvSpPr>
          <p:cNvPr id="3" name="Rectangle 2"/>
          <p:cNvSpPr/>
          <p:nvPr/>
        </p:nvSpPr>
        <p:spPr>
          <a:xfrm>
            <a:off x="5136801" y="2512902"/>
            <a:ext cx="3778599" cy="156966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solidFill>
                  <a:srgbClr val="00B050"/>
                </a:solidFill>
                <a:effectLst>
                  <a:outerShdw blurRad="50800" algn="tl" rotWithShape="0">
                    <a:srgbClr val="000000"/>
                  </a:outerShdw>
                </a:effectLst>
                <a:uLnTx/>
                <a:uFillTx/>
                <a:latin typeface="Tahoma" pitchFamily="34" charset="0"/>
                <a:ea typeface="+mn-ea"/>
                <a:cs typeface="+mn-cs"/>
              </a:rPr>
              <a:t>Lucky</a:t>
            </a:r>
          </a:p>
        </p:txBody>
      </p:sp>
    </p:spTree>
    <p:extLst>
      <p:ext uri="{BB962C8B-B14F-4D97-AF65-F5344CB8AC3E}">
        <p14:creationId xmlns:p14="http://schemas.microsoft.com/office/powerpoint/2010/main" val="2052234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996600"/>
                </a:solidFill>
                <a:effectLst>
                  <a:outerShdw blurRad="38100" dist="38100" dir="2700000" algn="tl">
                    <a:srgbClr val="000000">
                      <a:alpha val="43137"/>
                    </a:srgbClr>
                  </a:outerShdw>
                </a:effectLst>
                <a:uLnTx/>
                <a:uFillTx/>
                <a:latin typeface="Times New Roman" pitchFamily="18" charset="0"/>
                <a:ea typeface="+mn-ea"/>
                <a:cs typeface="+mn-cs"/>
              </a:rPr>
              <a:t>These evil trees can be found in this movie?</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63000" cy="5410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3" name="Rectangle 2"/>
          <p:cNvSpPr/>
          <p:nvPr/>
        </p:nvSpPr>
        <p:spPr>
          <a:xfrm>
            <a:off x="228600" y="115448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23515599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n-cs"/>
              </a:rPr>
              <a:t>These evil trees can be found in this movie?</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63000" cy="5410200"/>
          </a:xfrm>
          <a:prstGeom prst="rect">
            <a:avLst/>
          </a:prstGeom>
          <a:noFill/>
          <a:ln w="5715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3" name="Rectangle 2"/>
          <p:cNvSpPr/>
          <p:nvPr/>
        </p:nvSpPr>
        <p:spPr>
          <a:xfrm>
            <a:off x="228600" y="115448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pic>
        <p:nvPicPr>
          <p:cNvPr id="43010" name="Picture 2" descr="http://treesense.files.wordpress.com/2010/09/apple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07" y="1154484"/>
            <a:ext cx="8762593" cy="5398716"/>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143000"/>
            <a:ext cx="233910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82644505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These evil trees can be found in this movie?</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63000" cy="54102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sp>
        <p:nvSpPr>
          <p:cNvPr id="3" name="Rectangle 2"/>
          <p:cNvSpPr/>
          <p:nvPr/>
        </p:nvSpPr>
        <p:spPr>
          <a:xfrm>
            <a:off x="228600" y="115448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pic>
        <p:nvPicPr>
          <p:cNvPr id="43010" name="Picture 2" descr="http://treesense.files.wordpress.com/2010/09/apple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07" y="1154484"/>
            <a:ext cx="8762593" cy="5398716"/>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143000"/>
            <a:ext cx="2339103"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763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9007" y="1154484"/>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36989374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mn-cs"/>
              </a:rPr>
              <a:t>Name this place? Do you need a hint?</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http://one1more2time3.files.wordpress.com/2011/08/peter023comp-k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0" y="1143000"/>
            <a:ext cx="8741090" cy="54864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Tree>
    <p:extLst>
      <p:ext uri="{BB962C8B-B14F-4D97-AF65-F5344CB8AC3E}">
        <p14:creationId xmlns:p14="http://schemas.microsoft.com/office/powerpoint/2010/main" val="31318937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mn-cs"/>
              </a:rPr>
              <a:t>Name this place? Do you need a hint?</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http://one1more2time3.files.wordpress.com/2011/08/peter023comp-k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0" y="1143000"/>
            <a:ext cx="8741090" cy="54864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pic>
        <p:nvPicPr>
          <p:cNvPr id="65538" name="Picture 2" descr="http://obrag.org/wp-content/uploads/2012/02/Peter-Pan-Return-to-Neverland-disney-12561849-720-4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3429000" cy="32766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2712660"/>
            <a:ext cx="165462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Hint</a:t>
            </a:r>
          </a:p>
        </p:txBody>
      </p:sp>
    </p:spTree>
    <p:extLst>
      <p:ext uri="{BB962C8B-B14F-4D97-AF65-F5344CB8AC3E}">
        <p14:creationId xmlns:p14="http://schemas.microsoft.com/office/powerpoint/2010/main" val="10516766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mn-cs"/>
              </a:rPr>
              <a:t>Name this place? Do you need a hint?</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http://one1more2time3.files.wordpress.com/2011/08/peter023comp-k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0" y="1143000"/>
            <a:ext cx="8741090" cy="54864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pic>
        <p:nvPicPr>
          <p:cNvPr id="65538" name="Picture 2" descr="http://obrag.org/wp-content/uploads/2012/02/Peter-Pan-Return-to-Neverland-disney-12561849-720-4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3429000" cy="32766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2712660"/>
            <a:ext cx="165462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Hint</a:t>
            </a:r>
          </a:p>
        </p:txBody>
      </p:sp>
      <p:sp>
        <p:nvSpPr>
          <p:cNvPr id="4" name="Rectangle 3"/>
          <p:cNvSpPr/>
          <p:nvPr/>
        </p:nvSpPr>
        <p:spPr>
          <a:xfrm>
            <a:off x="228600" y="55536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65764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sp>
        <p:nvSpPr>
          <p:cNvPr id="5" name="Rectangle 4"/>
          <p:cNvSpPr/>
          <p:nvPr/>
        </p:nvSpPr>
        <p:spPr>
          <a:xfrm>
            <a:off x="304801"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2" name="Picture 1">
            <a:extLst>
              <a:ext uri="{FF2B5EF4-FFF2-40B4-BE49-F238E27FC236}">
                <a16:creationId xmlns:a16="http://schemas.microsoft.com/office/drawing/2014/main" id="{752AA5F1-84EC-31AA-748E-37D76E834C08}"/>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2404422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mn-cs"/>
              </a:rPr>
              <a:t>Name this place? Do you need a hint?</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6" name="Picture 2" descr="http://one1more2time3.files.wordpress.com/2011/08/peter023comp-k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0" y="1143000"/>
            <a:ext cx="8741090" cy="54864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pic>
        <p:nvPicPr>
          <p:cNvPr id="65538" name="Picture 2" descr="http://obrag.org/wp-content/uploads/2012/02/Peter-Pan-Return-to-Neverland-disney-12561849-720-4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3429000" cy="32766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2712660"/>
            <a:ext cx="165462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Hint</a:t>
            </a:r>
          </a:p>
        </p:txBody>
      </p:sp>
      <p:sp>
        <p:nvSpPr>
          <p:cNvPr id="4" name="Rectangle 3"/>
          <p:cNvSpPr/>
          <p:nvPr/>
        </p:nvSpPr>
        <p:spPr>
          <a:xfrm>
            <a:off x="228600" y="55536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answer is…</a:t>
            </a:r>
          </a:p>
        </p:txBody>
      </p:sp>
      <p:sp>
        <p:nvSpPr>
          <p:cNvPr id="5" name="Rectangle 4"/>
          <p:cNvSpPr/>
          <p:nvPr/>
        </p:nvSpPr>
        <p:spPr>
          <a:xfrm>
            <a:off x="2703494" y="1266110"/>
            <a:ext cx="5982728"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err="1">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Tahoma" pitchFamily="34" charset="0"/>
                <a:ea typeface="+mn-ea"/>
                <a:cs typeface="+mn-cs"/>
              </a:rPr>
              <a:t>Neverland</a:t>
            </a:r>
            <a:endParaRPr kumimoji="0" lang="en-US" sz="8800" b="1" i="0" u="none" strike="noStrike" kern="1200" cap="none" spc="0" normalizeH="0" baseline="0" noProof="0" dirty="0">
              <a:ln w="17780" cmpd="sng">
                <a:solidFill>
                  <a:sysClr val="windowText" lastClr="000000"/>
                </a:solidFill>
                <a:prstDash val="solid"/>
                <a:miter lim="800000"/>
              </a:ln>
              <a:solidFill>
                <a:srgbClr val="CC99FF"/>
              </a:solidFill>
              <a:effectLst>
                <a:outerShdw blurRad="50800" algn="tl" rotWithShape="0">
                  <a:srgbClr val="000000"/>
                </a:outerShdw>
              </a:effectLst>
              <a:uLnTx/>
              <a:uFillTx/>
              <a:latin typeface="Tahoma" pitchFamily="34" charset="0"/>
              <a:ea typeface="+mn-ea"/>
              <a:cs typeface="+mn-cs"/>
            </a:endParaRPr>
          </a:p>
        </p:txBody>
      </p:sp>
    </p:spTree>
    <p:extLst>
      <p:ext uri="{BB962C8B-B14F-4D97-AF65-F5344CB8AC3E}">
        <p14:creationId xmlns:p14="http://schemas.microsoft.com/office/powerpoint/2010/main" val="187832553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itchFamily="18" charset="0"/>
                <a:ea typeface="+mn-ea"/>
                <a:cs typeface="+mn-cs"/>
              </a:rPr>
              <a:t>Name this game?</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9" name="Picture 4" descr="http://www.monkeyinthecage.com/wp-content/uploads/2012/01/temple_ru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4400" cy="5410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Tree>
    <p:extLst>
      <p:ext uri="{BB962C8B-B14F-4D97-AF65-F5344CB8AC3E}">
        <p14:creationId xmlns:p14="http://schemas.microsoft.com/office/powerpoint/2010/main" val="13219498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itchFamily="18" charset="0"/>
                <a:ea typeface="+mn-ea"/>
                <a:cs typeface="+mn-cs"/>
              </a:rPr>
              <a:t>Name this game?</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9" name="Picture 4" descr="http://www.monkeyinthecage.com/wp-content/uploads/2012/01/temple_ru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4400" cy="5410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325324" y="54102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90101995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itchFamily="18" charset="0"/>
                <a:ea typeface="+mn-ea"/>
                <a:cs typeface="+mn-cs"/>
              </a:rPr>
              <a:t>Name this game?</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9" name="Picture 4" descr="http://www.monkeyinthecage.com/wp-content/uploads/2012/01/temple_ru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4400" cy="5410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11430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2" name="Rectangle 1"/>
          <p:cNvSpPr/>
          <p:nvPr/>
        </p:nvSpPr>
        <p:spPr>
          <a:xfrm>
            <a:off x="325324" y="5410200"/>
            <a:ext cx="424667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838200" y="1219200"/>
            <a:ext cx="433323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Temple Run</a:t>
            </a:r>
          </a:p>
        </p:txBody>
      </p:sp>
    </p:spTree>
    <p:extLst>
      <p:ext uri="{BB962C8B-B14F-4D97-AF65-F5344CB8AC3E}">
        <p14:creationId xmlns:p14="http://schemas.microsoft.com/office/powerpoint/2010/main" val="314219208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963" y="843499"/>
          <a:ext cx="8382000" cy="47244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7916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743540">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43540">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43540">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43540">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43540">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
        <p:nvSpPr>
          <p:cNvPr id="4" name="Rectangle 3"/>
          <p:cNvSpPr/>
          <p:nvPr/>
        </p:nvSpPr>
        <p:spPr>
          <a:xfrm>
            <a:off x="432295" y="5638800"/>
            <a:ext cx="5270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Final Question</a:t>
            </a:r>
          </a:p>
        </p:txBody>
      </p:sp>
    </p:spTree>
    <p:extLst>
      <p:ext uri="{BB962C8B-B14F-4D97-AF65-F5344CB8AC3E}">
        <p14:creationId xmlns:p14="http://schemas.microsoft.com/office/powerpoint/2010/main" val="27644984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06234" y="2967335"/>
            <a:ext cx="513153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 Point Wager</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Question</a:t>
            </a:r>
          </a:p>
        </p:txBody>
      </p:sp>
    </p:spTree>
    <p:extLst>
      <p:ext uri="{BB962C8B-B14F-4D97-AF65-F5344CB8AC3E}">
        <p14:creationId xmlns:p14="http://schemas.microsoft.com/office/powerpoint/2010/main" val="36495224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1200329"/>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0" i="0" u="none" strike="noStrike" kern="1200" cap="none" spc="0" normalizeH="0" baseline="0" noProof="0" dirty="0">
                <a:ln>
                  <a:noFill/>
                </a:ln>
                <a:solidFill>
                  <a:srgbClr val="FFCC99"/>
                </a:solidFill>
                <a:effectLst>
                  <a:outerShdw blurRad="38100" dist="38100" dir="2700000" algn="tl">
                    <a:srgbClr val="000000">
                      <a:alpha val="43137"/>
                    </a:srgbClr>
                  </a:outerShdw>
                </a:effectLst>
                <a:uLnTx/>
                <a:uFillTx/>
                <a:latin typeface="Times New Roman" pitchFamily="18" charset="0"/>
                <a:ea typeface="+mn-ea"/>
                <a:cs typeface="+mn-cs"/>
              </a:rPr>
              <a:t>Name all four parts of the peanut on the next slide?</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000000"/>
              </a:solidFill>
              <a:effectLst>
                <a:outerShdw blurRad="38100" dist="38100" dir="2700000" algn="tl">
                  <a:srgbClr val="808080"/>
                </a:outerShdw>
              </a:effectLst>
              <a:uLnTx/>
              <a:uFillTx/>
              <a:latin typeface="Tahoma" pitchFamily="34" charset="0"/>
              <a:ea typeface="+mn-ea"/>
              <a:cs typeface="+mn-cs"/>
            </a:endParaRPr>
          </a:p>
        </p:txBody>
      </p:sp>
      <p:pic>
        <p:nvPicPr>
          <p:cNvPr id="69634" name="Picture 2" descr="http://www.bioag.novozymes.com/en/products/unitedstates/PublishingImages/Pean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87" y="1676400"/>
            <a:ext cx="8766913" cy="4953000"/>
          </a:xfrm>
          <a:prstGeom prst="rect">
            <a:avLst/>
          </a:prstGeom>
          <a:noFill/>
          <a:ln w="38100">
            <a:solidFill>
              <a:srgbClr val="FFCC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465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53000" y="362634"/>
            <a:ext cx="2416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9" name="Rounded Rectangle 8"/>
          <p:cNvSpPr/>
          <p:nvPr/>
        </p:nvSpPr>
        <p:spPr bwMode="auto">
          <a:xfrm>
            <a:off x="497961" y="685800"/>
            <a:ext cx="1711839"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1" name="Rounded Rectangle 10"/>
          <p:cNvSpPr/>
          <p:nvPr/>
        </p:nvSpPr>
        <p:spPr bwMode="auto">
          <a:xfrm>
            <a:off x="4953000" y="383445"/>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9140753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53000" y="362634"/>
            <a:ext cx="2416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9" name="Rounded Rectangle 8"/>
          <p:cNvSpPr/>
          <p:nvPr/>
        </p:nvSpPr>
        <p:spPr bwMode="auto">
          <a:xfrm>
            <a:off x="497961" y="685800"/>
            <a:ext cx="1711839" cy="685800"/>
          </a:xfrm>
          <a:prstGeom prst="roundRect">
            <a:avLst/>
          </a:prstGeom>
          <a:solidFill>
            <a:schemeClr val="bg1"/>
          </a:solidFill>
          <a:ln w="57150" cap="flat" cmpd="sng" algn="ctr">
            <a:solidFill>
              <a:schemeClr val="tx1"/>
            </a:solidFill>
            <a:prstDash val="solid"/>
            <a:round/>
            <a:headEnd type="none" w="med" len="med"/>
            <a:tailEnd type="none" w="med" len="med"/>
          </a:ln>
          <a:effectLst>
            <a:glow rad="4191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1" name="Rounded Rectangle 10"/>
          <p:cNvSpPr/>
          <p:nvPr/>
        </p:nvSpPr>
        <p:spPr bwMode="auto">
          <a:xfrm>
            <a:off x="4953000" y="383445"/>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377204497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53000" y="362634"/>
            <a:ext cx="2416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11" name="Rounded Rectangle 10"/>
          <p:cNvSpPr/>
          <p:nvPr/>
        </p:nvSpPr>
        <p:spPr bwMode="auto">
          <a:xfrm>
            <a:off x="4953000" y="383445"/>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326197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823483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228596"/>
            <a:ext cx="457849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Part 3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endParaRPr>
          </a:p>
        </p:txBody>
      </p:sp>
      <p:pic>
        <p:nvPicPr>
          <p:cNvPr id="4" name="Picture 3">
            <a:extLst>
              <a:ext uri="{FF2B5EF4-FFF2-40B4-BE49-F238E27FC236}">
                <a16:creationId xmlns:a16="http://schemas.microsoft.com/office/drawing/2014/main" id="{63BBBA0F-181A-508E-AA1F-F0371507CB1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3676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6" name="Picture 4" descr="http://upload.wikimedia.org/wikipedia/commons/2/22/Raindrops_on_Yellow_Lil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2" name="Picture 1">
            <a:extLst>
              <a:ext uri="{FF2B5EF4-FFF2-40B4-BE49-F238E27FC236}">
                <a16:creationId xmlns:a16="http://schemas.microsoft.com/office/drawing/2014/main" id="{7E385F09-D15E-BC52-E26C-EFFCEFB7EB2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550287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53000" y="362634"/>
            <a:ext cx="2416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11" name="Rounded Rectangle 10"/>
          <p:cNvSpPr/>
          <p:nvPr/>
        </p:nvSpPr>
        <p:spPr bwMode="auto">
          <a:xfrm>
            <a:off x="4953000" y="383445"/>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a:glow rad="317500">
              <a:srgbClr val="00FF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1112116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08116" y="362634"/>
            <a:ext cx="250581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95335209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08116" y="362634"/>
            <a:ext cx="250581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a:glow rad="520700">
              <a:srgbClr val="FFCC99"/>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204301925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08116" y="362634"/>
            <a:ext cx="250581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37585905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08116" y="362634"/>
            <a:ext cx="250581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Radicle</a:t>
            </a: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a:glow rad="355600">
              <a:srgbClr val="99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37242000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Epicotyl</a:t>
            </a:r>
          </a:p>
        </p:txBody>
      </p:sp>
      <p:sp>
        <p:nvSpPr>
          <p:cNvPr id="6" name="Rectangle 5"/>
          <p:cNvSpPr/>
          <p:nvPr/>
        </p:nvSpPr>
        <p:spPr>
          <a:xfrm>
            <a:off x="4908116" y="362634"/>
            <a:ext cx="2505815"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00FFFF"/>
                </a:solidFill>
                <a:effectLst>
                  <a:outerShdw blurRad="50800" algn="tl" rotWithShape="0">
                    <a:srgbClr val="000000"/>
                  </a:outerShdw>
                </a:effectLst>
                <a:uLnTx/>
                <a:uFillTx/>
                <a:latin typeface="Tahoma" pitchFamily="34" charset="0"/>
                <a:ea typeface="+mn-ea"/>
                <a:cs typeface="+mn-cs"/>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9900FF"/>
                </a:solidFill>
                <a:effectLst>
                  <a:outerShdw blurRad="50800" algn="tl" rotWithShape="0">
                    <a:srgbClr val="000000"/>
                  </a:outerShdw>
                </a:effectLst>
                <a:uLnTx/>
                <a:uFillTx/>
                <a:latin typeface="Tahoma" pitchFamily="34" charset="0"/>
                <a:ea typeface="+mn-ea"/>
                <a:cs typeface="+mn-cs"/>
              </a:rPr>
              <a:t>Radicle</a:t>
            </a: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40299279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Part 3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35762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17720"/>
            <a:ext cx="9165265" cy="68402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17140" y="304800"/>
            <a:ext cx="73661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Part 3 Review Game</a:t>
            </a:r>
          </a:p>
        </p:txBody>
      </p:sp>
      <p:pic>
        <p:nvPicPr>
          <p:cNvPr id="6" name="Graphic 5">
            <a:extLst>
              <a:ext uri="{FF2B5EF4-FFF2-40B4-BE49-F238E27FC236}">
                <a16:creationId xmlns:a16="http://schemas.microsoft.com/office/drawing/2014/main" id="{03E47A55-39CF-5585-94C1-00FED7B6FF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
        <p:nvSpPr>
          <p:cNvPr id="7" name="Rectangle 6">
            <a:extLst>
              <a:ext uri="{FF2B5EF4-FFF2-40B4-BE49-F238E27FC236}">
                <a16:creationId xmlns:a16="http://schemas.microsoft.com/office/drawing/2014/main" id="{C5401831-5FB4-2A57-557C-C1FD2A4E8D93}"/>
              </a:ext>
            </a:extLst>
          </p:cNvPr>
          <p:cNvSpPr/>
          <p:nvPr/>
        </p:nvSpPr>
        <p:spPr>
          <a:xfrm>
            <a:off x="161241" y="4876800"/>
            <a:ext cx="3220753" cy="19205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CCCCFF"/>
                </a:solidFill>
                <a:effectLst>
                  <a:outerShdw blurRad="12700" dist="38100" dir="2700000" algn="tl" rotWithShape="0">
                    <a:srgbClr val="000000">
                      <a:lumMod val="50000"/>
                    </a:srgbClr>
                  </a:outerShdw>
                </a:effectLst>
                <a:uLnTx/>
                <a:uFillTx/>
                <a:latin typeface="Tahoma" pitchFamily="34" charset="0"/>
                <a:ea typeface="+mn-ea"/>
                <a:cs typeface="+mn-cs"/>
              </a:rPr>
              <a:t>Part 3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CCCCFF"/>
                </a:solidFill>
                <a:effectLst>
                  <a:outerShdw blurRad="12700" dist="38100" dir="2700000" algn="tl" rotWithShape="0">
                    <a:srgbClr val="000000">
                      <a:lumMod val="50000"/>
                    </a:srgbClr>
                  </a:outerShdw>
                </a:effectLst>
                <a:uLnTx/>
                <a:uFillTx/>
                <a:latin typeface="Tahoma" pitchFamily="34" charset="0"/>
                <a:ea typeface="+mn-ea"/>
                <a:cs typeface="+mn-cs"/>
              </a:rPr>
              <a:t>Lesson 8</a:t>
            </a:r>
          </a:p>
        </p:txBody>
      </p:sp>
      <p:pic>
        <p:nvPicPr>
          <p:cNvPr id="8" name="Picture 7">
            <a:extLst>
              <a:ext uri="{FF2B5EF4-FFF2-40B4-BE49-F238E27FC236}">
                <a16:creationId xmlns:a16="http://schemas.microsoft.com/office/drawing/2014/main" id="{683C85FD-7B7D-B7EF-36FE-6810123C9911}"/>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9" name="Picture 2" descr="Download Key Transparent HQ PNG Image | FreePNGImg">
            <a:extLst>
              <a:ext uri="{FF2B5EF4-FFF2-40B4-BE49-F238E27FC236}">
                <a16:creationId xmlns:a16="http://schemas.microsoft.com/office/drawing/2014/main" id="{E014406C-9E28-4169-47F1-29F1DA1C7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84500">
            <a:off x="881798" y="-319572"/>
            <a:ext cx="7804825" cy="751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385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2/22/Raindrops_on_Yellow_Li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2" name="Picture 1">
            <a:extLst>
              <a:ext uri="{FF2B5EF4-FFF2-40B4-BE49-F238E27FC236}">
                <a16:creationId xmlns:a16="http://schemas.microsoft.com/office/drawing/2014/main" id="{649BE804-8C88-DC4D-F024-770E676F615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550287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2/22/Raindrops_on_Yellow_Li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2" name="Picture 1">
            <a:extLst>
              <a:ext uri="{FF2B5EF4-FFF2-40B4-BE49-F238E27FC236}">
                <a16:creationId xmlns:a16="http://schemas.microsoft.com/office/drawing/2014/main" id="{4129B781-059F-9B09-A5D8-91A35FE9464E}"/>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5502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2/22/Raindrops_on_Yellow_Li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3/30/Orchid_Phalaenopsis_hybr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86201"/>
            <a:ext cx="4191000" cy="275363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pic>
        <p:nvPicPr>
          <p:cNvPr id="2" name="Picture 1">
            <a:extLst>
              <a:ext uri="{FF2B5EF4-FFF2-40B4-BE49-F238E27FC236}">
                <a16:creationId xmlns:a16="http://schemas.microsoft.com/office/drawing/2014/main" id="{6E5BD402-2F50-6CE3-243A-CEACF9C45593}"/>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5502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252630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82195914-4314-7E81-7D19-9E1465F57F1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3057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348003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solidFill>
                            <a:schemeClr val="accent6">
                              <a:lumMod val="60000"/>
                              <a:lumOff val="40000"/>
                            </a:schemeClr>
                          </a:solidFill>
                        </a:rPr>
                        <a:t>UP,</a:t>
                      </a:r>
                      <a:r>
                        <a:rPr lang="en-US" baseline="0" dirty="0">
                          <a:solidFill>
                            <a:schemeClr val="accent6">
                              <a:lumMod val="60000"/>
                              <a:lumOff val="40000"/>
                            </a:schemeClr>
                          </a:solidFill>
                        </a:rPr>
                        <a:t> UP, AND AWAY</a:t>
                      </a:r>
                      <a:endParaRPr lang="en-US" dirty="0">
                        <a:solidFill>
                          <a:schemeClr val="accent6">
                            <a:lumMod val="60000"/>
                            <a:lumOff val="40000"/>
                          </a:schemeClr>
                        </a:solidFill>
                      </a:endParaRPr>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chemeClr val="accent6">
                        <a:lumMod val="50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chemeClr val="accent6">
                        <a:lumMod val="50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chemeClr val="accent6">
                        <a:lumMod val="50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chemeClr val="accent6">
                        <a:lumMod val="50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chemeClr val="accent6">
                        <a:lumMod val="50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ACD9CEAE-629F-CAC2-73A9-FD57006D4B5D}"/>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04531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FF9900"/>
                </a:solidFill>
              </a:rPr>
              <a:t>Which cone is the male cone, and which cone is the female cone?</a:t>
            </a:r>
          </a:p>
        </p:txBody>
      </p:sp>
      <p:pic>
        <p:nvPicPr>
          <p:cNvPr id="90115" name="Picture 5" descr="Pine_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90117" name="WordArt 14"/>
          <p:cNvSpPr>
            <a:spLocks noChangeArrowheads="1" noChangeShapeType="1" noTextEdit="1"/>
          </p:cNvSpPr>
          <p:nvPr/>
        </p:nvSpPr>
        <p:spPr bwMode="auto">
          <a:xfrm>
            <a:off x="3962400" y="2667000"/>
            <a:ext cx="609600" cy="876300"/>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90118" name="WordArt 15"/>
          <p:cNvSpPr>
            <a:spLocks noChangeArrowheads="1" noChangeShapeType="1" noTextEdit="1"/>
          </p:cNvSpPr>
          <p:nvPr/>
        </p:nvSpPr>
        <p:spPr bwMode="auto">
          <a:xfrm>
            <a:off x="5105400" y="4953000"/>
            <a:ext cx="533400" cy="1028700"/>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 name="Rectangle 1"/>
          <p:cNvSpPr/>
          <p:nvPr/>
        </p:nvSpPr>
        <p:spPr>
          <a:xfrm>
            <a:off x="7794465" y="153549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spTree>
    <p:extLst>
      <p:ext uri="{BB962C8B-B14F-4D97-AF65-F5344CB8AC3E}">
        <p14:creationId xmlns:p14="http://schemas.microsoft.com/office/powerpoint/2010/main" val="163006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FFCC"/>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9" name="Picture 3" descr="mangrove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61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696200" y="936516"/>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2914264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228600" y="304800"/>
            <a:ext cx="8458200" cy="5821363"/>
          </a:xfrm>
        </p:spPr>
        <p:txBody>
          <a:bodyPr/>
          <a:lstStyle/>
          <a:p>
            <a:pPr eaLnBrk="1" hangingPunct="1"/>
            <a:r>
              <a:rPr lang="en-US" dirty="0">
                <a:solidFill>
                  <a:srgbClr val="996633"/>
                </a:solidFill>
              </a:rPr>
              <a:t>What mechanism disperses these seeds?</a:t>
            </a:r>
          </a:p>
        </p:txBody>
      </p:sp>
      <p:sp>
        <p:nvSpPr>
          <p:cNvPr id="279566" name="Rectangle 1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410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787377" y="990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Tree>
    <p:extLst>
      <p:ext uri="{BB962C8B-B14F-4D97-AF65-F5344CB8AC3E}">
        <p14:creationId xmlns:p14="http://schemas.microsoft.com/office/powerpoint/2010/main" val="902615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t>This is the process whereby growth emerges from a period of dormancy.</a:t>
            </a:r>
          </a:p>
        </p:txBody>
      </p:sp>
      <p:pic>
        <p:nvPicPr>
          <p:cNvPr id="301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946865" y="1371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745182"/>
            <a:ext cx="228600" cy="2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33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3057FF52-3C97-1E7C-2657-F14240F1AE2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FFC000"/>
                </a:solidFill>
              </a:rPr>
              <a:t>Seed dormancy was broken by…</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486400"/>
          </a:xfrm>
          <a:prstGeom prst="rect">
            <a:avLst/>
          </a:prstGeom>
          <a:noFill/>
          <a:ln w="38100" algn="ctr">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9144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Tree>
    <p:extLst>
      <p:ext uri="{BB962C8B-B14F-4D97-AF65-F5344CB8AC3E}">
        <p14:creationId xmlns:p14="http://schemas.microsoft.com/office/powerpoint/2010/main" val="296759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27370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28F42753-3210-CB3C-A70D-278B27F80A1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809405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511233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solidFill>
                            <a:srgbClr val="92D050"/>
                          </a:solidFill>
                        </a:rPr>
                        <a:t>YOUNG</a:t>
                      </a:r>
                      <a:br>
                        <a:rPr lang="en-US" dirty="0">
                          <a:solidFill>
                            <a:srgbClr val="92D050"/>
                          </a:solidFill>
                        </a:rPr>
                      </a:br>
                      <a:r>
                        <a:rPr lang="en-US" dirty="0">
                          <a:solidFill>
                            <a:srgbClr val="92D050"/>
                          </a:solidFill>
                        </a:rPr>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accent2">
                        <a:lumMod val="60000"/>
                        <a:lumOff val="40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accent2">
                        <a:lumMod val="60000"/>
                        <a:lumOff val="40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accent2">
                        <a:lumMod val="60000"/>
                        <a:lumOff val="40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accent2">
                        <a:lumMod val="60000"/>
                        <a:lumOff val="40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accent2">
                        <a:lumMod val="60000"/>
                        <a:lumOff val="40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A21DB723-99DB-BFA9-843C-A6F88C6926E9}"/>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78424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Which is a cotyledon?</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12" name="Picture 2" descr="http://plantphys.info/organismal/labaids/youngbean/young.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3810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010596" y="9906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
        <p:nvSpPr>
          <p:cNvPr id="10" name="Rectangle 9"/>
          <p:cNvSpPr/>
          <p:nvPr/>
        </p:nvSpPr>
        <p:spPr>
          <a:xfrm>
            <a:off x="2057400" y="1219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1" name="Rectangle 10"/>
          <p:cNvSpPr/>
          <p:nvPr/>
        </p:nvSpPr>
        <p:spPr>
          <a:xfrm>
            <a:off x="4343400" y="1786914"/>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3" name="Rectangle 12"/>
          <p:cNvSpPr/>
          <p:nvPr/>
        </p:nvSpPr>
        <p:spPr>
          <a:xfrm>
            <a:off x="4876800" y="3202748"/>
            <a:ext cx="646332"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5168708" y="4572000"/>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6" name="Rectangle 15"/>
          <p:cNvSpPr/>
          <p:nvPr/>
        </p:nvSpPr>
        <p:spPr>
          <a:xfrm>
            <a:off x="6933467" y="3429000"/>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spTree>
    <p:extLst>
      <p:ext uri="{BB962C8B-B14F-4D97-AF65-F5344CB8AC3E}">
        <p14:creationId xmlns:p14="http://schemas.microsoft.com/office/powerpoint/2010/main" val="2965336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2035" name="Rectangle 3"/>
          <p:cNvSpPr>
            <a:spLocks noGrp="1" noChangeArrowheads="1"/>
          </p:cNvSpPr>
          <p:nvPr>
            <p:ph type="body" idx="1"/>
          </p:nvPr>
        </p:nvSpPr>
        <p:spPr>
          <a:xfrm>
            <a:off x="209106" y="152400"/>
            <a:ext cx="8782493" cy="5826125"/>
          </a:xfrm>
        </p:spPr>
        <p:txBody>
          <a:bodyPr/>
          <a:lstStyle/>
          <a:p>
            <a:pPr eaLnBrk="1" hangingPunct="1">
              <a:defRPr/>
            </a:pPr>
            <a:r>
              <a:rPr lang="en-US" dirty="0">
                <a:solidFill>
                  <a:srgbClr val="00B050"/>
                </a:solidFill>
              </a:rPr>
              <a:t>Name this process?</a:t>
            </a:r>
          </a:p>
        </p:txBody>
      </p:sp>
      <p:sp>
        <p:nvSpPr>
          <p:cNvPr id="785203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8" name="Picture 4" descr="http://i1.ytimg.com/vi/mYZXax8V_L0/hqdefault.jpg?feature=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067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3048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pic>
        <p:nvPicPr>
          <p:cNvPr id="2" name="Picture 1">
            <a:extLst>
              <a:ext uri="{FF2B5EF4-FFF2-40B4-BE49-F238E27FC236}">
                <a16:creationId xmlns:a16="http://schemas.microsoft.com/office/drawing/2014/main" id="{C512067F-71E6-E2A7-E384-6ED075798AB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0831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t>This is the part of the plant between the radicle and cotyledons.</a:t>
            </a:r>
          </a:p>
        </p:txBody>
      </p:sp>
      <p:pic>
        <p:nvPicPr>
          <p:cNvPr id="409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010596" y="1469916"/>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pic>
        <p:nvPicPr>
          <p:cNvPr id="6" name="Picture 2" descr="http://4.bp.blogspot.com/-gCUi8inGiLI/TatrfIGDi6I/AAAAAAAAChU/kwrnNwNoz-s/s1600/IMG_2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7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48819" y="1397675"/>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Tree>
    <p:extLst>
      <p:ext uri="{BB962C8B-B14F-4D97-AF65-F5344CB8AC3E}">
        <p14:creationId xmlns:p14="http://schemas.microsoft.com/office/powerpoint/2010/main" val="2685395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This is the stem of a seedling or embryo located between the cotyledons and the first true leaves.</a:t>
            </a:r>
          </a:p>
          <a:p>
            <a:pPr eaLnBrk="1" hangingPunct="1">
              <a:defRPr/>
            </a:pP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cxnSp>
        <p:nvCxnSpPr>
          <p:cNvPr id="13" name="Straight Arrow Connector 12"/>
          <p:cNvCxnSpPr/>
          <p:nvPr/>
        </p:nvCxnSpPr>
        <p:spPr bwMode="auto">
          <a:xfrm>
            <a:off x="2971800" y="1447800"/>
            <a:ext cx="2438400" cy="990600"/>
          </a:xfrm>
          <a:prstGeom prst="straightConnector1">
            <a:avLst/>
          </a:prstGeom>
          <a:noFill/>
          <a:ln w="57150" cap="flat" cmpd="sng" algn="ctr">
            <a:solidFill>
              <a:schemeClr val="accent2">
                <a:lumMod val="60000"/>
                <a:lumOff val="40000"/>
              </a:schemeClr>
            </a:solidFill>
            <a:prstDash val="solid"/>
            <a:round/>
            <a:headEnd type="none" w="med" len="med"/>
            <a:tailEnd type="arrow"/>
          </a:ln>
          <a:effectLst/>
        </p:spPr>
      </p:cxnSp>
      <p:sp>
        <p:nvSpPr>
          <p:cNvPr id="15" name="Rectangle 14"/>
          <p:cNvSpPr/>
          <p:nvPr/>
        </p:nvSpPr>
        <p:spPr>
          <a:xfrm>
            <a:off x="7260265" y="1397675"/>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2788669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Name this part of a plant between the nodes.</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2" name="Picture 6" descr="http://upload.wikimedia.org/wikipedia/commons/2/29/Plant_nodes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562600"/>
          </a:xfrm>
          <a:prstGeom prst="rect">
            <a:avLst/>
          </a:prstGeom>
          <a:noFill/>
          <a:ln w="5715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131098" y="999875"/>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
        <p:nvSpPr>
          <p:cNvPr id="5" name="Rounded Rectangle 4"/>
          <p:cNvSpPr/>
          <p:nvPr/>
        </p:nvSpPr>
        <p:spPr bwMode="auto">
          <a:xfrm>
            <a:off x="4953000" y="3276600"/>
            <a:ext cx="2819400" cy="4953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966854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480129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CB61BA35-40F7-5B9A-BCA6-590A82D0D1D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31161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036523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solidFill>
                            <a:srgbClr val="FF99FF"/>
                          </a:solidFill>
                        </a:rPr>
                        <a:t>ONE</a:t>
                      </a:r>
                      <a:r>
                        <a:rPr lang="en-US" baseline="0" dirty="0">
                          <a:solidFill>
                            <a:srgbClr val="FF99FF"/>
                          </a:solidFill>
                        </a:rPr>
                        <a:t> FOR ME, TWO FOR YOU</a:t>
                      </a:r>
                      <a:endParaRPr lang="en-US" dirty="0">
                        <a:solidFill>
                          <a:srgbClr val="FF99FF"/>
                        </a:solidFill>
                      </a:endParaRPr>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rgbClr val="FF99FF"/>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rgbClr val="FF99FF"/>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rgbClr val="FF99FF"/>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rgbClr val="FF99FF"/>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rgbClr val="FF99FF"/>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817577BE-5D1D-9850-2BD5-E83D62211388}"/>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9757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pic>
        <p:nvPicPr>
          <p:cNvPr id="2" name="Picture 1">
            <a:extLst>
              <a:ext uri="{FF2B5EF4-FFF2-40B4-BE49-F238E27FC236}">
                <a16:creationId xmlns:a16="http://schemas.microsoft.com/office/drawing/2014/main" id="{5631098B-2190-5D66-F4D2-E00584F70725}"/>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Which is a </a:t>
            </a:r>
            <a:r>
              <a:rPr lang="en-US" dirty="0" err="1">
                <a:solidFill>
                  <a:srgbClr val="99FFCC"/>
                </a:solidFill>
              </a:rPr>
              <a:t>moncotyledon</a:t>
            </a:r>
            <a:r>
              <a:rPr lang="en-US" dirty="0">
                <a:solidFill>
                  <a:srgbClr val="99FFCC"/>
                </a:solidFill>
              </a:rPr>
              <a:t> and which is a </a:t>
            </a:r>
            <a:r>
              <a:rPr lang="en-US" dirty="0" err="1">
                <a:solidFill>
                  <a:srgbClr val="99FFCC"/>
                </a:solidFill>
              </a:rPr>
              <a:t>dicotyledon</a:t>
            </a:r>
            <a:r>
              <a:rPr lang="en-US" dirty="0">
                <a:solidFill>
                  <a:srgbClr val="99FFCC"/>
                </a:solidFill>
              </a:rPr>
              <a:t>?</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2959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98" y="505974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
        <p:nvSpPr>
          <p:cNvPr id="3" name="Rectangle 2"/>
          <p:cNvSpPr/>
          <p:nvPr/>
        </p:nvSpPr>
        <p:spPr>
          <a:xfrm>
            <a:off x="336698" y="1370035"/>
            <a:ext cx="1027846"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5" name="Rectangle 4"/>
          <p:cNvSpPr/>
          <p:nvPr/>
        </p:nvSpPr>
        <p:spPr>
          <a:xfrm>
            <a:off x="4191000" y="1310670"/>
            <a:ext cx="1029449"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Tree>
    <p:extLst>
      <p:ext uri="{BB962C8B-B14F-4D97-AF65-F5344CB8AC3E}">
        <p14:creationId xmlns:p14="http://schemas.microsoft.com/office/powerpoint/2010/main" val="1810276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rgbClr val="99FFCC"/>
                </a:solidFill>
              </a:rPr>
              <a:t>Why isn’t this a monocotyledon?</a:t>
            </a:r>
            <a:endParaRPr lang="en-US" dirty="0"/>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4864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10596" y="9144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Tree>
    <p:extLst>
      <p:ext uri="{BB962C8B-B14F-4D97-AF65-F5344CB8AC3E}">
        <p14:creationId xmlns:p14="http://schemas.microsoft.com/office/powerpoint/2010/main" val="962385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4755" name="Rectangle 3"/>
          <p:cNvSpPr>
            <a:spLocks noGrp="1" noChangeArrowheads="1"/>
          </p:cNvSpPr>
          <p:nvPr>
            <p:ph type="body" idx="1"/>
          </p:nvPr>
        </p:nvSpPr>
        <p:spPr>
          <a:xfrm>
            <a:off x="228600" y="228600"/>
            <a:ext cx="8610600" cy="5902325"/>
          </a:xfrm>
        </p:spPr>
        <p:txBody>
          <a:bodyPr/>
          <a:lstStyle/>
          <a:p>
            <a:pPr eaLnBrk="1" hangingPunct="1">
              <a:defRPr/>
            </a:pPr>
            <a:r>
              <a:rPr lang="en-US" dirty="0">
                <a:solidFill>
                  <a:schemeClr val="accent1">
                    <a:lumMod val="40000"/>
                    <a:lumOff val="60000"/>
                  </a:schemeClr>
                </a:solidFill>
              </a:rPr>
              <a:t>Which is a monocotyledon and which is a </a:t>
            </a:r>
            <a:r>
              <a:rPr lang="en-US" dirty="0" err="1">
                <a:solidFill>
                  <a:schemeClr val="accent1">
                    <a:lumMod val="40000"/>
                    <a:lumOff val="60000"/>
                  </a:schemeClr>
                </a:solidFill>
              </a:rPr>
              <a:t>dicotyledon</a:t>
            </a:r>
            <a:r>
              <a:rPr lang="en-US" dirty="0">
                <a:solidFill>
                  <a:schemeClr val="accent1">
                    <a:lumMod val="40000"/>
                    <a:lumOff val="60000"/>
                  </a:schemeClr>
                </a:solidFill>
              </a:rPr>
              <a:t>?</a:t>
            </a:r>
          </a:p>
        </p:txBody>
      </p:sp>
      <p:sp>
        <p:nvSpPr>
          <p:cNvPr id="77547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cxnSp>
        <p:nvCxnSpPr>
          <p:cNvPr id="11" name="Straight Arrow Connector 10"/>
          <p:cNvCxnSpPr/>
          <p:nvPr/>
        </p:nvCxnSpPr>
        <p:spPr bwMode="auto">
          <a:xfrm>
            <a:off x="2895600" y="1600200"/>
            <a:ext cx="1600200" cy="990600"/>
          </a:xfrm>
          <a:prstGeom prst="straightConnector1">
            <a:avLst/>
          </a:prstGeom>
          <a:noFill/>
          <a:ln w="9525" cap="flat" cmpd="sng" algn="ctr">
            <a:noFill/>
            <a:prstDash val="solid"/>
            <a:round/>
            <a:headEnd type="none" w="med" len="med"/>
            <a:tailEnd type="arrow"/>
          </a:ln>
          <a:effectLst/>
        </p:spPr>
      </p:cxnSp>
      <p:pic>
        <p:nvPicPr>
          <p:cNvPr id="13" name="Picture 6" descr="http://plantphys.info/plant_physiology/images/stemv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191000" cy="5162550"/>
          </a:xfrm>
          <a:prstGeom prst="rect">
            <a:avLst/>
          </a:prstGeom>
          <a:noFill/>
          <a:ln w="7620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96" y="1371600"/>
            <a:ext cx="4157704" cy="5162550"/>
          </a:xfrm>
          <a:prstGeom prst="rect">
            <a:avLst/>
          </a:prstGeom>
          <a:noFill/>
          <a:ln w="57150">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17205" y="1310670"/>
            <a:ext cx="1027846"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2" name="Rectangle 11"/>
          <p:cNvSpPr/>
          <p:nvPr/>
        </p:nvSpPr>
        <p:spPr>
          <a:xfrm>
            <a:off x="4757696" y="1310670"/>
            <a:ext cx="1029449"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5" name="Rectangle 14"/>
          <p:cNvSpPr/>
          <p:nvPr/>
        </p:nvSpPr>
        <p:spPr>
          <a:xfrm>
            <a:off x="304801" y="4964490"/>
            <a:ext cx="1752403"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Tree>
    <p:extLst>
      <p:ext uri="{BB962C8B-B14F-4D97-AF65-F5344CB8AC3E}">
        <p14:creationId xmlns:p14="http://schemas.microsoft.com/office/powerpoint/2010/main" val="848364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sp>
        <p:nvSpPr>
          <p:cNvPr id="8" name="Rectangle 7"/>
          <p:cNvSpPr/>
          <p:nvPr/>
        </p:nvSpPr>
        <p:spPr>
          <a:xfrm>
            <a:off x="152400" y="838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pic>
        <p:nvPicPr>
          <p:cNvPr id="2" name="Picture 1">
            <a:extLst>
              <a:ext uri="{FF2B5EF4-FFF2-40B4-BE49-F238E27FC236}">
                <a16:creationId xmlns:a16="http://schemas.microsoft.com/office/drawing/2014/main" id="{7BE12554-62A5-E1E1-4A99-24375BD543C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42488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pic>
        <p:nvPicPr>
          <p:cNvPr id="2" name="Picture 1">
            <a:extLst>
              <a:ext uri="{FF2B5EF4-FFF2-40B4-BE49-F238E27FC236}">
                <a16:creationId xmlns:a16="http://schemas.microsoft.com/office/drawing/2014/main" id="{0592594C-95EA-29AE-300B-614B3FE03143}"/>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4" name="Picture 3">
            <a:extLst>
              <a:ext uri="{FF2B5EF4-FFF2-40B4-BE49-F238E27FC236}">
                <a16:creationId xmlns:a16="http://schemas.microsoft.com/office/drawing/2014/main" id="{EF78F41A-826C-79C8-8009-0416DE71A737}"/>
              </a:ext>
            </a:extLst>
          </p:cNvPr>
          <p:cNvPicPr>
            <a:picLocks noChangeAspect="1"/>
          </p:cNvPicPr>
          <p:nvPr/>
        </p:nvPicPr>
        <p:blipFill>
          <a:blip r:embed="rId3"/>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250288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Tree>
    <p:extLst>
      <p:ext uri="{BB962C8B-B14F-4D97-AF65-F5344CB8AC3E}">
        <p14:creationId xmlns:p14="http://schemas.microsoft.com/office/powerpoint/2010/main" val="2502886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91129"/>
            <a:ext cx="4419600" cy="287242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pic>
        <p:nvPicPr>
          <p:cNvPr id="2" name="Picture 1">
            <a:extLst>
              <a:ext uri="{FF2B5EF4-FFF2-40B4-BE49-F238E27FC236}">
                <a16:creationId xmlns:a16="http://schemas.microsoft.com/office/drawing/2014/main" id="{94ECA9C8-42AA-03C1-8867-170615792C1C}"/>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7" name="Picture 6">
            <a:extLst>
              <a:ext uri="{FF2B5EF4-FFF2-40B4-BE49-F238E27FC236}">
                <a16:creationId xmlns:a16="http://schemas.microsoft.com/office/drawing/2014/main" id="{F6C7300F-FD35-BF19-1BFD-0C3181D58B19}"/>
              </a:ext>
            </a:extLst>
          </p:cNvPr>
          <p:cNvPicPr>
            <a:picLocks noChangeAspect="1"/>
          </p:cNvPicPr>
          <p:nvPr/>
        </p:nvPicPr>
        <p:blipFill>
          <a:blip r:embed="rId5"/>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250288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Which is a monocotyledon?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91129"/>
            <a:ext cx="4419600" cy="287242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392176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0" cy="26670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582" y="3691130"/>
            <a:ext cx="3973978" cy="2872418"/>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8382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9" name="Rectangle 8"/>
          <p:cNvSpPr/>
          <p:nvPr/>
        </p:nvSpPr>
        <p:spPr>
          <a:xfrm>
            <a:off x="4901577" y="86031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52400" y="3681348"/>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1" name="Rectangle 10"/>
          <p:cNvSpPr/>
          <p:nvPr/>
        </p:nvSpPr>
        <p:spPr>
          <a:xfrm>
            <a:off x="4823532" y="3681348"/>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2" name="Rectangle 11"/>
          <p:cNvSpPr/>
          <p:nvPr/>
        </p:nvSpPr>
        <p:spPr>
          <a:xfrm>
            <a:off x="7732242" y="76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Tree>
    <p:extLst>
      <p:ext uri="{BB962C8B-B14F-4D97-AF65-F5344CB8AC3E}">
        <p14:creationId xmlns:p14="http://schemas.microsoft.com/office/powerpoint/2010/main" val="2502886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3"/>
          <p:cNvSpPr>
            <a:spLocks noGrp="1" noChangeArrowheads="1"/>
          </p:cNvSpPr>
          <p:nvPr>
            <p:ph type="body" idx="1"/>
          </p:nvPr>
        </p:nvSpPr>
        <p:spPr>
          <a:xfrm>
            <a:off x="76199" y="152400"/>
            <a:ext cx="8478053" cy="6400800"/>
          </a:xfrm>
        </p:spPr>
        <p:txBody>
          <a:bodyPr/>
          <a:lstStyle/>
          <a:p>
            <a:pPr eaLnBrk="1" hangingPunct="1"/>
            <a:r>
              <a:rPr lang="en-US" dirty="0"/>
              <a:t>Who…</a:t>
            </a:r>
          </a:p>
          <a:p>
            <a:pPr lvl="1" eaLnBrk="1" hangingPunct="1"/>
            <a:r>
              <a:rPr lang="en-US" sz="2400" dirty="0"/>
              <a:t>Was born into slavery during the Civil War.</a:t>
            </a:r>
          </a:p>
          <a:p>
            <a:pPr lvl="1" eaLnBrk="1" hangingPunct="1"/>
            <a:r>
              <a:rPr lang="en-US" sz="2400" dirty="0"/>
              <a:t>Was Orphaned as an infant.</a:t>
            </a:r>
          </a:p>
          <a:p>
            <a:pPr lvl="1" eaLnBrk="1" hangingPunct="1"/>
            <a:r>
              <a:rPr lang="en-US" sz="2400" dirty="0"/>
              <a:t>Survived a life threatening childhood sickness.</a:t>
            </a:r>
          </a:p>
          <a:p>
            <a:pPr lvl="1" eaLnBrk="1" hangingPunct="1"/>
            <a:r>
              <a:rPr lang="en-US" sz="2400" dirty="0"/>
              <a:t>Survived bloody guerilla warfare in Missouri.</a:t>
            </a:r>
          </a:p>
          <a:p>
            <a:pPr lvl="1" eaLnBrk="1" hangingPunct="1"/>
            <a:r>
              <a:rPr lang="en-US" sz="2400" dirty="0"/>
              <a:t>Survived extreme poverty.</a:t>
            </a:r>
          </a:p>
          <a:p>
            <a:pPr lvl="1" eaLnBrk="1" hangingPunct="1"/>
            <a:r>
              <a:rPr lang="en-US" sz="2400" dirty="0"/>
              <a:t>Endured racism for his entire life.</a:t>
            </a:r>
          </a:p>
          <a:p>
            <a:pPr lvl="1" eaLnBrk="1" hangingPunct="1"/>
            <a:r>
              <a:rPr lang="en-US" sz="2400" dirty="0"/>
              <a:t>Earned B.S., M.S., D.Sc., Ph.D., Fellow of the Royal Society of Arts, London, and Director of Research and Experiment at Tuskegee Institute, Alabama.  </a:t>
            </a:r>
          </a:p>
          <a:p>
            <a:pPr lvl="1" eaLnBrk="1" hangingPunct="1"/>
            <a:r>
              <a:rPr lang="en-US" sz="2400" dirty="0"/>
              <a:t>Became the worlds greatest agricultural chemist and spent his life improving the lives of others.</a:t>
            </a:r>
          </a:p>
          <a:p>
            <a:pPr lvl="1" eaLnBrk="1" hangingPunct="1"/>
            <a:endParaRPr lang="en-US" sz="2400" dirty="0"/>
          </a:p>
          <a:p>
            <a:pPr lvl="1" eaLnBrk="1" hangingPunct="1"/>
            <a:endParaRPr lang="en-US" sz="2400" dirty="0"/>
          </a:p>
        </p:txBody>
      </p:sp>
      <p:sp>
        <p:nvSpPr>
          <p:cNvPr id="9201668"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8077200" y="0"/>
            <a:ext cx="954107"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785504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86723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7409D7BD-00A0-BEAF-E763-DB58BDC51AF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5987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B85EB5F0-19C8-520D-4DF5-2538EBE4035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01848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solidFill>
                            <a:srgbClr val="99FFCC"/>
                          </a:solidFill>
                        </a:rPr>
                        <a:t>-Bonus-</a:t>
                      </a:r>
                      <a:r>
                        <a:rPr lang="en-US" baseline="0" dirty="0">
                          <a:solidFill>
                            <a:srgbClr val="99FFCC"/>
                          </a:solidFill>
                        </a:rPr>
                        <a:t> </a:t>
                      </a:r>
                    </a:p>
                    <a:p>
                      <a:pPr algn="ctr"/>
                      <a:r>
                        <a:rPr lang="en-US" baseline="0" dirty="0">
                          <a:solidFill>
                            <a:srgbClr val="99FFCC"/>
                          </a:solidFill>
                        </a:rPr>
                        <a:t>GREEN</a:t>
                      </a:r>
                      <a:br>
                        <a:rPr lang="en-US" baseline="0" dirty="0">
                          <a:solidFill>
                            <a:srgbClr val="99FFCC"/>
                          </a:solidFill>
                        </a:rPr>
                      </a:br>
                      <a:r>
                        <a:rPr lang="en-US" baseline="0" dirty="0">
                          <a:solidFill>
                            <a:srgbClr val="99FFCC"/>
                          </a:solidFill>
                        </a:rPr>
                        <a:t>MACHINE</a:t>
                      </a:r>
                      <a:endParaRPr lang="en-US" dirty="0">
                        <a:solidFill>
                          <a:srgbClr val="99FFCC"/>
                        </a:solidFill>
                      </a:endParaRP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solidFill>
                      <a:schemeClr val="tx1">
                        <a:lumMod val="50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solidFill>
                      <a:schemeClr val="tx1">
                        <a:lumMod val="50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solidFill>
                      <a:schemeClr val="tx1">
                        <a:lumMod val="50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solidFill>
                      <a:schemeClr val="tx1">
                        <a:lumMod val="50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solidFill>
                      <a:schemeClr val="tx1">
                        <a:lumMod val="50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48F4FAE0-37CC-0E16-BD21-43876CA3DF6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29264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152400" y="381000"/>
            <a:ext cx="8534400" cy="5745163"/>
          </a:xfrm>
        </p:spPr>
        <p:txBody>
          <a:bodyPr/>
          <a:lstStyle/>
          <a:p>
            <a:pPr eaLnBrk="1" hangingPunct="1">
              <a:buFontTx/>
              <a:buNone/>
            </a:pPr>
            <a:r>
              <a:rPr lang="en-US" dirty="0"/>
              <a:t>  What are the names for the elves that live in this tree? </a:t>
            </a:r>
            <a:endParaRPr lang="en-US" dirty="0">
              <a:solidFill>
                <a:srgbClr val="FF0000"/>
              </a:solidFill>
            </a:endParaRPr>
          </a:p>
        </p:txBody>
      </p:sp>
      <p:pic>
        <p:nvPicPr>
          <p:cNvPr id="1013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4" y="1564758"/>
            <a:ext cx="8686800" cy="5029200"/>
          </a:xfrm>
          <a:prstGeom prst="rect">
            <a:avLst/>
          </a:prstGeom>
          <a:noFill/>
          <a:ln w="5715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30372" y="1554977"/>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pic>
        <p:nvPicPr>
          <p:cNvPr id="3" name="Picture 2">
            <a:extLst>
              <a:ext uri="{FF2B5EF4-FFF2-40B4-BE49-F238E27FC236}">
                <a16:creationId xmlns:a16="http://schemas.microsoft.com/office/drawing/2014/main" id="{04A02AC9-92B1-3E43-D49C-6B614C9C028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06668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None/>
            </a:pPr>
            <a:r>
              <a:rPr lang="en-US" sz="3600" dirty="0">
                <a:solidFill>
                  <a:srgbClr val="99FFCC"/>
                </a:solidFill>
                <a:latin typeface="Times New Roman" pitchFamily="18" charset="0"/>
              </a:rPr>
              <a:t>Who is wearing a </a:t>
            </a:r>
            <a:r>
              <a:rPr lang="en-US" sz="3600" dirty="0" err="1">
                <a:solidFill>
                  <a:srgbClr val="99FFCC"/>
                </a:solidFill>
                <a:latin typeface="Times New Roman" pitchFamily="18" charset="0"/>
              </a:rPr>
              <a:t>dicotyledon</a:t>
            </a:r>
            <a:r>
              <a:rPr lang="en-US" sz="3600" dirty="0">
                <a:solidFill>
                  <a:srgbClr val="99FFCC"/>
                </a:solidFill>
                <a:latin typeface="Times New Roman" pitchFamily="18" charset="0"/>
              </a:rPr>
              <a:t>?</a:t>
            </a: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44"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2" name="Rectangle 1"/>
          <p:cNvSpPr/>
          <p:nvPr/>
        </p:nvSpPr>
        <p:spPr>
          <a:xfrm>
            <a:off x="6607728" y="25224"/>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
        <p:nvSpPr>
          <p:cNvPr id="3" name="Freeform 2"/>
          <p:cNvSpPr/>
          <p:nvPr/>
        </p:nvSpPr>
        <p:spPr bwMode="auto">
          <a:xfrm>
            <a:off x="-1284258" y="1099038"/>
            <a:ext cx="11008550" cy="6418385"/>
          </a:xfrm>
          <a:custGeom>
            <a:avLst/>
            <a:gdLst>
              <a:gd name="connsiteX0" fmla="*/ 8221389 w 11008550"/>
              <a:gd name="connsiteY0" fmla="*/ 1696916 h 6418385"/>
              <a:gd name="connsiteX1" fmla="*/ 8115881 w 11008550"/>
              <a:gd name="connsiteY1" fmla="*/ 1688124 h 6418385"/>
              <a:gd name="connsiteX2" fmla="*/ 8027958 w 11008550"/>
              <a:gd name="connsiteY2" fmla="*/ 1679331 h 6418385"/>
              <a:gd name="connsiteX3" fmla="*/ 7922450 w 11008550"/>
              <a:gd name="connsiteY3" fmla="*/ 1688124 h 6418385"/>
              <a:gd name="connsiteX4" fmla="*/ 7860904 w 11008550"/>
              <a:gd name="connsiteY4" fmla="*/ 1705708 h 6418385"/>
              <a:gd name="connsiteX5" fmla="*/ 7808150 w 11008550"/>
              <a:gd name="connsiteY5" fmla="*/ 1714500 h 6418385"/>
              <a:gd name="connsiteX6" fmla="*/ 7781773 w 11008550"/>
              <a:gd name="connsiteY6" fmla="*/ 1723293 h 6418385"/>
              <a:gd name="connsiteX7" fmla="*/ 7676266 w 11008550"/>
              <a:gd name="connsiteY7" fmla="*/ 1740877 h 6418385"/>
              <a:gd name="connsiteX8" fmla="*/ 7623512 w 11008550"/>
              <a:gd name="connsiteY8" fmla="*/ 1758462 h 6418385"/>
              <a:gd name="connsiteX9" fmla="*/ 7597135 w 11008550"/>
              <a:gd name="connsiteY9" fmla="*/ 1767254 h 6418385"/>
              <a:gd name="connsiteX10" fmla="*/ 7570758 w 11008550"/>
              <a:gd name="connsiteY10" fmla="*/ 1776047 h 6418385"/>
              <a:gd name="connsiteX11" fmla="*/ 7500420 w 11008550"/>
              <a:gd name="connsiteY11" fmla="*/ 1793631 h 6418385"/>
              <a:gd name="connsiteX12" fmla="*/ 7430081 w 11008550"/>
              <a:gd name="connsiteY12" fmla="*/ 1820008 h 6418385"/>
              <a:gd name="connsiteX13" fmla="*/ 7342158 w 11008550"/>
              <a:gd name="connsiteY13" fmla="*/ 1846385 h 6418385"/>
              <a:gd name="connsiteX14" fmla="*/ 7298196 w 11008550"/>
              <a:gd name="connsiteY14" fmla="*/ 1855177 h 6418385"/>
              <a:gd name="connsiteX15" fmla="*/ 7245443 w 11008550"/>
              <a:gd name="connsiteY15" fmla="*/ 1872762 h 6418385"/>
              <a:gd name="connsiteX16" fmla="*/ 7219066 w 11008550"/>
              <a:gd name="connsiteY16" fmla="*/ 1890347 h 6418385"/>
              <a:gd name="connsiteX17" fmla="*/ 7192689 w 11008550"/>
              <a:gd name="connsiteY17" fmla="*/ 1899139 h 6418385"/>
              <a:gd name="connsiteX18" fmla="*/ 7166312 w 11008550"/>
              <a:gd name="connsiteY18" fmla="*/ 1925516 h 6418385"/>
              <a:gd name="connsiteX19" fmla="*/ 7087181 w 11008550"/>
              <a:gd name="connsiteY19" fmla="*/ 1969477 h 6418385"/>
              <a:gd name="connsiteX20" fmla="*/ 7034427 w 11008550"/>
              <a:gd name="connsiteY20" fmla="*/ 2013439 h 6418385"/>
              <a:gd name="connsiteX21" fmla="*/ 6999258 w 11008550"/>
              <a:gd name="connsiteY21" fmla="*/ 2031024 h 6418385"/>
              <a:gd name="connsiteX22" fmla="*/ 6972881 w 11008550"/>
              <a:gd name="connsiteY22" fmla="*/ 2057400 h 6418385"/>
              <a:gd name="connsiteX23" fmla="*/ 6946504 w 11008550"/>
              <a:gd name="connsiteY23" fmla="*/ 2074985 h 6418385"/>
              <a:gd name="connsiteX24" fmla="*/ 6893750 w 11008550"/>
              <a:gd name="connsiteY24" fmla="*/ 2136531 h 6418385"/>
              <a:gd name="connsiteX25" fmla="*/ 6840996 w 11008550"/>
              <a:gd name="connsiteY25" fmla="*/ 2180493 h 6418385"/>
              <a:gd name="connsiteX26" fmla="*/ 6797035 w 11008550"/>
              <a:gd name="connsiteY26" fmla="*/ 2233247 h 6418385"/>
              <a:gd name="connsiteX27" fmla="*/ 6770658 w 11008550"/>
              <a:gd name="connsiteY27" fmla="*/ 2259624 h 6418385"/>
              <a:gd name="connsiteX28" fmla="*/ 6753073 w 11008550"/>
              <a:gd name="connsiteY28" fmla="*/ 2286000 h 6418385"/>
              <a:gd name="connsiteX29" fmla="*/ 6726696 w 11008550"/>
              <a:gd name="connsiteY29" fmla="*/ 2329962 h 6418385"/>
              <a:gd name="connsiteX30" fmla="*/ 6665150 w 11008550"/>
              <a:gd name="connsiteY30" fmla="*/ 2391508 h 6418385"/>
              <a:gd name="connsiteX31" fmla="*/ 6638773 w 11008550"/>
              <a:gd name="connsiteY31" fmla="*/ 2417885 h 6418385"/>
              <a:gd name="connsiteX32" fmla="*/ 6629981 w 11008550"/>
              <a:gd name="connsiteY32" fmla="*/ 2444262 h 6418385"/>
              <a:gd name="connsiteX33" fmla="*/ 6577227 w 11008550"/>
              <a:gd name="connsiteY33" fmla="*/ 2523393 h 6418385"/>
              <a:gd name="connsiteX34" fmla="*/ 6559643 w 11008550"/>
              <a:gd name="connsiteY34" fmla="*/ 2558562 h 6418385"/>
              <a:gd name="connsiteX35" fmla="*/ 6542058 w 11008550"/>
              <a:gd name="connsiteY35" fmla="*/ 2795954 h 6418385"/>
              <a:gd name="connsiteX36" fmla="*/ 6524473 w 11008550"/>
              <a:gd name="connsiteY36" fmla="*/ 2901462 h 6418385"/>
              <a:gd name="connsiteX37" fmla="*/ 6515681 w 11008550"/>
              <a:gd name="connsiteY37" fmla="*/ 2963008 h 6418385"/>
              <a:gd name="connsiteX38" fmla="*/ 6524473 w 11008550"/>
              <a:gd name="connsiteY38" fmla="*/ 3182816 h 6418385"/>
              <a:gd name="connsiteX39" fmla="*/ 6559643 w 11008550"/>
              <a:gd name="connsiteY39" fmla="*/ 3261947 h 6418385"/>
              <a:gd name="connsiteX40" fmla="*/ 6586020 w 11008550"/>
              <a:gd name="connsiteY40" fmla="*/ 3297116 h 6418385"/>
              <a:gd name="connsiteX41" fmla="*/ 6594812 w 11008550"/>
              <a:gd name="connsiteY41" fmla="*/ 3323493 h 6418385"/>
              <a:gd name="connsiteX42" fmla="*/ 6612396 w 11008550"/>
              <a:gd name="connsiteY42" fmla="*/ 3349870 h 6418385"/>
              <a:gd name="connsiteX43" fmla="*/ 6691527 w 11008550"/>
              <a:gd name="connsiteY43" fmla="*/ 3420208 h 6418385"/>
              <a:gd name="connsiteX44" fmla="*/ 6717904 w 11008550"/>
              <a:gd name="connsiteY44" fmla="*/ 3429000 h 6418385"/>
              <a:gd name="connsiteX45" fmla="*/ 6753073 w 11008550"/>
              <a:gd name="connsiteY45" fmla="*/ 3446585 h 6418385"/>
              <a:gd name="connsiteX46" fmla="*/ 6797035 w 11008550"/>
              <a:gd name="connsiteY46" fmla="*/ 3490547 h 6418385"/>
              <a:gd name="connsiteX47" fmla="*/ 6858581 w 11008550"/>
              <a:gd name="connsiteY47" fmla="*/ 3543300 h 6418385"/>
              <a:gd name="connsiteX48" fmla="*/ 6884958 w 11008550"/>
              <a:gd name="connsiteY48" fmla="*/ 3552093 h 6418385"/>
              <a:gd name="connsiteX49" fmla="*/ 6937712 w 11008550"/>
              <a:gd name="connsiteY49" fmla="*/ 3587262 h 6418385"/>
              <a:gd name="connsiteX50" fmla="*/ 6972881 w 11008550"/>
              <a:gd name="connsiteY50" fmla="*/ 3648808 h 6418385"/>
              <a:gd name="connsiteX51" fmla="*/ 6999258 w 11008550"/>
              <a:gd name="connsiteY51" fmla="*/ 3675185 h 6418385"/>
              <a:gd name="connsiteX52" fmla="*/ 7025635 w 11008550"/>
              <a:gd name="connsiteY52" fmla="*/ 3683977 h 6418385"/>
              <a:gd name="connsiteX53" fmla="*/ 7052012 w 11008550"/>
              <a:gd name="connsiteY53" fmla="*/ 3701562 h 6418385"/>
              <a:gd name="connsiteX54" fmla="*/ 7060804 w 11008550"/>
              <a:gd name="connsiteY54" fmla="*/ 3745524 h 6418385"/>
              <a:gd name="connsiteX55" fmla="*/ 7078389 w 11008550"/>
              <a:gd name="connsiteY55" fmla="*/ 3798277 h 6418385"/>
              <a:gd name="connsiteX56" fmla="*/ 7078389 w 11008550"/>
              <a:gd name="connsiteY56" fmla="*/ 3798277 h 6418385"/>
              <a:gd name="connsiteX57" fmla="*/ 7095973 w 11008550"/>
              <a:gd name="connsiteY57" fmla="*/ 3824654 h 6418385"/>
              <a:gd name="connsiteX58" fmla="*/ 7104766 w 11008550"/>
              <a:gd name="connsiteY58" fmla="*/ 3851031 h 6418385"/>
              <a:gd name="connsiteX59" fmla="*/ 7157520 w 11008550"/>
              <a:gd name="connsiteY59" fmla="*/ 3894993 h 6418385"/>
              <a:gd name="connsiteX60" fmla="*/ 7183896 w 11008550"/>
              <a:gd name="connsiteY60" fmla="*/ 3930162 h 6418385"/>
              <a:gd name="connsiteX61" fmla="*/ 7210273 w 11008550"/>
              <a:gd name="connsiteY61" fmla="*/ 3938954 h 6418385"/>
              <a:gd name="connsiteX62" fmla="*/ 7263027 w 11008550"/>
              <a:gd name="connsiteY62" fmla="*/ 3974124 h 6418385"/>
              <a:gd name="connsiteX63" fmla="*/ 7315781 w 11008550"/>
              <a:gd name="connsiteY63" fmla="*/ 3991708 h 6418385"/>
              <a:gd name="connsiteX64" fmla="*/ 7377327 w 11008550"/>
              <a:gd name="connsiteY64" fmla="*/ 4026877 h 6418385"/>
              <a:gd name="connsiteX65" fmla="*/ 7403704 w 11008550"/>
              <a:gd name="connsiteY65" fmla="*/ 4044462 h 6418385"/>
              <a:gd name="connsiteX66" fmla="*/ 7465250 w 11008550"/>
              <a:gd name="connsiteY66" fmla="*/ 4062047 h 6418385"/>
              <a:gd name="connsiteX67" fmla="*/ 7518004 w 11008550"/>
              <a:gd name="connsiteY67" fmla="*/ 4088424 h 6418385"/>
              <a:gd name="connsiteX68" fmla="*/ 7544381 w 11008550"/>
              <a:gd name="connsiteY68" fmla="*/ 4106008 h 6418385"/>
              <a:gd name="connsiteX69" fmla="*/ 7535589 w 11008550"/>
              <a:gd name="connsiteY69" fmla="*/ 4158762 h 6418385"/>
              <a:gd name="connsiteX70" fmla="*/ 7482835 w 11008550"/>
              <a:gd name="connsiteY70" fmla="*/ 4185139 h 6418385"/>
              <a:gd name="connsiteX71" fmla="*/ 7421289 w 11008550"/>
              <a:gd name="connsiteY71" fmla="*/ 4220308 h 6418385"/>
              <a:gd name="connsiteX72" fmla="*/ 7368535 w 11008550"/>
              <a:gd name="connsiteY72" fmla="*/ 4237893 h 6418385"/>
              <a:gd name="connsiteX73" fmla="*/ 7342158 w 11008550"/>
              <a:gd name="connsiteY73" fmla="*/ 4246685 h 6418385"/>
              <a:gd name="connsiteX74" fmla="*/ 7315781 w 11008550"/>
              <a:gd name="connsiteY74" fmla="*/ 4255477 h 6418385"/>
              <a:gd name="connsiteX75" fmla="*/ 7219066 w 11008550"/>
              <a:gd name="connsiteY75" fmla="*/ 4237893 h 6418385"/>
              <a:gd name="connsiteX76" fmla="*/ 7183896 w 11008550"/>
              <a:gd name="connsiteY76" fmla="*/ 4193931 h 6418385"/>
              <a:gd name="connsiteX77" fmla="*/ 7157520 w 11008550"/>
              <a:gd name="connsiteY77" fmla="*/ 4167554 h 6418385"/>
              <a:gd name="connsiteX78" fmla="*/ 7139935 w 11008550"/>
              <a:gd name="connsiteY78" fmla="*/ 4141177 h 6418385"/>
              <a:gd name="connsiteX79" fmla="*/ 7095973 w 11008550"/>
              <a:gd name="connsiteY79" fmla="*/ 4088424 h 6418385"/>
              <a:gd name="connsiteX80" fmla="*/ 7060804 w 11008550"/>
              <a:gd name="connsiteY80" fmla="*/ 4009293 h 6418385"/>
              <a:gd name="connsiteX81" fmla="*/ 7025635 w 11008550"/>
              <a:gd name="connsiteY81" fmla="*/ 3965331 h 6418385"/>
              <a:gd name="connsiteX82" fmla="*/ 7016843 w 11008550"/>
              <a:gd name="connsiteY82" fmla="*/ 3938954 h 6418385"/>
              <a:gd name="connsiteX83" fmla="*/ 6999258 w 11008550"/>
              <a:gd name="connsiteY83" fmla="*/ 3903785 h 6418385"/>
              <a:gd name="connsiteX84" fmla="*/ 6946504 w 11008550"/>
              <a:gd name="connsiteY84" fmla="*/ 3877408 h 6418385"/>
              <a:gd name="connsiteX85" fmla="*/ 6542058 w 11008550"/>
              <a:gd name="connsiteY85" fmla="*/ 3868616 h 6418385"/>
              <a:gd name="connsiteX86" fmla="*/ 6445343 w 11008550"/>
              <a:gd name="connsiteY86" fmla="*/ 3851031 h 6418385"/>
              <a:gd name="connsiteX87" fmla="*/ 6410173 w 11008550"/>
              <a:gd name="connsiteY87" fmla="*/ 3833447 h 6418385"/>
              <a:gd name="connsiteX88" fmla="*/ 6383796 w 11008550"/>
              <a:gd name="connsiteY88" fmla="*/ 3824654 h 6418385"/>
              <a:gd name="connsiteX89" fmla="*/ 6304666 w 11008550"/>
              <a:gd name="connsiteY89" fmla="*/ 3780693 h 6418385"/>
              <a:gd name="connsiteX90" fmla="*/ 6225535 w 11008550"/>
              <a:gd name="connsiteY90" fmla="*/ 3727939 h 6418385"/>
              <a:gd name="connsiteX91" fmla="*/ 6172781 w 11008550"/>
              <a:gd name="connsiteY91" fmla="*/ 3710354 h 6418385"/>
              <a:gd name="connsiteX92" fmla="*/ 6076066 w 11008550"/>
              <a:gd name="connsiteY92" fmla="*/ 3745524 h 6418385"/>
              <a:gd name="connsiteX93" fmla="*/ 6023312 w 11008550"/>
              <a:gd name="connsiteY93" fmla="*/ 3780693 h 6418385"/>
              <a:gd name="connsiteX94" fmla="*/ 6014520 w 11008550"/>
              <a:gd name="connsiteY94" fmla="*/ 3807070 h 6418385"/>
              <a:gd name="connsiteX95" fmla="*/ 6032104 w 11008550"/>
              <a:gd name="connsiteY95" fmla="*/ 3859824 h 6418385"/>
              <a:gd name="connsiteX96" fmla="*/ 6058481 w 11008550"/>
              <a:gd name="connsiteY96" fmla="*/ 3868616 h 6418385"/>
              <a:gd name="connsiteX97" fmla="*/ 6084858 w 11008550"/>
              <a:gd name="connsiteY97" fmla="*/ 3886200 h 6418385"/>
              <a:gd name="connsiteX98" fmla="*/ 6146404 w 11008550"/>
              <a:gd name="connsiteY98" fmla="*/ 3903785 h 6418385"/>
              <a:gd name="connsiteX99" fmla="*/ 6172781 w 11008550"/>
              <a:gd name="connsiteY99" fmla="*/ 3930162 h 6418385"/>
              <a:gd name="connsiteX100" fmla="*/ 6155196 w 11008550"/>
              <a:gd name="connsiteY100" fmla="*/ 3974124 h 6418385"/>
              <a:gd name="connsiteX101" fmla="*/ 6102443 w 11008550"/>
              <a:gd name="connsiteY101" fmla="*/ 4000500 h 6418385"/>
              <a:gd name="connsiteX102" fmla="*/ 6040896 w 11008550"/>
              <a:gd name="connsiteY102" fmla="*/ 4035670 h 6418385"/>
              <a:gd name="connsiteX103" fmla="*/ 6005727 w 11008550"/>
              <a:gd name="connsiteY103" fmla="*/ 4053254 h 6418385"/>
              <a:gd name="connsiteX104" fmla="*/ 5979350 w 11008550"/>
              <a:gd name="connsiteY104" fmla="*/ 4079631 h 6418385"/>
              <a:gd name="connsiteX105" fmla="*/ 5952973 w 11008550"/>
              <a:gd name="connsiteY105" fmla="*/ 4097216 h 6418385"/>
              <a:gd name="connsiteX106" fmla="*/ 5935389 w 11008550"/>
              <a:gd name="connsiteY106" fmla="*/ 4123593 h 6418385"/>
              <a:gd name="connsiteX107" fmla="*/ 5944181 w 11008550"/>
              <a:gd name="connsiteY107" fmla="*/ 4149970 h 6418385"/>
              <a:gd name="connsiteX108" fmla="*/ 5979350 w 11008550"/>
              <a:gd name="connsiteY108" fmla="*/ 4158762 h 6418385"/>
              <a:gd name="connsiteX109" fmla="*/ 6023312 w 11008550"/>
              <a:gd name="connsiteY109" fmla="*/ 4167554 h 6418385"/>
              <a:gd name="connsiteX110" fmla="*/ 6120027 w 11008550"/>
              <a:gd name="connsiteY110" fmla="*/ 4193931 h 6418385"/>
              <a:gd name="connsiteX111" fmla="*/ 6111235 w 11008550"/>
              <a:gd name="connsiteY111" fmla="*/ 4220308 h 6418385"/>
              <a:gd name="connsiteX112" fmla="*/ 6040896 w 11008550"/>
              <a:gd name="connsiteY112" fmla="*/ 4273062 h 6418385"/>
              <a:gd name="connsiteX113" fmla="*/ 6049689 w 11008550"/>
              <a:gd name="connsiteY113" fmla="*/ 4299439 h 6418385"/>
              <a:gd name="connsiteX114" fmla="*/ 6102443 w 11008550"/>
              <a:gd name="connsiteY114" fmla="*/ 4334608 h 6418385"/>
              <a:gd name="connsiteX115" fmla="*/ 6049689 w 11008550"/>
              <a:gd name="connsiteY115" fmla="*/ 4387362 h 6418385"/>
              <a:gd name="connsiteX116" fmla="*/ 6023312 w 11008550"/>
              <a:gd name="connsiteY116" fmla="*/ 4413739 h 6418385"/>
              <a:gd name="connsiteX117" fmla="*/ 5996935 w 11008550"/>
              <a:gd name="connsiteY117" fmla="*/ 4431324 h 6418385"/>
              <a:gd name="connsiteX118" fmla="*/ 6014520 w 11008550"/>
              <a:gd name="connsiteY118" fmla="*/ 4457700 h 6418385"/>
              <a:gd name="connsiteX119" fmla="*/ 6049689 w 11008550"/>
              <a:gd name="connsiteY119" fmla="*/ 4466493 h 6418385"/>
              <a:gd name="connsiteX120" fmla="*/ 6058481 w 11008550"/>
              <a:gd name="connsiteY120" fmla="*/ 4519247 h 6418385"/>
              <a:gd name="connsiteX121" fmla="*/ 6102443 w 11008550"/>
              <a:gd name="connsiteY121" fmla="*/ 4580793 h 6418385"/>
              <a:gd name="connsiteX122" fmla="*/ 6146404 w 11008550"/>
              <a:gd name="connsiteY122" fmla="*/ 4607170 h 6418385"/>
              <a:gd name="connsiteX123" fmla="*/ 6207950 w 11008550"/>
              <a:gd name="connsiteY123" fmla="*/ 4642339 h 6418385"/>
              <a:gd name="connsiteX124" fmla="*/ 6216743 w 11008550"/>
              <a:gd name="connsiteY124" fmla="*/ 4695093 h 6418385"/>
              <a:gd name="connsiteX125" fmla="*/ 6251912 w 11008550"/>
              <a:gd name="connsiteY125" fmla="*/ 4712677 h 6418385"/>
              <a:gd name="connsiteX126" fmla="*/ 6278289 w 11008550"/>
              <a:gd name="connsiteY126" fmla="*/ 4721470 h 6418385"/>
              <a:gd name="connsiteX127" fmla="*/ 6313458 w 11008550"/>
              <a:gd name="connsiteY127" fmla="*/ 4739054 h 6418385"/>
              <a:gd name="connsiteX128" fmla="*/ 6392589 w 11008550"/>
              <a:gd name="connsiteY128" fmla="*/ 4747847 h 6418385"/>
              <a:gd name="connsiteX129" fmla="*/ 6454135 w 11008550"/>
              <a:gd name="connsiteY129" fmla="*/ 4765431 h 6418385"/>
              <a:gd name="connsiteX130" fmla="*/ 6418966 w 11008550"/>
              <a:gd name="connsiteY130" fmla="*/ 4818185 h 6418385"/>
              <a:gd name="connsiteX131" fmla="*/ 6410173 w 11008550"/>
              <a:gd name="connsiteY131" fmla="*/ 4897316 h 6418385"/>
              <a:gd name="connsiteX132" fmla="*/ 6401381 w 11008550"/>
              <a:gd name="connsiteY132" fmla="*/ 4923693 h 6418385"/>
              <a:gd name="connsiteX133" fmla="*/ 6436550 w 11008550"/>
              <a:gd name="connsiteY133" fmla="*/ 4932485 h 6418385"/>
              <a:gd name="connsiteX134" fmla="*/ 6603604 w 11008550"/>
              <a:gd name="connsiteY134" fmla="*/ 4923693 h 6418385"/>
              <a:gd name="connsiteX135" fmla="*/ 6629981 w 11008550"/>
              <a:gd name="connsiteY135" fmla="*/ 4906108 h 6418385"/>
              <a:gd name="connsiteX136" fmla="*/ 6700320 w 11008550"/>
              <a:gd name="connsiteY136" fmla="*/ 4888524 h 6418385"/>
              <a:gd name="connsiteX137" fmla="*/ 6717904 w 11008550"/>
              <a:gd name="connsiteY137" fmla="*/ 4862147 h 6418385"/>
              <a:gd name="connsiteX138" fmla="*/ 6858581 w 11008550"/>
              <a:gd name="connsiteY138" fmla="*/ 4862147 h 6418385"/>
              <a:gd name="connsiteX139" fmla="*/ 6911335 w 11008550"/>
              <a:gd name="connsiteY139" fmla="*/ 4888524 h 6418385"/>
              <a:gd name="connsiteX140" fmla="*/ 6937712 w 11008550"/>
              <a:gd name="connsiteY140" fmla="*/ 4906108 h 6418385"/>
              <a:gd name="connsiteX141" fmla="*/ 6964089 w 11008550"/>
              <a:gd name="connsiteY141" fmla="*/ 5011616 h 6418385"/>
              <a:gd name="connsiteX142" fmla="*/ 6797035 w 11008550"/>
              <a:gd name="connsiteY142" fmla="*/ 4994031 h 6418385"/>
              <a:gd name="connsiteX143" fmla="*/ 6770658 w 11008550"/>
              <a:gd name="connsiteY143" fmla="*/ 4985239 h 6418385"/>
              <a:gd name="connsiteX144" fmla="*/ 6726696 w 11008550"/>
              <a:gd name="connsiteY144" fmla="*/ 4994031 h 6418385"/>
              <a:gd name="connsiteX145" fmla="*/ 6717904 w 11008550"/>
              <a:gd name="connsiteY145" fmla="*/ 5020408 h 6418385"/>
              <a:gd name="connsiteX146" fmla="*/ 6709112 w 11008550"/>
              <a:gd name="connsiteY146" fmla="*/ 5169877 h 6418385"/>
              <a:gd name="connsiteX147" fmla="*/ 6700320 w 11008550"/>
              <a:gd name="connsiteY147" fmla="*/ 5196254 h 6418385"/>
              <a:gd name="connsiteX148" fmla="*/ 6673943 w 11008550"/>
              <a:gd name="connsiteY148" fmla="*/ 5257800 h 6418385"/>
              <a:gd name="connsiteX149" fmla="*/ 6682735 w 11008550"/>
              <a:gd name="connsiteY149" fmla="*/ 5284177 h 6418385"/>
              <a:gd name="connsiteX150" fmla="*/ 6735489 w 11008550"/>
              <a:gd name="connsiteY150" fmla="*/ 5328139 h 6418385"/>
              <a:gd name="connsiteX151" fmla="*/ 6761866 w 11008550"/>
              <a:gd name="connsiteY151" fmla="*/ 5336931 h 6418385"/>
              <a:gd name="connsiteX152" fmla="*/ 6788243 w 11008550"/>
              <a:gd name="connsiteY152" fmla="*/ 5354516 h 6418385"/>
              <a:gd name="connsiteX153" fmla="*/ 6823412 w 11008550"/>
              <a:gd name="connsiteY153" fmla="*/ 5363308 h 6418385"/>
              <a:gd name="connsiteX154" fmla="*/ 7052012 w 11008550"/>
              <a:gd name="connsiteY154" fmla="*/ 5380893 h 6418385"/>
              <a:gd name="connsiteX155" fmla="*/ 7078389 w 11008550"/>
              <a:gd name="connsiteY155" fmla="*/ 5389685 h 6418385"/>
              <a:gd name="connsiteX156" fmla="*/ 7227858 w 11008550"/>
              <a:gd name="connsiteY156" fmla="*/ 5407270 h 6418385"/>
              <a:gd name="connsiteX157" fmla="*/ 7421289 w 11008550"/>
              <a:gd name="connsiteY157" fmla="*/ 5424854 h 6418385"/>
              <a:gd name="connsiteX158" fmla="*/ 7561966 w 11008550"/>
              <a:gd name="connsiteY158" fmla="*/ 5433647 h 6418385"/>
              <a:gd name="connsiteX159" fmla="*/ 7869696 w 11008550"/>
              <a:gd name="connsiteY159" fmla="*/ 5451231 h 6418385"/>
              <a:gd name="connsiteX160" fmla="*/ 8353273 w 11008550"/>
              <a:gd name="connsiteY160" fmla="*/ 5468816 h 6418385"/>
              <a:gd name="connsiteX161" fmla="*/ 8652212 w 11008550"/>
              <a:gd name="connsiteY161" fmla="*/ 5460024 h 6418385"/>
              <a:gd name="connsiteX162" fmla="*/ 8713758 w 11008550"/>
              <a:gd name="connsiteY162" fmla="*/ 5442439 h 6418385"/>
              <a:gd name="connsiteX163" fmla="*/ 8801681 w 11008550"/>
              <a:gd name="connsiteY163" fmla="*/ 5424854 h 6418385"/>
              <a:gd name="connsiteX164" fmla="*/ 8898396 w 11008550"/>
              <a:gd name="connsiteY164" fmla="*/ 5398477 h 6418385"/>
              <a:gd name="connsiteX165" fmla="*/ 8968735 w 11008550"/>
              <a:gd name="connsiteY165" fmla="*/ 5389685 h 6418385"/>
              <a:gd name="connsiteX166" fmla="*/ 9003904 w 11008550"/>
              <a:gd name="connsiteY166" fmla="*/ 5380893 h 6418385"/>
              <a:gd name="connsiteX167" fmla="*/ 9056658 w 11008550"/>
              <a:gd name="connsiteY167" fmla="*/ 5345724 h 6418385"/>
              <a:gd name="connsiteX168" fmla="*/ 9100620 w 11008550"/>
              <a:gd name="connsiteY168" fmla="*/ 5275385 h 6418385"/>
              <a:gd name="connsiteX169" fmla="*/ 9153373 w 11008550"/>
              <a:gd name="connsiteY169" fmla="*/ 5222631 h 6418385"/>
              <a:gd name="connsiteX170" fmla="*/ 9179750 w 11008550"/>
              <a:gd name="connsiteY170" fmla="*/ 5134708 h 6418385"/>
              <a:gd name="connsiteX171" fmla="*/ 9206127 w 11008550"/>
              <a:gd name="connsiteY171" fmla="*/ 5002824 h 6418385"/>
              <a:gd name="connsiteX172" fmla="*/ 9197335 w 11008550"/>
              <a:gd name="connsiteY172" fmla="*/ 4862147 h 6418385"/>
              <a:gd name="connsiteX173" fmla="*/ 9170958 w 11008550"/>
              <a:gd name="connsiteY173" fmla="*/ 4826977 h 6418385"/>
              <a:gd name="connsiteX174" fmla="*/ 9100620 w 11008550"/>
              <a:gd name="connsiteY174" fmla="*/ 4765431 h 6418385"/>
              <a:gd name="connsiteX175" fmla="*/ 9091827 w 11008550"/>
              <a:gd name="connsiteY175" fmla="*/ 4739054 h 6418385"/>
              <a:gd name="connsiteX176" fmla="*/ 9047866 w 11008550"/>
              <a:gd name="connsiteY176" fmla="*/ 4686300 h 6418385"/>
              <a:gd name="connsiteX177" fmla="*/ 8995112 w 11008550"/>
              <a:gd name="connsiteY177" fmla="*/ 4651131 h 6418385"/>
              <a:gd name="connsiteX178" fmla="*/ 8968735 w 11008550"/>
              <a:gd name="connsiteY178" fmla="*/ 4642339 h 6418385"/>
              <a:gd name="connsiteX179" fmla="*/ 8942358 w 11008550"/>
              <a:gd name="connsiteY179" fmla="*/ 4624754 h 6418385"/>
              <a:gd name="connsiteX180" fmla="*/ 8907189 w 11008550"/>
              <a:gd name="connsiteY180" fmla="*/ 4615962 h 6418385"/>
              <a:gd name="connsiteX181" fmla="*/ 8880812 w 11008550"/>
              <a:gd name="connsiteY181" fmla="*/ 4607170 h 6418385"/>
              <a:gd name="connsiteX182" fmla="*/ 8801681 w 11008550"/>
              <a:gd name="connsiteY182" fmla="*/ 4580793 h 6418385"/>
              <a:gd name="connsiteX183" fmla="*/ 8748927 w 11008550"/>
              <a:gd name="connsiteY183" fmla="*/ 4563208 h 6418385"/>
              <a:gd name="connsiteX184" fmla="*/ 8722550 w 11008550"/>
              <a:gd name="connsiteY184" fmla="*/ 4545624 h 6418385"/>
              <a:gd name="connsiteX185" fmla="*/ 8678589 w 11008550"/>
              <a:gd name="connsiteY185" fmla="*/ 4492870 h 6418385"/>
              <a:gd name="connsiteX186" fmla="*/ 8661004 w 11008550"/>
              <a:gd name="connsiteY186" fmla="*/ 4431324 h 6418385"/>
              <a:gd name="connsiteX187" fmla="*/ 8625835 w 11008550"/>
              <a:gd name="connsiteY187" fmla="*/ 4378570 h 6418385"/>
              <a:gd name="connsiteX188" fmla="*/ 8617043 w 11008550"/>
              <a:gd name="connsiteY188" fmla="*/ 4352193 h 6418385"/>
              <a:gd name="connsiteX189" fmla="*/ 8599458 w 11008550"/>
              <a:gd name="connsiteY189" fmla="*/ 4317024 h 6418385"/>
              <a:gd name="connsiteX190" fmla="*/ 8625835 w 11008550"/>
              <a:gd name="connsiteY190" fmla="*/ 4264270 h 6418385"/>
              <a:gd name="connsiteX191" fmla="*/ 8625835 w 11008550"/>
              <a:gd name="connsiteY191" fmla="*/ 4211516 h 6418385"/>
              <a:gd name="connsiteX192" fmla="*/ 8599458 w 11008550"/>
              <a:gd name="connsiteY192" fmla="*/ 4202724 h 6418385"/>
              <a:gd name="connsiteX193" fmla="*/ 8520327 w 11008550"/>
              <a:gd name="connsiteY193" fmla="*/ 4185139 h 6418385"/>
              <a:gd name="connsiteX194" fmla="*/ 8318104 w 11008550"/>
              <a:gd name="connsiteY194" fmla="*/ 4167554 h 6418385"/>
              <a:gd name="connsiteX195" fmla="*/ 8238973 w 11008550"/>
              <a:gd name="connsiteY195" fmla="*/ 4149970 h 6418385"/>
              <a:gd name="connsiteX196" fmla="*/ 8212596 w 11008550"/>
              <a:gd name="connsiteY196" fmla="*/ 4141177 h 6418385"/>
              <a:gd name="connsiteX197" fmla="*/ 8159843 w 11008550"/>
              <a:gd name="connsiteY197" fmla="*/ 4106008 h 6418385"/>
              <a:gd name="connsiteX198" fmla="*/ 8107089 w 11008550"/>
              <a:gd name="connsiteY198" fmla="*/ 4070839 h 6418385"/>
              <a:gd name="connsiteX199" fmla="*/ 8080712 w 11008550"/>
              <a:gd name="connsiteY199" fmla="*/ 4044462 h 6418385"/>
              <a:gd name="connsiteX200" fmla="*/ 8027958 w 11008550"/>
              <a:gd name="connsiteY200" fmla="*/ 4018085 h 6418385"/>
              <a:gd name="connsiteX201" fmla="*/ 7966412 w 11008550"/>
              <a:gd name="connsiteY201" fmla="*/ 3991708 h 6418385"/>
              <a:gd name="connsiteX202" fmla="*/ 7913658 w 11008550"/>
              <a:gd name="connsiteY202" fmla="*/ 3956539 h 6418385"/>
              <a:gd name="connsiteX203" fmla="*/ 7878489 w 11008550"/>
              <a:gd name="connsiteY203" fmla="*/ 3903785 h 6418385"/>
              <a:gd name="connsiteX204" fmla="*/ 7860904 w 11008550"/>
              <a:gd name="connsiteY204" fmla="*/ 3877408 h 6418385"/>
              <a:gd name="connsiteX205" fmla="*/ 7816943 w 11008550"/>
              <a:gd name="connsiteY205" fmla="*/ 4009293 h 6418385"/>
              <a:gd name="connsiteX206" fmla="*/ 7781773 w 11008550"/>
              <a:gd name="connsiteY206" fmla="*/ 4026877 h 6418385"/>
              <a:gd name="connsiteX207" fmla="*/ 7755396 w 11008550"/>
              <a:gd name="connsiteY207" fmla="*/ 4035670 h 6418385"/>
              <a:gd name="connsiteX208" fmla="*/ 7632304 w 11008550"/>
              <a:gd name="connsiteY208" fmla="*/ 4026877 h 6418385"/>
              <a:gd name="connsiteX209" fmla="*/ 7605927 w 11008550"/>
              <a:gd name="connsiteY209" fmla="*/ 4018085 h 6418385"/>
              <a:gd name="connsiteX210" fmla="*/ 7579550 w 11008550"/>
              <a:gd name="connsiteY210" fmla="*/ 3991708 h 6418385"/>
              <a:gd name="connsiteX211" fmla="*/ 7553173 w 11008550"/>
              <a:gd name="connsiteY211" fmla="*/ 3974124 h 6418385"/>
              <a:gd name="connsiteX212" fmla="*/ 7526796 w 11008550"/>
              <a:gd name="connsiteY212" fmla="*/ 3912577 h 6418385"/>
              <a:gd name="connsiteX213" fmla="*/ 7500420 w 11008550"/>
              <a:gd name="connsiteY213" fmla="*/ 3868616 h 6418385"/>
              <a:gd name="connsiteX214" fmla="*/ 7465250 w 11008550"/>
              <a:gd name="connsiteY214" fmla="*/ 3807070 h 6418385"/>
              <a:gd name="connsiteX215" fmla="*/ 7438873 w 11008550"/>
              <a:gd name="connsiteY215" fmla="*/ 3780693 h 6418385"/>
              <a:gd name="connsiteX216" fmla="*/ 7421289 w 11008550"/>
              <a:gd name="connsiteY216" fmla="*/ 3727939 h 6418385"/>
              <a:gd name="connsiteX217" fmla="*/ 7412496 w 11008550"/>
              <a:gd name="connsiteY217" fmla="*/ 3701562 h 6418385"/>
              <a:gd name="connsiteX218" fmla="*/ 7421289 w 11008550"/>
              <a:gd name="connsiteY218" fmla="*/ 3604847 h 6418385"/>
              <a:gd name="connsiteX219" fmla="*/ 7447666 w 11008550"/>
              <a:gd name="connsiteY219" fmla="*/ 3596054 h 6418385"/>
              <a:gd name="connsiteX220" fmla="*/ 7456458 w 11008550"/>
              <a:gd name="connsiteY220" fmla="*/ 3569677 h 6418385"/>
              <a:gd name="connsiteX221" fmla="*/ 7482835 w 11008550"/>
              <a:gd name="connsiteY221" fmla="*/ 3472962 h 6418385"/>
              <a:gd name="connsiteX222" fmla="*/ 7491627 w 11008550"/>
              <a:gd name="connsiteY222" fmla="*/ 3385039 h 6418385"/>
              <a:gd name="connsiteX223" fmla="*/ 7518004 w 11008550"/>
              <a:gd name="connsiteY223" fmla="*/ 3297116 h 6418385"/>
              <a:gd name="connsiteX224" fmla="*/ 7535589 w 11008550"/>
              <a:gd name="connsiteY224" fmla="*/ 3235570 h 6418385"/>
              <a:gd name="connsiteX225" fmla="*/ 7544381 w 11008550"/>
              <a:gd name="connsiteY225" fmla="*/ 3156439 h 6418385"/>
              <a:gd name="connsiteX226" fmla="*/ 7570758 w 11008550"/>
              <a:gd name="connsiteY226" fmla="*/ 3042139 h 6418385"/>
              <a:gd name="connsiteX227" fmla="*/ 7579550 w 11008550"/>
              <a:gd name="connsiteY227" fmla="*/ 3015762 h 6418385"/>
              <a:gd name="connsiteX228" fmla="*/ 7597135 w 11008550"/>
              <a:gd name="connsiteY228" fmla="*/ 2945424 h 6418385"/>
              <a:gd name="connsiteX229" fmla="*/ 7605927 w 11008550"/>
              <a:gd name="connsiteY229" fmla="*/ 2919047 h 6418385"/>
              <a:gd name="connsiteX230" fmla="*/ 7632304 w 11008550"/>
              <a:gd name="connsiteY230" fmla="*/ 2831124 h 6418385"/>
              <a:gd name="connsiteX231" fmla="*/ 7649889 w 11008550"/>
              <a:gd name="connsiteY231" fmla="*/ 2804747 h 6418385"/>
              <a:gd name="connsiteX232" fmla="*/ 7685058 w 11008550"/>
              <a:gd name="connsiteY232" fmla="*/ 2760785 h 6418385"/>
              <a:gd name="connsiteX233" fmla="*/ 7693850 w 11008550"/>
              <a:gd name="connsiteY233" fmla="*/ 2734408 h 6418385"/>
              <a:gd name="connsiteX234" fmla="*/ 7729020 w 11008550"/>
              <a:gd name="connsiteY234" fmla="*/ 2681654 h 6418385"/>
              <a:gd name="connsiteX235" fmla="*/ 7746604 w 11008550"/>
              <a:gd name="connsiteY235" fmla="*/ 2655277 h 6418385"/>
              <a:gd name="connsiteX236" fmla="*/ 7764189 w 11008550"/>
              <a:gd name="connsiteY236" fmla="*/ 2628900 h 6418385"/>
              <a:gd name="connsiteX237" fmla="*/ 7790566 w 11008550"/>
              <a:gd name="connsiteY237" fmla="*/ 2576147 h 6418385"/>
              <a:gd name="connsiteX238" fmla="*/ 7816943 w 11008550"/>
              <a:gd name="connsiteY238" fmla="*/ 2558562 h 6418385"/>
              <a:gd name="connsiteX239" fmla="*/ 7843320 w 11008550"/>
              <a:gd name="connsiteY239" fmla="*/ 2532185 h 6418385"/>
              <a:gd name="connsiteX240" fmla="*/ 7869696 w 11008550"/>
              <a:gd name="connsiteY240" fmla="*/ 2514600 h 6418385"/>
              <a:gd name="connsiteX241" fmla="*/ 7940035 w 11008550"/>
              <a:gd name="connsiteY241" fmla="*/ 2461847 h 6418385"/>
              <a:gd name="connsiteX242" fmla="*/ 7992789 w 11008550"/>
              <a:gd name="connsiteY242" fmla="*/ 2444262 h 6418385"/>
              <a:gd name="connsiteX243" fmla="*/ 8045543 w 11008550"/>
              <a:gd name="connsiteY243" fmla="*/ 2426677 h 6418385"/>
              <a:gd name="connsiteX244" fmla="*/ 8080712 w 11008550"/>
              <a:gd name="connsiteY244" fmla="*/ 2409093 h 6418385"/>
              <a:gd name="connsiteX245" fmla="*/ 8353273 w 11008550"/>
              <a:gd name="connsiteY245" fmla="*/ 2417885 h 6418385"/>
              <a:gd name="connsiteX246" fmla="*/ 8379650 w 11008550"/>
              <a:gd name="connsiteY246" fmla="*/ 2435470 h 6418385"/>
              <a:gd name="connsiteX247" fmla="*/ 8476366 w 11008550"/>
              <a:gd name="connsiteY247" fmla="*/ 2453054 h 6418385"/>
              <a:gd name="connsiteX248" fmla="*/ 8529120 w 11008550"/>
              <a:gd name="connsiteY248" fmla="*/ 2470639 h 6418385"/>
              <a:gd name="connsiteX249" fmla="*/ 8581873 w 11008550"/>
              <a:gd name="connsiteY249" fmla="*/ 2479431 h 6418385"/>
              <a:gd name="connsiteX250" fmla="*/ 8617043 w 11008550"/>
              <a:gd name="connsiteY250" fmla="*/ 2488224 h 6418385"/>
              <a:gd name="connsiteX251" fmla="*/ 8977527 w 11008550"/>
              <a:gd name="connsiteY251" fmla="*/ 2488224 h 6418385"/>
              <a:gd name="connsiteX252" fmla="*/ 9003904 w 11008550"/>
              <a:gd name="connsiteY252" fmla="*/ 2505808 h 6418385"/>
              <a:gd name="connsiteX253" fmla="*/ 9021489 w 11008550"/>
              <a:gd name="connsiteY253" fmla="*/ 2532185 h 6418385"/>
              <a:gd name="connsiteX254" fmla="*/ 9021489 w 11008550"/>
              <a:gd name="connsiteY254" fmla="*/ 2734408 h 6418385"/>
              <a:gd name="connsiteX255" fmla="*/ 9003904 w 11008550"/>
              <a:gd name="connsiteY255" fmla="*/ 2760785 h 6418385"/>
              <a:gd name="connsiteX256" fmla="*/ 8986320 w 11008550"/>
              <a:gd name="connsiteY256" fmla="*/ 2848708 h 6418385"/>
              <a:gd name="connsiteX257" fmla="*/ 8968735 w 11008550"/>
              <a:gd name="connsiteY257" fmla="*/ 2945424 h 6418385"/>
              <a:gd name="connsiteX258" fmla="*/ 8942358 w 11008550"/>
              <a:gd name="connsiteY258" fmla="*/ 3024554 h 6418385"/>
              <a:gd name="connsiteX259" fmla="*/ 8933566 w 11008550"/>
              <a:gd name="connsiteY259" fmla="*/ 3050931 h 6418385"/>
              <a:gd name="connsiteX260" fmla="*/ 8968735 w 11008550"/>
              <a:gd name="connsiteY260" fmla="*/ 3042139 h 6418385"/>
              <a:gd name="connsiteX261" fmla="*/ 8995112 w 11008550"/>
              <a:gd name="connsiteY261" fmla="*/ 3024554 h 6418385"/>
              <a:gd name="connsiteX262" fmla="*/ 9030281 w 11008550"/>
              <a:gd name="connsiteY262" fmla="*/ 3006970 h 6418385"/>
              <a:gd name="connsiteX263" fmla="*/ 9047866 w 11008550"/>
              <a:gd name="connsiteY263" fmla="*/ 2980593 h 6418385"/>
              <a:gd name="connsiteX264" fmla="*/ 9100620 w 11008550"/>
              <a:gd name="connsiteY264" fmla="*/ 2910254 h 6418385"/>
              <a:gd name="connsiteX265" fmla="*/ 9118204 w 11008550"/>
              <a:gd name="connsiteY265" fmla="*/ 2883877 h 6418385"/>
              <a:gd name="connsiteX266" fmla="*/ 9144581 w 11008550"/>
              <a:gd name="connsiteY266" fmla="*/ 2804747 h 6418385"/>
              <a:gd name="connsiteX267" fmla="*/ 9162166 w 11008550"/>
              <a:gd name="connsiteY267" fmla="*/ 2778370 h 6418385"/>
              <a:gd name="connsiteX268" fmla="*/ 9170958 w 11008550"/>
              <a:gd name="connsiteY268" fmla="*/ 2751993 h 6418385"/>
              <a:gd name="connsiteX269" fmla="*/ 9188543 w 11008550"/>
              <a:gd name="connsiteY269" fmla="*/ 2716824 h 6418385"/>
              <a:gd name="connsiteX270" fmla="*/ 9206127 w 11008550"/>
              <a:gd name="connsiteY270" fmla="*/ 2646485 h 6418385"/>
              <a:gd name="connsiteX271" fmla="*/ 9214920 w 11008550"/>
              <a:gd name="connsiteY271" fmla="*/ 2620108 h 6418385"/>
              <a:gd name="connsiteX272" fmla="*/ 9250089 w 11008550"/>
              <a:gd name="connsiteY272" fmla="*/ 2567354 h 6418385"/>
              <a:gd name="connsiteX273" fmla="*/ 9258881 w 11008550"/>
              <a:gd name="connsiteY273" fmla="*/ 2540977 h 6418385"/>
              <a:gd name="connsiteX274" fmla="*/ 9276466 w 11008550"/>
              <a:gd name="connsiteY274" fmla="*/ 2505808 h 6418385"/>
              <a:gd name="connsiteX275" fmla="*/ 9294050 w 11008550"/>
              <a:gd name="connsiteY275" fmla="*/ 2373924 h 6418385"/>
              <a:gd name="connsiteX276" fmla="*/ 9285258 w 11008550"/>
              <a:gd name="connsiteY276" fmla="*/ 2277208 h 6418385"/>
              <a:gd name="connsiteX277" fmla="*/ 9267673 w 11008550"/>
              <a:gd name="connsiteY277" fmla="*/ 2250831 h 6418385"/>
              <a:gd name="connsiteX278" fmla="*/ 9241296 w 11008550"/>
              <a:gd name="connsiteY278" fmla="*/ 2224454 h 6418385"/>
              <a:gd name="connsiteX279" fmla="*/ 9214920 w 11008550"/>
              <a:gd name="connsiteY279" fmla="*/ 2215662 h 6418385"/>
              <a:gd name="connsiteX280" fmla="*/ 9091827 w 11008550"/>
              <a:gd name="connsiteY280" fmla="*/ 2206870 h 6418385"/>
              <a:gd name="connsiteX281" fmla="*/ 9012696 w 11008550"/>
              <a:gd name="connsiteY281" fmla="*/ 2198077 h 6418385"/>
              <a:gd name="connsiteX282" fmla="*/ 8986320 w 11008550"/>
              <a:gd name="connsiteY282" fmla="*/ 2145324 h 6418385"/>
              <a:gd name="connsiteX283" fmla="*/ 8977527 w 11008550"/>
              <a:gd name="connsiteY283" fmla="*/ 2110154 h 6418385"/>
              <a:gd name="connsiteX284" fmla="*/ 8951150 w 11008550"/>
              <a:gd name="connsiteY284" fmla="*/ 2083777 h 6418385"/>
              <a:gd name="connsiteX285" fmla="*/ 8915981 w 11008550"/>
              <a:gd name="connsiteY285" fmla="*/ 2031024 h 6418385"/>
              <a:gd name="connsiteX286" fmla="*/ 8880812 w 11008550"/>
              <a:gd name="connsiteY286" fmla="*/ 1978270 h 6418385"/>
              <a:gd name="connsiteX287" fmla="*/ 8872020 w 11008550"/>
              <a:gd name="connsiteY287" fmla="*/ 1951893 h 6418385"/>
              <a:gd name="connsiteX288" fmla="*/ 8819266 w 11008550"/>
              <a:gd name="connsiteY288" fmla="*/ 1899139 h 6418385"/>
              <a:gd name="connsiteX289" fmla="*/ 8757720 w 11008550"/>
              <a:gd name="connsiteY289" fmla="*/ 1828800 h 6418385"/>
              <a:gd name="connsiteX290" fmla="*/ 8713758 w 11008550"/>
              <a:gd name="connsiteY290" fmla="*/ 1784839 h 6418385"/>
              <a:gd name="connsiteX291" fmla="*/ 8661004 w 11008550"/>
              <a:gd name="connsiteY291" fmla="*/ 1740877 h 6418385"/>
              <a:gd name="connsiteX292" fmla="*/ 8617043 w 11008550"/>
              <a:gd name="connsiteY292" fmla="*/ 1652954 h 6418385"/>
              <a:gd name="connsiteX293" fmla="*/ 8625835 w 11008550"/>
              <a:gd name="connsiteY293" fmla="*/ 1459524 h 6418385"/>
              <a:gd name="connsiteX294" fmla="*/ 8661004 w 11008550"/>
              <a:gd name="connsiteY294" fmla="*/ 1433147 h 6418385"/>
              <a:gd name="connsiteX295" fmla="*/ 8678589 w 11008550"/>
              <a:gd name="connsiteY295" fmla="*/ 1406770 h 6418385"/>
              <a:gd name="connsiteX296" fmla="*/ 8704966 w 11008550"/>
              <a:gd name="connsiteY296" fmla="*/ 1380393 h 6418385"/>
              <a:gd name="connsiteX297" fmla="*/ 8748927 w 11008550"/>
              <a:gd name="connsiteY297" fmla="*/ 1292470 h 6418385"/>
              <a:gd name="connsiteX298" fmla="*/ 8775304 w 11008550"/>
              <a:gd name="connsiteY298" fmla="*/ 1257300 h 6418385"/>
              <a:gd name="connsiteX299" fmla="*/ 8784096 w 11008550"/>
              <a:gd name="connsiteY299" fmla="*/ 1186962 h 6418385"/>
              <a:gd name="connsiteX300" fmla="*/ 8792889 w 11008550"/>
              <a:gd name="connsiteY300" fmla="*/ 1125416 h 6418385"/>
              <a:gd name="connsiteX301" fmla="*/ 8775304 w 11008550"/>
              <a:gd name="connsiteY301" fmla="*/ 1019908 h 6418385"/>
              <a:gd name="connsiteX302" fmla="*/ 8696173 w 11008550"/>
              <a:gd name="connsiteY302" fmla="*/ 905608 h 6418385"/>
              <a:gd name="connsiteX303" fmla="*/ 8669796 w 11008550"/>
              <a:gd name="connsiteY303" fmla="*/ 870439 h 6418385"/>
              <a:gd name="connsiteX304" fmla="*/ 8661004 w 11008550"/>
              <a:gd name="connsiteY304" fmla="*/ 844062 h 6418385"/>
              <a:gd name="connsiteX305" fmla="*/ 8608250 w 11008550"/>
              <a:gd name="connsiteY305" fmla="*/ 791308 h 6418385"/>
              <a:gd name="connsiteX306" fmla="*/ 8581873 w 11008550"/>
              <a:gd name="connsiteY306" fmla="*/ 764931 h 6418385"/>
              <a:gd name="connsiteX307" fmla="*/ 8485158 w 11008550"/>
              <a:gd name="connsiteY307" fmla="*/ 685800 h 6418385"/>
              <a:gd name="connsiteX308" fmla="*/ 8423612 w 11008550"/>
              <a:gd name="connsiteY308" fmla="*/ 641839 h 6418385"/>
              <a:gd name="connsiteX309" fmla="*/ 8335689 w 11008550"/>
              <a:gd name="connsiteY309" fmla="*/ 615462 h 6418385"/>
              <a:gd name="connsiteX310" fmla="*/ 8247766 w 11008550"/>
              <a:gd name="connsiteY310" fmla="*/ 606670 h 6418385"/>
              <a:gd name="connsiteX311" fmla="*/ 8203804 w 11008550"/>
              <a:gd name="connsiteY311" fmla="*/ 597877 h 6418385"/>
              <a:gd name="connsiteX312" fmla="*/ 8027958 w 11008550"/>
              <a:gd name="connsiteY312" fmla="*/ 615462 h 6418385"/>
              <a:gd name="connsiteX313" fmla="*/ 7940035 w 11008550"/>
              <a:gd name="connsiteY313" fmla="*/ 668216 h 6418385"/>
              <a:gd name="connsiteX314" fmla="*/ 7860904 w 11008550"/>
              <a:gd name="connsiteY314" fmla="*/ 773724 h 6418385"/>
              <a:gd name="connsiteX315" fmla="*/ 7825735 w 11008550"/>
              <a:gd name="connsiteY315" fmla="*/ 844062 h 6418385"/>
              <a:gd name="connsiteX316" fmla="*/ 7816943 w 11008550"/>
              <a:gd name="connsiteY316" fmla="*/ 879231 h 6418385"/>
              <a:gd name="connsiteX317" fmla="*/ 7799358 w 11008550"/>
              <a:gd name="connsiteY317" fmla="*/ 993531 h 6418385"/>
              <a:gd name="connsiteX318" fmla="*/ 7825735 w 11008550"/>
              <a:gd name="connsiteY318" fmla="*/ 1151793 h 6418385"/>
              <a:gd name="connsiteX319" fmla="*/ 7860904 w 11008550"/>
              <a:gd name="connsiteY319" fmla="*/ 1178170 h 6418385"/>
              <a:gd name="connsiteX320" fmla="*/ 7896073 w 11008550"/>
              <a:gd name="connsiteY320" fmla="*/ 1230924 h 6418385"/>
              <a:gd name="connsiteX321" fmla="*/ 7913658 w 11008550"/>
              <a:gd name="connsiteY321" fmla="*/ 1257300 h 6418385"/>
              <a:gd name="connsiteX322" fmla="*/ 7966412 w 11008550"/>
              <a:gd name="connsiteY322" fmla="*/ 1292470 h 6418385"/>
              <a:gd name="connsiteX323" fmla="*/ 7975204 w 11008550"/>
              <a:gd name="connsiteY323" fmla="*/ 1318847 h 6418385"/>
              <a:gd name="connsiteX324" fmla="*/ 8027958 w 11008550"/>
              <a:gd name="connsiteY324" fmla="*/ 1362808 h 6418385"/>
              <a:gd name="connsiteX325" fmla="*/ 8063127 w 11008550"/>
              <a:gd name="connsiteY325" fmla="*/ 1406770 h 6418385"/>
              <a:gd name="connsiteX326" fmla="*/ 8107089 w 11008550"/>
              <a:gd name="connsiteY326" fmla="*/ 1450731 h 6418385"/>
              <a:gd name="connsiteX327" fmla="*/ 8124673 w 11008550"/>
              <a:gd name="connsiteY327" fmla="*/ 1477108 h 6418385"/>
              <a:gd name="connsiteX328" fmla="*/ 8177427 w 11008550"/>
              <a:gd name="connsiteY328" fmla="*/ 1529862 h 6418385"/>
              <a:gd name="connsiteX329" fmla="*/ 8221389 w 11008550"/>
              <a:gd name="connsiteY329" fmla="*/ 1582616 h 6418385"/>
              <a:gd name="connsiteX330" fmla="*/ 8186220 w 11008550"/>
              <a:gd name="connsiteY330" fmla="*/ 1591408 h 6418385"/>
              <a:gd name="connsiteX331" fmla="*/ 8098296 w 11008550"/>
              <a:gd name="connsiteY331" fmla="*/ 1556239 h 6418385"/>
              <a:gd name="connsiteX332" fmla="*/ 8045543 w 11008550"/>
              <a:gd name="connsiteY332" fmla="*/ 1521070 h 6418385"/>
              <a:gd name="connsiteX333" fmla="*/ 8080712 w 11008550"/>
              <a:gd name="connsiteY333" fmla="*/ 1477108 h 6418385"/>
              <a:gd name="connsiteX334" fmla="*/ 8063127 w 11008550"/>
              <a:gd name="connsiteY334" fmla="*/ 1441939 h 6418385"/>
              <a:gd name="connsiteX335" fmla="*/ 8010373 w 11008550"/>
              <a:gd name="connsiteY335" fmla="*/ 1397977 h 6418385"/>
              <a:gd name="connsiteX336" fmla="*/ 7983996 w 11008550"/>
              <a:gd name="connsiteY336" fmla="*/ 1389185 h 6418385"/>
              <a:gd name="connsiteX337" fmla="*/ 7957620 w 11008550"/>
              <a:gd name="connsiteY337" fmla="*/ 1362808 h 6418385"/>
              <a:gd name="connsiteX338" fmla="*/ 7931243 w 11008550"/>
              <a:gd name="connsiteY338" fmla="*/ 1345224 h 6418385"/>
              <a:gd name="connsiteX339" fmla="*/ 7896073 w 11008550"/>
              <a:gd name="connsiteY339" fmla="*/ 1292470 h 6418385"/>
              <a:gd name="connsiteX340" fmla="*/ 7878489 w 11008550"/>
              <a:gd name="connsiteY340" fmla="*/ 1266093 h 6418385"/>
              <a:gd name="connsiteX341" fmla="*/ 7860904 w 11008550"/>
              <a:gd name="connsiteY341" fmla="*/ 1239716 h 6418385"/>
              <a:gd name="connsiteX342" fmla="*/ 7834527 w 11008550"/>
              <a:gd name="connsiteY342" fmla="*/ 1186962 h 6418385"/>
              <a:gd name="connsiteX343" fmla="*/ 7808150 w 11008550"/>
              <a:gd name="connsiteY343" fmla="*/ 1134208 h 6418385"/>
              <a:gd name="connsiteX344" fmla="*/ 7790566 w 11008550"/>
              <a:gd name="connsiteY344" fmla="*/ 1072662 h 6418385"/>
              <a:gd name="connsiteX345" fmla="*/ 7781773 w 11008550"/>
              <a:gd name="connsiteY345" fmla="*/ 1028700 h 6418385"/>
              <a:gd name="connsiteX346" fmla="*/ 7764189 w 11008550"/>
              <a:gd name="connsiteY346" fmla="*/ 975947 h 6418385"/>
              <a:gd name="connsiteX347" fmla="*/ 7772981 w 11008550"/>
              <a:gd name="connsiteY347" fmla="*/ 800100 h 6418385"/>
              <a:gd name="connsiteX348" fmla="*/ 7790566 w 11008550"/>
              <a:gd name="connsiteY348" fmla="*/ 773724 h 6418385"/>
              <a:gd name="connsiteX349" fmla="*/ 7825735 w 11008550"/>
              <a:gd name="connsiteY349" fmla="*/ 756139 h 6418385"/>
              <a:gd name="connsiteX350" fmla="*/ 7878489 w 11008550"/>
              <a:gd name="connsiteY350" fmla="*/ 720970 h 6418385"/>
              <a:gd name="connsiteX351" fmla="*/ 7931243 w 11008550"/>
              <a:gd name="connsiteY351" fmla="*/ 703385 h 6418385"/>
              <a:gd name="connsiteX352" fmla="*/ 7957620 w 11008550"/>
              <a:gd name="connsiteY352" fmla="*/ 694593 h 6418385"/>
              <a:gd name="connsiteX353" fmla="*/ 7983996 w 11008550"/>
              <a:gd name="connsiteY353" fmla="*/ 668216 h 6418385"/>
              <a:gd name="connsiteX354" fmla="*/ 8010373 w 11008550"/>
              <a:gd name="connsiteY354" fmla="*/ 659424 h 6418385"/>
              <a:gd name="connsiteX355" fmla="*/ 8045543 w 11008550"/>
              <a:gd name="connsiteY355" fmla="*/ 633047 h 6418385"/>
              <a:gd name="connsiteX356" fmla="*/ 8089504 w 11008550"/>
              <a:gd name="connsiteY356" fmla="*/ 562708 h 6418385"/>
              <a:gd name="connsiteX357" fmla="*/ 8133466 w 11008550"/>
              <a:gd name="connsiteY357" fmla="*/ 474785 h 6418385"/>
              <a:gd name="connsiteX358" fmla="*/ 8115881 w 11008550"/>
              <a:gd name="connsiteY358" fmla="*/ 395654 h 6418385"/>
              <a:gd name="connsiteX359" fmla="*/ 8080712 w 11008550"/>
              <a:gd name="connsiteY359" fmla="*/ 360485 h 6418385"/>
              <a:gd name="connsiteX360" fmla="*/ 7922450 w 11008550"/>
              <a:gd name="connsiteY360" fmla="*/ 316524 h 6418385"/>
              <a:gd name="connsiteX361" fmla="*/ 7816943 w 11008550"/>
              <a:gd name="connsiteY361" fmla="*/ 290147 h 6418385"/>
              <a:gd name="connsiteX362" fmla="*/ 7781773 w 11008550"/>
              <a:gd name="connsiteY362" fmla="*/ 281354 h 6418385"/>
              <a:gd name="connsiteX363" fmla="*/ 7737812 w 11008550"/>
              <a:gd name="connsiteY363" fmla="*/ 263770 h 6418385"/>
              <a:gd name="connsiteX364" fmla="*/ 7553173 w 11008550"/>
              <a:gd name="connsiteY364" fmla="*/ 254977 h 6418385"/>
              <a:gd name="connsiteX365" fmla="*/ 7500420 w 11008550"/>
              <a:gd name="connsiteY365" fmla="*/ 246185 h 6418385"/>
              <a:gd name="connsiteX366" fmla="*/ 7438873 w 11008550"/>
              <a:gd name="connsiteY366" fmla="*/ 237393 h 6418385"/>
              <a:gd name="connsiteX367" fmla="*/ 7386120 w 11008550"/>
              <a:gd name="connsiteY367" fmla="*/ 219808 h 6418385"/>
              <a:gd name="connsiteX368" fmla="*/ 7289404 w 11008550"/>
              <a:gd name="connsiteY368" fmla="*/ 211016 h 6418385"/>
              <a:gd name="connsiteX369" fmla="*/ 7210273 w 11008550"/>
              <a:gd name="connsiteY369" fmla="*/ 202224 h 6418385"/>
              <a:gd name="connsiteX370" fmla="*/ 7052012 w 11008550"/>
              <a:gd name="connsiteY370" fmla="*/ 175847 h 6418385"/>
              <a:gd name="connsiteX371" fmla="*/ 7008050 w 11008550"/>
              <a:gd name="connsiteY371" fmla="*/ 167054 h 6418385"/>
              <a:gd name="connsiteX372" fmla="*/ 6840996 w 11008550"/>
              <a:gd name="connsiteY372" fmla="*/ 158262 h 6418385"/>
              <a:gd name="connsiteX373" fmla="*/ 5838673 w 11008550"/>
              <a:gd name="connsiteY373" fmla="*/ 131885 h 6418385"/>
              <a:gd name="connsiteX374" fmla="*/ 5302343 w 11008550"/>
              <a:gd name="connsiteY374" fmla="*/ 123093 h 6418385"/>
              <a:gd name="connsiteX375" fmla="*/ 5249589 w 11008550"/>
              <a:gd name="connsiteY375" fmla="*/ 114300 h 6418385"/>
              <a:gd name="connsiteX376" fmla="*/ 5161666 w 11008550"/>
              <a:gd name="connsiteY376" fmla="*/ 96716 h 6418385"/>
              <a:gd name="connsiteX377" fmla="*/ 5038573 w 11008550"/>
              <a:gd name="connsiteY377" fmla="*/ 87924 h 6418385"/>
              <a:gd name="connsiteX378" fmla="*/ 4941858 w 11008550"/>
              <a:gd name="connsiteY378" fmla="*/ 79131 h 6418385"/>
              <a:gd name="connsiteX379" fmla="*/ 4783596 w 11008550"/>
              <a:gd name="connsiteY379" fmla="*/ 52754 h 6418385"/>
              <a:gd name="connsiteX380" fmla="*/ 4695673 w 11008550"/>
              <a:gd name="connsiteY380" fmla="*/ 43962 h 6418385"/>
              <a:gd name="connsiteX381" fmla="*/ 4616543 w 11008550"/>
              <a:gd name="connsiteY381" fmla="*/ 35170 h 6418385"/>
              <a:gd name="connsiteX382" fmla="*/ 4045043 w 11008550"/>
              <a:gd name="connsiteY382" fmla="*/ 8793 h 6418385"/>
              <a:gd name="connsiteX383" fmla="*/ 3763689 w 11008550"/>
              <a:gd name="connsiteY383" fmla="*/ 0 h 6418385"/>
              <a:gd name="connsiteX384" fmla="*/ 809473 w 11008550"/>
              <a:gd name="connsiteY384" fmla="*/ 17585 h 6418385"/>
              <a:gd name="connsiteX385" fmla="*/ 730343 w 11008550"/>
              <a:gd name="connsiteY385" fmla="*/ 43962 h 6418385"/>
              <a:gd name="connsiteX386" fmla="*/ 616043 w 11008550"/>
              <a:gd name="connsiteY386" fmla="*/ 87924 h 6418385"/>
              <a:gd name="connsiteX387" fmla="*/ 580873 w 11008550"/>
              <a:gd name="connsiteY387" fmla="*/ 158262 h 6418385"/>
              <a:gd name="connsiteX388" fmla="*/ 536912 w 11008550"/>
              <a:gd name="connsiteY388" fmla="*/ 184639 h 6418385"/>
              <a:gd name="connsiteX389" fmla="*/ 457781 w 11008550"/>
              <a:gd name="connsiteY389" fmla="*/ 246185 h 6418385"/>
              <a:gd name="connsiteX390" fmla="*/ 343481 w 11008550"/>
              <a:gd name="connsiteY390" fmla="*/ 360485 h 6418385"/>
              <a:gd name="connsiteX391" fmla="*/ 211596 w 11008550"/>
              <a:gd name="connsiteY391" fmla="*/ 527539 h 6418385"/>
              <a:gd name="connsiteX392" fmla="*/ 141258 w 11008550"/>
              <a:gd name="connsiteY392" fmla="*/ 738554 h 6418385"/>
              <a:gd name="connsiteX393" fmla="*/ 35750 w 11008550"/>
              <a:gd name="connsiteY393" fmla="*/ 1055077 h 6418385"/>
              <a:gd name="connsiteX394" fmla="*/ 581 w 11008550"/>
              <a:gd name="connsiteY394" fmla="*/ 1327639 h 6418385"/>
              <a:gd name="connsiteX395" fmla="*/ 9373 w 11008550"/>
              <a:gd name="connsiteY395" fmla="*/ 2189285 h 6418385"/>
              <a:gd name="connsiteX396" fmla="*/ 35750 w 11008550"/>
              <a:gd name="connsiteY396" fmla="*/ 2329962 h 6418385"/>
              <a:gd name="connsiteX397" fmla="*/ 44543 w 11008550"/>
              <a:gd name="connsiteY397" fmla="*/ 4466493 h 6418385"/>
              <a:gd name="connsiteX398" fmla="*/ 62127 w 11008550"/>
              <a:gd name="connsiteY398" fmla="*/ 4554416 h 6418385"/>
              <a:gd name="connsiteX399" fmla="*/ 70920 w 11008550"/>
              <a:gd name="connsiteY399" fmla="*/ 4659924 h 6418385"/>
              <a:gd name="connsiteX400" fmla="*/ 79712 w 11008550"/>
              <a:gd name="connsiteY400" fmla="*/ 4703885 h 6418385"/>
              <a:gd name="connsiteX401" fmla="*/ 88504 w 11008550"/>
              <a:gd name="connsiteY401" fmla="*/ 4756639 h 6418385"/>
              <a:gd name="connsiteX402" fmla="*/ 97296 w 11008550"/>
              <a:gd name="connsiteY402" fmla="*/ 4906108 h 6418385"/>
              <a:gd name="connsiteX403" fmla="*/ 114881 w 11008550"/>
              <a:gd name="connsiteY403" fmla="*/ 4958862 h 6418385"/>
              <a:gd name="connsiteX404" fmla="*/ 123673 w 11008550"/>
              <a:gd name="connsiteY404" fmla="*/ 5055577 h 6418385"/>
              <a:gd name="connsiteX405" fmla="*/ 141258 w 11008550"/>
              <a:gd name="connsiteY405" fmla="*/ 5108331 h 6418385"/>
              <a:gd name="connsiteX406" fmla="*/ 176427 w 11008550"/>
              <a:gd name="connsiteY406" fmla="*/ 5222631 h 6418385"/>
              <a:gd name="connsiteX407" fmla="*/ 202804 w 11008550"/>
              <a:gd name="connsiteY407" fmla="*/ 5275385 h 6418385"/>
              <a:gd name="connsiteX408" fmla="*/ 211596 w 11008550"/>
              <a:gd name="connsiteY408" fmla="*/ 5301762 h 6418385"/>
              <a:gd name="connsiteX409" fmla="*/ 264350 w 11008550"/>
              <a:gd name="connsiteY409" fmla="*/ 5407270 h 6418385"/>
              <a:gd name="connsiteX410" fmla="*/ 317104 w 11008550"/>
              <a:gd name="connsiteY410" fmla="*/ 5477608 h 6418385"/>
              <a:gd name="connsiteX411" fmla="*/ 343481 w 11008550"/>
              <a:gd name="connsiteY411" fmla="*/ 5503985 h 6418385"/>
              <a:gd name="connsiteX412" fmla="*/ 378650 w 11008550"/>
              <a:gd name="connsiteY412" fmla="*/ 5556739 h 6418385"/>
              <a:gd name="connsiteX413" fmla="*/ 396235 w 11008550"/>
              <a:gd name="connsiteY413" fmla="*/ 5583116 h 6418385"/>
              <a:gd name="connsiteX414" fmla="*/ 431404 w 11008550"/>
              <a:gd name="connsiteY414" fmla="*/ 5627077 h 6418385"/>
              <a:gd name="connsiteX415" fmla="*/ 448989 w 11008550"/>
              <a:gd name="connsiteY415" fmla="*/ 5671039 h 6418385"/>
              <a:gd name="connsiteX416" fmla="*/ 484158 w 11008550"/>
              <a:gd name="connsiteY416" fmla="*/ 5741377 h 6418385"/>
              <a:gd name="connsiteX417" fmla="*/ 492950 w 11008550"/>
              <a:gd name="connsiteY417" fmla="*/ 5767754 h 6418385"/>
              <a:gd name="connsiteX418" fmla="*/ 519327 w 11008550"/>
              <a:gd name="connsiteY418" fmla="*/ 5802924 h 6418385"/>
              <a:gd name="connsiteX419" fmla="*/ 563289 w 11008550"/>
              <a:gd name="connsiteY419" fmla="*/ 5873262 h 6418385"/>
              <a:gd name="connsiteX420" fmla="*/ 580873 w 11008550"/>
              <a:gd name="connsiteY420" fmla="*/ 5899639 h 6418385"/>
              <a:gd name="connsiteX421" fmla="*/ 616043 w 11008550"/>
              <a:gd name="connsiteY421" fmla="*/ 5926016 h 6418385"/>
              <a:gd name="connsiteX422" fmla="*/ 677589 w 11008550"/>
              <a:gd name="connsiteY422" fmla="*/ 5987562 h 6418385"/>
              <a:gd name="connsiteX423" fmla="*/ 712758 w 11008550"/>
              <a:gd name="connsiteY423" fmla="*/ 6005147 h 6418385"/>
              <a:gd name="connsiteX424" fmla="*/ 791889 w 11008550"/>
              <a:gd name="connsiteY424" fmla="*/ 6049108 h 6418385"/>
              <a:gd name="connsiteX425" fmla="*/ 862227 w 11008550"/>
              <a:gd name="connsiteY425" fmla="*/ 6066693 h 6418385"/>
              <a:gd name="connsiteX426" fmla="*/ 914981 w 11008550"/>
              <a:gd name="connsiteY426" fmla="*/ 6084277 h 6418385"/>
              <a:gd name="connsiteX427" fmla="*/ 1029281 w 11008550"/>
              <a:gd name="connsiteY427" fmla="*/ 6110654 h 6418385"/>
              <a:gd name="connsiteX428" fmla="*/ 1090827 w 11008550"/>
              <a:gd name="connsiteY428" fmla="*/ 6128239 h 6418385"/>
              <a:gd name="connsiteX429" fmla="*/ 1161166 w 11008550"/>
              <a:gd name="connsiteY429" fmla="*/ 6137031 h 6418385"/>
              <a:gd name="connsiteX430" fmla="*/ 1301843 w 11008550"/>
              <a:gd name="connsiteY430" fmla="*/ 6154616 h 6418385"/>
              <a:gd name="connsiteX431" fmla="*/ 1460104 w 11008550"/>
              <a:gd name="connsiteY431" fmla="*/ 6189785 h 6418385"/>
              <a:gd name="connsiteX432" fmla="*/ 1530443 w 11008550"/>
              <a:gd name="connsiteY432" fmla="*/ 6198577 h 6418385"/>
              <a:gd name="connsiteX433" fmla="*/ 1785420 w 11008550"/>
              <a:gd name="connsiteY433" fmla="*/ 6216162 h 6418385"/>
              <a:gd name="connsiteX434" fmla="*/ 1873343 w 11008550"/>
              <a:gd name="connsiteY434" fmla="*/ 6224954 h 6418385"/>
              <a:gd name="connsiteX435" fmla="*/ 2453635 w 11008550"/>
              <a:gd name="connsiteY435" fmla="*/ 6242539 h 6418385"/>
              <a:gd name="connsiteX436" fmla="*/ 2717404 w 11008550"/>
              <a:gd name="connsiteY436" fmla="*/ 6251331 h 6418385"/>
              <a:gd name="connsiteX437" fmla="*/ 2796535 w 11008550"/>
              <a:gd name="connsiteY437" fmla="*/ 6268916 h 6418385"/>
              <a:gd name="connsiteX438" fmla="*/ 3042720 w 11008550"/>
              <a:gd name="connsiteY438" fmla="*/ 6286500 h 6418385"/>
              <a:gd name="connsiteX439" fmla="*/ 3104266 w 11008550"/>
              <a:gd name="connsiteY439" fmla="*/ 6295293 h 6418385"/>
              <a:gd name="connsiteX440" fmla="*/ 5777127 w 11008550"/>
              <a:gd name="connsiteY440" fmla="*/ 6348047 h 6418385"/>
              <a:gd name="connsiteX441" fmla="*/ 5988143 w 11008550"/>
              <a:gd name="connsiteY441" fmla="*/ 6356839 h 6418385"/>
              <a:gd name="connsiteX442" fmla="*/ 6084858 w 11008550"/>
              <a:gd name="connsiteY442" fmla="*/ 6365631 h 6418385"/>
              <a:gd name="connsiteX443" fmla="*/ 7315781 w 11008550"/>
              <a:gd name="connsiteY443" fmla="*/ 6374424 h 6418385"/>
              <a:gd name="connsiteX444" fmla="*/ 7394912 w 11008550"/>
              <a:gd name="connsiteY444" fmla="*/ 6383216 h 6418385"/>
              <a:gd name="connsiteX445" fmla="*/ 7614720 w 11008550"/>
              <a:gd name="connsiteY445" fmla="*/ 6409593 h 6418385"/>
              <a:gd name="connsiteX446" fmla="*/ 7860904 w 11008550"/>
              <a:gd name="connsiteY446" fmla="*/ 6418385 h 6418385"/>
              <a:gd name="connsiteX447" fmla="*/ 9302843 w 11008550"/>
              <a:gd name="connsiteY447" fmla="*/ 6409593 h 6418385"/>
              <a:gd name="connsiteX448" fmla="*/ 9461104 w 11008550"/>
              <a:gd name="connsiteY448" fmla="*/ 6392008 h 6418385"/>
              <a:gd name="connsiteX449" fmla="*/ 9557820 w 11008550"/>
              <a:gd name="connsiteY449" fmla="*/ 6374424 h 6418385"/>
              <a:gd name="connsiteX450" fmla="*/ 9636950 w 11008550"/>
              <a:gd name="connsiteY450" fmla="*/ 6365631 h 6418385"/>
              <a:gd name="connsiteX451" fmla="*/ 9760043 w 11008550"/>
              <a:gd name="connsiteY451" fmla="*/ 6348047 h 6418385"/>
              <a:gd name="connsiteX452" fmla="*/ 9821589 w 11008550"/>
              <a:gd name="connsiteY452" fmla="*/ 6330462 h 6418385"/>
              <a:gd name="connsiteX453" fmla="*/ 9874343 w 11008550"/>
              <a:gd name="connsiteY453" fmla="*/ 6312877 h 6418385"/>
              <a:gd name="connsiteX454" fmla="*/ 9962266 w 11008550"/>
              <a:gd name="connsiteY454" fmla="*/ 6304085 h 6418385"/>
              <a:gd name="connsiteX455" fmla="*/ 10058981 w 11008550"/>
              <a:gd name="connsiteY455" fmla="*/ 6277708 h 6418385"/>
              <a:gd name="connsiteX456" fmla="*/ 10208450 w 11008550"/>
              <a:gd name="connsiteY456" fmla="*/ 6260124 h 6418385"/>
              <a:gd name="connsiteX457" fmla="*/ 10340335 w 11008550"/>
              <a:gd name="connsiteY457" fmla="*/ 6233747 h 6418385"/>
              <a:gd name="connsiteX458" fmla="*/ 10445843 w 11008550"/>
              <a:gd name="connsiteY458" fmla="*/ 6224954 h 6418385"/>
              <a:gd name="connsiteX459" fmla="*/ 10533766 w 11008550"/>
              <a:gd name="connsiteY459" fmla="*/ 6198577 h 6418385"/>
              <a:gd name="connsiteX460" fmla="*/ 10586520 w 11008550"/>
              <a:gd name="connsiteY460" fmla="*/ 6189785 h 6418385"/>
              <a:gd name="connsiteX461" fmla="*/ 10612896 w 11008550"/>
              <a:gd name="connsiteY461" fmla="*/ 6163408 h 6418385"/>
              <a:gd name="connsiteX462" fmla="*/ 10656858 w 11008550"/>
              <a:gd name="connsiteY462" fmla="*/ 6154616 h 6418385"/>
              <a:gd name="connsiteX463" fmla="*/ 10692027 w 11008550"/>
              <a:gd name="connsiteY463" fmla="*/ 6145824 h 6418385"/>
              <a:gd name="connsiteX464" fmla="*/ 10762366 w 11008550"/>
              <a:gd name="connsiteY464" fmla="*/ 6128239 h 6418385"/>
              <a:gd name="connsiteX465" fmla="*/ 10788743 w 11008550"/>
              <a:gd name="connsiteY465" fmla="*/ 6110654 h 6418385"/>
              <a:gd name="connsiteX466" fmla="*/ 10841496 w 11008550"/>
              <a:gd name="connsiteY466" fmla="*/ 6066693 h 6418385"/>
              <a:gd name="connsiteX467" fmla="*/ 10867873 w 11008550"/>
              <a:gd name="connsiteY467" fmla="*/ 6013939 h 6418385"/>
              <a:gd name="connsiteX468" fmla="*/ 10894250 w 11008550"/>
              <a:gd name="connsiteY468" fmla="*/ 5969977 h 6418385"/>
              <a:gd name="connsiteX469" fmla="*/ 10947004 w 11008550"/>
              <a:gd name="connsiteY469" fmla="*/ 5864470 h 6418385"/>
              <a:gd name="connsiteX470" fmla="*/ 10955796 w 11008550"/>
              <a:gd name="connsiteY470" fmla="*/ 5767754 h 6418385"/>
              <a:gd name="connsiteX471" fmla="*/ 10964589 w 11008550"/>
              <a:gd name="connsiteY471" fmla="*/ 5688624 h 6418385"/>
              <a:gd name="connsiteX472" fmla="*/ 10982173 w 11008550"/>
              <a:gd name="connsiteY472" fmla="*/ 4747847 h 6418385"/>
              <a:gd name="connsiteX473" fmla="*/ 10990966 w 11008550"/>
              <a:gd name="connsiteY473" fmla="*/ 4220308 h 6418385"/>
              <a:gd name="connsiteX474" fmla="*/ 10999758 w 11008550"/>
              <a:gd name="connsiteY474" fmla="*/ 4044462 h 6418385"/>
              <a:gd name="connsiteX475" fmla="*/ 11008550 w 11008550"/>
              <a:gd name="connsiteY475" fmla="*/ 3683977 h 6418385"/>
              <a:gd name="connsiteX476" fmla="*/ 10990966 w 11008550"/>
              <a:gd name="connsiteY476" fmla="*/ 2523393 h 6418385"/>
              <a:gd name="connsiteX477" fmla="*/ 10973381 w 11008550"/>
              <a:gd name="connsiteY477" fmla="*/ 2162908 h 6418385"/>
              <a:gd name="connsiteX478" fmla="*/ 10947004 w 11008550"/>
              <a:gd name="connsiteY478" fmla="*/ 1978270 h 6418385"/>
              <a:gd name="connsiteX479" fmla="*/ 10929420 w 11008550"/>
              <a:gd name="connsiteY479" fmla="*/ 1529862 h 6418385"/>
              <a:gd name="connsiteX480" fmla="*/ 10911835 w 11008550"/>
              <a:gd name="connsiteY480" fmla="*/ 1441939 h 6418385"/>
              <a:gd name="connsiteX481" fmla="*/ 10894250 w 11008550"/>
              <a:gd name="connsiteY481" fmla="*/ 1274885 h 6418385"/>
              <a:gd name="connsiteX482" fmla="*/ 10867873 w 11008550"/>
              <a:gd name="connsiteY482" fmla="*/ 1169377 h 6418385"/>
              <a:gd name="connsiteX483" fmla="*/ 10832704 w 11008550"/>
              <a:gd name="connsiteY483" fmla="*/ 1090247 h 6418385"/>
              <a:gd name="connsiteX484" fmla="*/ 10815120 w 11008550"/>
              <a:gd name="connsiteY484" fmla="*/ 1028700 h 6418385"/>
              <a:gd name="connsiteX485" fmla="*/ 10797535 w 11008550"/>
              <a:gd name="connsiteY485" fmla="*/ 993531 h 6418385"/>
              <a:gd name="connsiteX486" fmla="*/ 10788743 w 11008550"/>
              <a:gd name="connsiteY486" fmla="*/ 967154 h 6418385"/>
              <a:gd name="connsiteX487" fmla="*/ 10779950 w 11008550"/>
              <a:gd name="connsiteY487" fmla="*/ 931985 h 6418385"/>
              <a:gd name="connsiteX488" fmla="*/ 10762366 w 11008550"/>
              <a:gd name="connsiteY488" fmla="*/ 905608 h 6418385"/>
              <a:gd name="connsiteX489" fmla="*/ 10735989 w 11008550"/>
              <a:gd name="connsiteY489" fmla="*/ 852854 h 6418385"/>
              <a:gd name="connsiteX490" fmla="*/ 10727196 w 11008550"/>
              <a:gd name="connsiteY490" fmla="*/ 817685 h 6418385"/>
              <a:gd name="connsiteX491" fmla="*/ 10718404 w 11008550"/>
              <a:gd name="connsiteY491" fmla="*/ 791308 h 6418385"/>
              <a:gd name="connsiteX492" fmla="*/ 10709612 w 11008550"/>
              <a:gd name="connsiteY492" fmla="*/ 738554 h 6418385"/>
              <a:gd name="connsiteX493" fmla="*/ 10665650 w 11008550"/>
              <a:gd name="connsiteY493" fmla="*/ 677008 h 6418385"/>
              <a:gd name="connsiteX494" fmla="*/ 10656858 w 11008550"/>
              <a:gd name="connsiteY494" fmla="*/ 650631 h 6418385"/>
              <a:gd name="connsiteX495" fmla="*/ 10577727 w 11008550"/>
              <a:gd name="connsiteY495" fmla="*/ 580293 h 6418385"/>
              <a:gd name="connsiteX496" fmla="*/ 10516181 w 11008550"/>
              <a:gd name="connsiteY496" fmla="*/ 545124 h 6418385"/>
              <a:gd name="connsiteX497" fmla="*/ 10463427 w 11008550"/>
              <a:gd name="connsiteY497" fmla="*/ 518747 h 6418385"/>
              <a:gd name="connsiteX498" fmla="*/ 10437050 w 11008550"/>
              <a:gd name="connsiteY498" fmla="*/ 501162 h 6418385"/>
              <a:gd name="connsiteX499" fmla="*/ 10208450 w 11008550"/>
              <a:gd name="connsiteY499" fmla="*/ 483577 h 6418385"/>
              <a:gd name="connsiteX500" fmla="*/ 9874343 w 11008550"/>
              <a:gd name="connsiteY500" fmla="*/ 474785 h 6418385"/>
              <a:gd name="connsiteX501" fmla="*/ 9724873 w 11008550"/>
              <a:gd name="connsiteY501" fmla="*/ 457200 h 6418385"/>
              <a:gd name="connsiteX502" fmla="*/ 9672120 w 11008550"/>
              <a:gd name="connsiteY502" fmla="*/ 448408 h 6418385"/>
              <a:gd name="connsiteX503" fmla="*/ 9636950 w 11008550"/>
              <a:gd name="connsiteY503" fmla="*/ 439616 h 6418385"/>
              <a:gd name="connsiteX504" fmla="*/ 9522650 w 11008550"/>
              <a:gd name="connsiteY504" fmla="*/ 422031 h 6418385"/>
              <a:gd name="connsiteX505" fmla="*/ 9443520 w 11008550"/>
              <a:gd name="connsiteY505" fmla="*/ 404447 h 6418385"/>
              <a:gd name="connsiteX506" fmla="*/ 9285258 w 11008550"/>
              <a:gd name="connsiteY506" fmla="*/ 386862 h 6418385"/>
              <a:gd name="connsiteX507" fmla="*/ 9197335 w 11008550"/>
              <a:gd name="connsiteY507" fmla="*/ 369277 h 6418385"/>
              <a:gd name="connsiteX508" fmla="*/ 9144581 w 11008550"/>
              <a:gd name="connsiteY508" fmla="*/ 360485 h 6418385"/>
              <a:gd name="connsiteX509" fmla="*/ 8256558 w 11008550"/>
              <a:gd name="connsiteY509" fmla="*/ 369277 h 6418385"/>
              <a:gd name="connsiteX510" fmla="*/ 8230181 w 11008550"/>
              <a:gd name="connsiteY510" fmla="*/ 378070 h 6418385"/>
              <a:gd name="connsiteX511" fmla="*/ 8177427 w 11008550"/>
              <a:gd name="connsiteY511" fmla="*/ 413239 h 6418385"/>
              <a:gd name="connsiteX512" fmla="*/ 8159843 w 11008550"/>
              <a:gd name="connsiteY512" fmla="*/ 439616 h 6418385"/>
              <a:gd name="connsiteX513" fmla="*/ 8133466 w 11008550"/>
              <a:gd name="connsiteY513" fmla="*/ 474785 h 6418385"/>
              <a:gd name="connsiteX514" fmla="*/ 8124673 w 11008550"/>
              <a:gd name="connsiteY514" fmla="*/ 501162 h 6418385"/>
              <a:gd name="connsiteX515" fmla="*/ 8098296 w 11008550"/>
              <a:gd name="connsiteY515" fmla="*/ 527539 h 64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1008550" h="6418385">
                <a:moveTo>
                  <a:pt x="8221389" y="1696916"/>
                </a:moveTo>
                <a:lnTo>
                  <a:pt x="8115881" y="1688124"/>
                </a:lnTo>
                <a:cubicBezTo>
                  <a:pt x="8086548" y="1685457"/>
                  <a:pt x="8057412" y="1679331"/>
                  <a:pt x="8027958" y="1679331"/>
                </a:cubicBezTo>
                <a:cubicBezTo>
                  <a:pt x="7992667" y="1679331"/>
                  <a:pt x="7957619" y="1685193"/>
                  <a:pt x="7922450" y="1688124"/>
                </a:cubicBezTo>
                <a:cubicBezTo>
                  <a:pt x="7897311" y="1696503"/>
                  <a:pt x="7888503" y="1700188"/>
                  <a:pt x="7860904" y="1705708"/>
                </a:cubicBezTo>
                <a:cubicBezTo>
                  <a:pt x="7843423" y="1709204"/>
                  <a:pt x="7825735" y="1711569"/>
                  <a:pt x="7808150" y="1714500"/>
                </a:cubicBezTo>
                <a:cubicBezTo>
                  <a:pt x="7799358" y="1717431"/>
                  <a:pt x="7790861" y="1721475"/>
                  <a:pt x="7781773" y="1723293"/>
                </a:cubicBezTo>
                <a:cubicBezTo>
                  <a:pt x="7734596" y="1732729"/>
                  <a:pt x="7719519" y="1729081"/>
                  <a:pt x="7676266" y="1740877"/>
                </a:cubicBezTo>
                <a:cubicBezTo>
                  <a:pt x="7658383" y="1745754"/>
                  <a:pt x="7641097" y="1752600"/>
                  <a:pt x="7623512" y="1758462"/>
                </a:cubicBezTo>
                <a:lnTo>
                  <a:pt x="7597135" y="1767254"/>
                </a:lnTo>
                <a:cubicBezTo>
                  <a:pt x="7588343" y="1770185"/>
                  <a:pt x="7579749" y="1773799"/>
                  <a:pt x="7570758" y="1776047"/>
                </a:cubicBezTo>
                <a:lnTo>
                  <a:pt x="7500420" y="1793631"/>
                </a:lnTo>
                <a:cubicBezTo>
                  <a:pt x="7454517" y="1824234"/>
                  <a:pt x="7494435" y="1802457"/>
                  <a:pt x="7430081" y="1820008"/>
                </a:cubicBezTo>
                <a:cubicBezTo>
                  <a:pt x="7333642" y="1846309"/>
                  <a:pt x="7416315" y="1829906"/>
                  <a:pt x="7342158" y="1846385"/>
                </a:cubicBezTo>
                <a:cubicBezTo>
                  <a:pt x="7327570" y="1849627"/>
                  <a:pt x="7312614" y="1851245"/>
                  <a:pt x="7298196" y="1855177"/>
                </a:cubicBezTo>
                <a:cubicBezTo>
                  <a:pt x="7280314" y="1860054"/>
                  <a:pt x="7245443" y="1872762"/>
                  <a:pt x="7245443" y="1872762"/>
                </a:cubicBezTo>
                <a:cubicBezTo>
                  <a:pt x="7236651" y="1878624"/>
                  <a:pt x="7228518" y="1885621"/>
                  <a:pt x="7219066" y="1890347"/>
                </a:cubicBezTo>
                <a:cubicBezTo>
                  <a:pt x="7210777" y="1894492"/>
                  <a:pt x="7200400" y="1893998"/>
                  <a:pt x="7192689" y="1899139"/>
                </a:cubicBezTo>
                <a:cubicBezTo>
                  <a:pt x="7182343" y="1906036"/>
                  <a:pt x="7176127" y="1917882"/>
                  <a:pt x="7166312" y="1925516"/>
                </a:cubicBezTo>
                <a:cubicBezTo>
                  <a:pt x="7120963" y="1960787"/>
                  <a:pt x="7126979" y="1956212"/>
                  <a:pt x="7087181" y="1969477"/>
                </a:cubicBezTo>
                <a:cubicBezTo>
                  <a:pt x="7062935" y="1993723"/>
                  <a:pt x="7062989" y="1997117"/>
                  <a:pt x="7034427" y="2013439"/>
                </a:cubicBezTo>
                <a:cubicBezTo>
                  <a:pt x="7023047" y="2019942"/>
                  <a:pt x="7009923" y="2023406"/>
                  <a:pt x="6999258" y="2031024"/>
                </a:cubicBezTo>
                <a:cubicBezTo>
                  <a:pt x="6989140" y="2038251"/>
                  <a:pt x="6982433" y="2049440"/>
                  <a:pt x="6972881" y="2057400"/>
                </a:cubicBezTo>
                <a:cubicBezTo>
                  <a:pt x="6964763" y="2064165"/>
                  <a:pt x="6954527" y="2068108"/>
                  <a:pt x="6946504" y="2074985"/>
                </a:cubicBezTo>
                <a:cubicBezTo>
                  <a:pt x="6884866" y="2127818"/>
                  <a:pt x="6932640" y="2089863"/>
                  <a:pt x="6893750" y="2136531"/>
                </a:cubicBezTo>
                <a:cubicBezTo>
                  <a:pt x="6858720" y="2178566"/>
                  <a:pt x="6878722" y="2149054"/>
                  <a:pt x="6840996" y="2180493"/>
                </a:cubicBezTo>
                <a:cubicBezTo>
                  <a:pt x="6798966" y="2215519"/>
                  <a:pt x="6828471" y="2195524"/>
                  <a:pt x="6797035" y="2233247"/>
                </a:cubicBezTo>
                <a:cubicBezTo>
                  <a:pt x="6789075" y="2242799"/>
                  <a:pt x="6778618" y="2250072"/>
                  <a:pt x="6770658" y="2259624"/>
                </a:cubicBezTo>
                <a:cubicBezTo>
                  <a:pt x="6763893" y="2267742"/>
                  <a:pt x="6758673" y="2277039"/>
                  <a:pt x="6753073" y="2286000"/>
                </a:cubicBezTo>
                <a:cubicBezTo>
                  <a:pt x="6744016" y="2300492"/>
                  <a:pt x="6737636" y="2316834"/>
                  <a:pt x="6726696" y="2329962"/>
                </a:cubicBezTo>
                <a:cubicBezTo>
                  <a:pt x="6708122" y="2352250"/>
                  <a:pt x="6685665" y="2370993"/>
                  <a:pt x="6665150" y="2391508"/>
                </a:cubicBezTo>
                <a:lnTo>
                  <a:pt x="6638773" y="2417885"/>
                </a:lnTo>
                <a:cubicBezTo>
                  <a:pt x="6635842" y="2426677"/>
                  <a:pt x="6634482" y="2436160"/>
                  <a:pt x="6629981" y="2444262"/>
                </a:cubicBezTo>
                <a:cubicBezTo>
                  <a:pt x="6629975" y="2444272"/>
                  <a:pt x="6586023" y="2510200"/>
                  <a:pt x="6577227" y="2523393"/>
                </a:cubicBezTo>
                <a:cubicBezTo>
                  <a:pt x="6569957" y="2534298"/>
                  <a:pt x="6565504" y="2546839"/>
                  <a:pt x="6559643" y="2558562"/>
                </a:cubicBezTo>
                <a:cubicBezTo>
                  <a:pt x="6534498" y="2684279"/>
                  <a:pt x="6567479" y="2507847"/>
                  <a:pt x="6542058" y="2795954"/>
                </a:cubicBezTo>
                <a:cubicBezTo>
                  <a:pt x="6538924" y="2831470"/>
                  <a:pt x="6530335" y="2866293"/>
                  <a:pt x="6524473" y="2901462"/>
                </a:cubicBezTo>
                <a:cubicBezTo>
                  <a:pt x="6521066" y="2921904"/>
                  <a:pt x="6518612" y="2942493"/>
                  <a:pt x="6515681" y="2963008"/>
                </a:cubicBezTo>
                <a:cubicBezTo>
                  <a:pt x="6518612" y="3036277"/>
                  <a:pt x="6517410" y="3109829"/>
                  <a:pt x="6524473" y="3182816"/>
                </a:cubicBezTo>
                <a:cubicBezTo>
                  <a:pt x="6527674" y="3215891"/>
                  <a:pt x="6541881" y="3237081"/>
                  <a:pt x="6559643" y="3261947"/>
                </a:cubicBezTo>
                <a:cubicBezTo>
                  <a:pt x="6568160" y="3273871"/>
                  <a:pt x="6577228" y="3285393"/>
                  <a:pt x="6586020" y="3297116"/>
                </a:cubicBezTo>
                <a:cubicBezTo>
                  <a:pt x="6588951" y="3305908"/>
                  <a:pt x="6590667" y="3315203"/>
                  <a:pt x="6594812" y="3323493"/>
                </a:cubicBezTo>
                <a:cubicBezTo>
                  <a:pt x="6599538" y="3332944"/>
                  <a:pt x="6605376" y="3341972"/>
                  <a:pt x="6612396" y="3349870"/>
                </a:cubicBezTo>
                <a:cubicBezTo>
                  <a:pt x="6631039" y="3370844"/>
                  <a:pt x="6662127" y="3405509"/>
                  <a:pt x="6691527" y="3420208"/>
                </a:cubicBezTo>
                <a:cubicBezTo>
                  <a:pt x="6699817" y="3424353"/>
                  <a:pt x="6709385" y="3425349"/>
                  <a:pt x="6717904" y="3429000"/>
                </a:cubicBezTo>
                <a:cubicBezTo>
                  <a:pt x="6729951" y="3434163"/>
                  <a:pt x="6741350" y="3440723"/>
                  <a:pt x="6753073" y="3446585"/>
                </a:cubicBezTo>
                <a:cubicBezTo>
                  <a:pt x="6786940" y="3497385"/>
                  <a:pt x="6751445" y="3451470"/>
                  <a:pt x="6797035" y="3490547"/>
                </a:cubicBezTo>
                <a:cubicBezTo>
                  <a:pt x="6827324" y="3516509"/>
                  <a:pt x="6826282" y="3527151"/>
                  <a:pt x="6858581" y="3543300"/>
                </a:cubicBezTo>
                <a:cubicBezTo>
                  <a:pt x="6866871" y="3547445"/>
                  <a:pt x="6876856" y="3547592"/>
                  <a:pt x="6884958" y="3552093"/>
                </a:cubicBezTo>
                <a:cubicBezTo>
                  <a:pt x="6903432" y="3562357"/>
                  <a:pt x="6937712" y="3587262"/>
                  <a:pt x="6937712" y="3587262"/>
                </a:cubicBezTo>
                <a:cubicBezTo>
                  <a:pt x="6948463" y="3608764"/>
                  <a:pt x="6957345" y="3630165"/>
                  <a:pt x="6972881" y="3648808"/>
                </a:cubicBezTo>
                <a:cubicBezTo>
                  <a:pt x="6980841" y="3658360"/>
                  <a:pt x="6988912" y="3668288"/>
                  <a:pt x="6999258" y="3675185"/>
                </a:cubicBezTo>
                <a:cubicBezTo>
                  <a:pt x="7006969" y="3680326"/>
                  <a:pt x="7016843" y="3681046"/>
                  <a:pt x="7025635" y="3683977"/>
                </a:cubicBezTo>
                <a:cubicBezTo>
                  <a:pt x="7034427" y="3689839"/>
                  <a:pt x="7046769" y="3692387"/>
                  <a:pt x="7052012" y="3701562"/>
                </a:cubicBezTo>
                <a:cubicBezTo>
                  <a:pt x="7059426" y="3714537"/>
                  <a:pt x="7056872" y="3731106"/>
                  <a:pt x="7060804" y="3745524"/>
                </a:cubicBezTo>
                <a:cubicBezTo>
                  <a:pt x="7065681" y="3763406"/>
                  <a:pt x="7072527" y="3780693"/>
                  <a:pt x="7078389" y="3798277"/>
                </a:cubicBezTo>
                <a:lnTo>
                  <a:pt x="7078389" y="3798277"/>
                </a:lnTo>
                <a:cubicBezTo>
                  <a:pt x="7084250" y="3807069"/>
                  <a:pt x="7091247" y="3815203"/>
                  <a:pt x="7095973" y="3824654"/>
                </a:cubicBezTo>
                <a:cubicBezTo>
                  <a:pt x="7100118" y="3832944"/>
                  <a:pt x="7099625" y="3843320"/>
                  <a:pt x="7104766" y="3851031"/>
                </a:cubicBezTo>
                <a:cubicBezTo>
                  <a:pt x="7118306" y="3871340"/>
                  <a:pt x="7138057" y="3882017"/>
                  <a:pt x="7157520" y="3894993"/>
                </a:cubicBezTo>
                <a:cubicBezTo>
                  <a:pt x="7166312" y="3906716"/>
                  <a:pt x="7172639" y="3920781"/>
                  <a:pt x="7183896" y="3930162"/>
                </a:cubicBezTo>
                <a:cubicBezTo>
                  <a:pt x="7191016" y="3936095"/>
                  <a:pt x="7202171" y="3934453"/>
                  <a:pt x="7210273" y="3938954"/>
                </a:cubicBezTo>
                <a:cubicBezTo>
                  <a:pt x="7228748" y="3949218"/>
                  <a:pt x="7245442" y="3962401"/>
                  <a:pt x="7263027" y="3974124"/>
                </a:cubicBezTo>
                <a:cubicBezTo>
                  <a:pt x="7278450" y="3984406"/>
                  <a:pt x="7315781" y="3991708"/>
                  <a:pt x="7315781" y="3991708"/>
                </a:cubicBezTo>
                <a:cubicBezTo>
                  <a:pt x="7365891" y="4041818"/>
                  <a:pt x="7315334" y="4000308"/>
                  <a:pt x="7377327" y="4026877"/>
                </a:cubicBezTo>
                <a:cubicBezTo>
                  <a:pt x="7387040" y="4031040"/>
                  <a:pt x="7394252" y="4039736"/>
                  <a:pt x="7403704" y="4044462"/>
                </a:cubicBezTo>
                <a:cubicBezTo>
                  <a:pt x="7416314" y="4050767"/>
                  <a:pt x="7453987" y="4059231"/>
                  <a:pt x="7465250" y="4062047"/>
                </a:cubicBezTo>
                <a:cubicBezTo>
                  <a:pt x="7540842" y="4112440"/>
                  <a:pt x="7445201" y="4052022"/>
                  <a:pt x="7518004" y="4088424"/>
                </a:cubicBezTo>
                <a:cubicBezTo>
                  <a:pt x="7527455" y="4093150"/>
                  <a:pt x="7535589" y="4100147"/>
                  <a:pt x="7544381" y="4106008"/>
                </a:cubicBezTo>
                <a:cubicBezTo>
                  <a:pt x="7541450" y="4123593"/>
                  <a:pt x="7543561" y="4142817"/>
                  <a:pt x="7535589" y="4158762"/>
                </a:cubicBezTo>
                <a:cubicBezTo>
                  <a:pt x="7528771" y="4172398"/>
                  <a:pt x="7495319" y="4180978"/>
                  <a:pt x="7482835" y="4185139"/>
                </a:cubicBezTo>
                <a:cubicBezTo>
                  <a:pt x="7459041" y="4201002"/>
                  <a:pt x="7449180" y="4209152"/>
                  <a:pt x="7421289" y="4220308"/>
                </a:cubicBezTo>
                <a:cubicBezTo>
                  <a:pt x="7404079" y="4227192"/>
                  <a:pt x="7386120" y="4232031"/>
                  <a:pt x="7368535" y="4237893"/>
                </a:cubicBezTo>
                <a:lnTo>
                  <a:pt x="7342158" y="4246685"/>
                </a:lnTo>
                <a:lnTo>
                  <a:pt x="7315781" y="4255477"/>
                </a:lnTo>
                <a:cubicBezTo>
                  <a:pt x="7283543" y="4249616"/>
                  <a:pt x="7250572" y="4246895"/>
                  <a:pt x="7219066" y="4237893"/>
                </a:cubicBezTo>
                <a:cubicBezTo>
                  <a:pt x="7178584" y="4226327"/>
                  <a:pt x="7201639" y="4220545"/>
                  <a:pt x="7183896" y="4193931"/>
                </a:cubicBezTo>
                <a:cubicBezTo>
                  <a:pt x="7176999" y="4183585"/>
                  <a:pt x="7165480" y="4177106"/>
                  <a:pt x="7157520" y="4167554"/>
                </a:cubicBezTo>
                <a:cubicBezTo>
                  <a:pt x="7150755" y="4159436"/>
                  <a:pt x="7146700" y="4149295"/>
                  <a:pt x="7139935" y="4141177"/>
                </a:cubicBezTo>
                <a:cubicBezTo>
                  <a:pt x="7083515" y="4073474"/>
                  <a:pt x="7139637" y="4153916"/>
                  <a:pt x="7095973" y="4088424"/>
                </a:cubicBezTo>
                <a:cubicBezTo>
                  <a:pt x="7075047" y="4025645"/>
                  <a:pt x="7088671" y="4051093"/>
                  <a:pt x="7060804" y="4009293"/>
                </a:cubicBezTo>
                <a:cubicBezTo>
                  <a:pt x="7038705" y="3942994"/>
                  <a:pt x="7071086" y="4022145"/>
                  <a:pt x="7025635" y="3965331"/>
                </a:cubicBezTo>
                <a:cubicBezTo>
                  <a:pt x="7019845" y="3958094"/>
                  <a:pt x="7020494" y="3947473"/>
                  <a:pt x="7016843" y="3938954"/>
                </a:cubicBezTo>
                <a:cubicBezTo>
                  <a:pt x="7011680" y="3926907"/>
                  <a:pt x="7007649" y="3913854"/>
                  <a:pt x="6999258" y="3903785"/>
                </a:cubicBezTo>
                <a:cubicBezTo>
                  <a:pt x="6991326" y="3894267"/>
                  <a:pt x="6959965" y="3877957"/>
                  <a:pt x="6946504" y="3877408"/>
                </a:cubicBezTo>
                <a:cubicBezTo>
                  <a:pt x="6811769" y="3871909"/>
                  <a:pt x="6676873" y="3871547"/>
                  <a:pt x="6542058" y="3868616"/>
                </a:cubicBezTo>
                <a:cubicBezTo>
                  <a:pt x="6519582" y="3865405"/>
                  <a:pt x="6470860" y="3860600"/>
                  <a:pt x="6445343" y="3851031"/>
                </a:cubicBezTo>
                <a:cubicBezTo>
                  <a:pt x="6433071" y="3846429"/>
                  <a:pt x="6422220" y="3838610"/>
                  <a:pt x="6410173" y="3833447"/>
                </a:cubicBezTo>
                <a:cubicBezTo>
                  <a:pt x="6401654" y="3829796"/>
                  <a:pt x="6391898" y="3829155"/>
                  <a:pt x="6383796" y="3824654"/>
                </a:cubicBezTo>
                <a:cubicBezTo>
                  <a:pt x="6293104" y="3774269"/>
                  <a:pt x="6364348" y="3800586"/>
                  <a:pt x="6304666" y="3780693"/>
                </a:cubicBezTo>
                <a:lnTo>
                  <a:pt x="6225535" y="3727939"/>
                </a:lnTo>
                <a:cubicBezTo>
                  <a:pt x="6210112" y="3717657"/>
                  <a:pt x="6172781" y="3710354"/>
                  <a:pt x="6172781" y="3710354"/>
                </a:cubicBezTo>
                <a:cubicBezTo>
                  <a:pt x="6090160" y="3722158"/>
                  <a:pt x="6132459" y="3706049"/>
                  <a:pt x="6076066" y="3745524"/>
                </a:cubicBezTo>
                <a:cubicBezTo>
                  <a:pt x="6058752" y="3757644"/>
                  <a:pt x="6023312" y="3780693"/>
                  <a:pt x="6023312" y="3780693"/>
                </a:cubicBezTo>
                <a:cubicBezTo>
                  <a:pt x="6020381" y="3789485"/>
                  <a:pt x="6013497" y="3797859"/>
                  <a:pt x="6014520" y="3807070"/>
                </a:cubicBezTo>
                <a:cubicBezTo>
                  <a:pt x="6016567" y="3825492"/>
                  <a:pt x="6021330" y="3844741"/>
                  <a:pt x="6032104" y="3859824"/>
                </a:cubicBezTo>
                <a:cubicBezTo>
                  <a:pt x="6037491" y="3867366"/>
                  <a:pt x="6050191" y="3864471"/>
                  <a:pt x="6058481" y="3868616"/>
                </a:cubicBezTo>
                <a:cubicBezTo>
                  <a:pt x="6067932" y="3873342"/>
                  <a:pt x="6075407" y="3881474"/>
                  <a:pt x="6084858" y="3886200"/>
                </a:cubicBezTo>
                <a:cubicBezTo>
                  <a:pt x="6097476" y="3892509"/>
                  <a:pt x="6135129" y="3900966"/>
                  <a:pt x="6146404" y="3903785"/>
                </a:cubicBezTo>
                <a:cubicBezTo>
                  <a:pt x="6155196" y="3912577"/>
                  <a:pt x="6171239" y="3917824"/>
                  <a:pt x="6172781" y="3930162"/>
                </a:cubicBezTo>
                <a:cubicBezTo>
                  <a:pt x="6174739" y="3945823"/>
                  <a:pt x="6164370" y="3961281"/>
                  <a:pt x="6155196" y="3974124"/>
                </a:cubicBezTo>
                <a:cubicBezTo>
                  <a:pt x="6142772" y="3991518"/>
                  <a:pt x="6119844" y="3993043"/>
                  <a:pt x="6102443" y="4000500"/>
                </a:cubicBezTo>
                <a:cubicBezTo>
                  <a:pt x="6049300" y="4023276"/>
                  <a:pt x="6085049" y="4010440"/>
                  <a:pt x="6040896" y="4035670"/>
                </a:cubicBezTo>
                <a:cubicBezTo>
                  <a:pt x="6029516" y="4042173"/>
                  <a:pt x="6017450" y="4047393"/>
                  <a:pt x="6005727" y="4053254"/>
                </a:cubicBezTo>
                <a:cubicBezTo>
                  <a:pt x="5996935" y="4062046"/>
                  <a:pt x="5988902" y="4071671"/>
                  <a:pt x="5979350" y="4079631"/>
                </a:cubicBezTo>
                <a:cubicBezTo>
                  <a:pt x="5971232" y="4086396"/>
                  <a:pt x="5960445" y="4089744"/>
                  <a:pt x="5952973" y="4097216"/>
                </a:cubicBezTo>
                <a:cubicBezTo>
                  <a:pt x="5945501" y="4104688"/>
                  <a:pt x="5941250" y="4114801"/>
                  <a:pt x="5935389" y="4123593"/>
                </a:cubicBezTo>
                <a:cubicBezTo>
                  <a:pt x="5938320" y="4132385"/>
                  <a:pt x="5936944" y="4144180"/>
                  <a:pt x="5944181" y="4149970"/>
                </a:cubicBezTo>
                <a:cubicBezTo>
                  <a:pt x="5953617" y="4157519"/>
                  <a:pt x="5967554" y="4156141"/>
                  <a:pt x="5979350" y="4158762"/>
                </a:cubicBezTo>
                <a:cubicBezTo>
                  <a:pt x="5993938" y="4162004"/>
                  <a:pt x="6008894" y="4163622"/>
                  <a:pt x="6023312" y="4167554"/>
                </a:cubicBezTo>
                <a:cubicBezTo>
                  <a:pt x="6146023" y="4201020"/>
                  <a:pt x="6012920" y="4172510"/>
                  <a:pt x="6120027" y="4193931"/>
                </a:cubicBezTo>
                <a:cubicBezTo>
                  <a:pt x="6117096" y="4202723"/>
                  <a:pt x="6117788" y="4213755"/>
                  <a:pt x="6111235" y="4220308"/>
                </a:cubicBezTo>
                <a:cubicBezTo>
                  <a:pt x="6090511" y="4241032"/>
                  <a:pt x="6040896" y="4273062"/>
                  <a:pt x="6040896" y="4273062"/>
                </a:cubicBezTo>
                <a:cubicBezTo>
                  <a:pt x="6043827" y="4281854"/>
                  <a:pt x="6043135" y="4292886"/>
                  <a:pt x="6049689" y="4299439"/>
                </a:cubicBezTo>
                <a:cubicBezTo>
                  <a:pt x="6064633" y="4314383"/>
                  <a:pt x="6102443" y="4334608"/>
                  <a:pt x="6102443" y="4334608"/>
                </a:cubicBezTo>
                <a:cubicBezTo>
                  <a:pt x="6071181" y="4397131"/>
                  <a:pt x="6104397" y="4348285"/>
                  <a:pt x="6049689" y="4387362"/>
                </a:cubicBezTo>
                <a:cubicBezTo>
                  <a:pt x="6039571" y="4394589"/>
                  <a:pt x="6032864" y="4405779"/>
                  <a:pt x="6023312" y="4413739"/>
                </a:cubicBezTo>
                <a:cubicBezTo>
                  <a:pt x="6015194" y="4420504"/>
                  <a:pt x="6005727" y="4425462"/>
                  <a:pt x="5996935" y="4431324"/>
                </a:cubicBezTo>
                <a:cubicBezTo>
                  <a:pt x="6002797" y="4440116"/>
                  <a:pt x="6005728" y="4451839"/>
                  <a:pt x="6014520" y="4457700"/>
                </a:cubicBezTo>
                <a:cubicBezTo>
                  <a:pt x="6024574" y="4464403"/>
                  <a:pt x="6042666" y="4456660"/>
                  <a:pt x="6049689" y="4466493"/>
                </a:cubicBezTo>
                <a:cubicBezTo>
                  <a:pt x="6060051" y="4481000"/>
                  <a:pt x="6053358" y="4502172"/>
                  <a:pt x="6058481" y="4519247"/>
                </a:cubicBezTo>
                <a:cubicBezTo>
                  <a:pt x="6066044" y="4544457"/>
                  <a:pt x="6081581" y="4565147"/>
                  <a:pt x="6102443" y="4580793"/>
                </a:cubicBezTo>
                <a:cubicBezTo>
                  <a:pt x="6116114" y="4591046"/>
                  <a:pt x="6132185" y="4597691"/>
                  <a:pt x="6146404" y="4607170"/>
                </a:cubicBezTo>
                <a:cubicBezTo>
                  <a:pt x="6199632" y="4642656"/>
                  <a:pt x="6160939" y="4626669"/>
                  <a:pt x="6207950" y="4642339"/>
                </a:cubicBezTo>
                <a:cubicBezTo>
                  <a:pt x="6210881" y="4659924"/>
                  <a:pt x="6207294" y="4679976"/>
                  <a:pt x="6216743" y="4695093"/>
                </a:cubicBezTo>
                <a:cubicBezTo>
                  <a:pt x="6223690" y="4706207"/>
                  <a:pt x="6239865" y="4707514"/>
                  <a:pt x="6251912" y="4712677"/>
                </a:cubicBezTo>
                <a:cubicBezTo>
                  <a:pt x="6260431" y="4716328"/>
                  <a:pt x="6269770" y="4717819"/>
                  <a:pt x="6278289" y="4721470"/>
                </a:cubicBezTo>
                <a:cubicBezTo>
                  <a:pt x="6290336" y="4726633"/>
                  <a:pt x="6300687" y="4736107"/>
                  <a:pt x="6313458" y="4739054"/>
                </a:cubicBezTo>
                <a:cubicBezTo>
                  <a:pt x="6339318" y="4745022"/>
                  <a:pt x="6366212" y="4744916"/>
                  <a:pt x="6392589" y="4747847"/>
                </a:cubicBezTo>
                <a:cubicBezTo>
                  <a:pt x="6413104" y="4753708"/>
                  <a:pt x="6446643" y="4745453"/>
                  <a:pt x="6454135" y="4765431"/>
                </a:cubicBezTo>
                <a:cubicBezTo>
                  <a:pt x="6461556" y="4785219"/>
                  <a:pt x="6418966" y="4818185"/>
                  <a:pt x="6418966" y="4818185"/>
                </a:cubicBezTo>
                <a:cubicBezTo>
                  <a:pt x="6416035" y="4844562"/>
                  <a:pt x="6414536" y="4871138"/>
                  <a:pt x="6410173" y="4897316"/>
                </a:cubicBezTo>
                <a:cubicBezTo>
                  <a:pt x="6408649" y="4906458"/>
                  <a:pt x="6395820" y="4916279"/>
                  <a:pt x="6401381" y="4923693"/>
                </a:cubicBezTo>
                <a:cubicBezTo>
                  <a:pt x="6408631" y="4933360"/>
                  <a:pt x="6424827" y="4929554"/>
                  <a:pt x="6436550" y="4932485"/>
                </a:cubicBezTo>
                <a:cubicBezTo>
                  <a:pt x="6492235" y="4929554"/>
                  <a:pt x="6548354" y="4931227"/>
                  <a:pt x="6603604" y="4923693"/>
                </a:cubicBezTo>
                <a:cubicBezTo>
                  <a:pt x="6614074" y="4922265"/>
                  <a:pt x="6620050" y="4909719"/>
                  <a:pt x="6629981" y="4906108"/>
                </a:cubicBezTo>
                <a:cubicBezTo>
                  <a:pt x="6652694" y="4897849"/>
                  <a:pt x="6700320" y="4888524"/>
                  <a:pt x="6700320" y="4888524"/>
                </a:cubicBezTo>
                <a:cubicBezTo>
                  <a:pt x="6706181" y="4879732"/>
                  <a:pt x="6709112" y="4868009"/>
                  <a:pt x="6717904" y="4862147"/>
                </a:cubicBezTo>
                <a:cubicBezTo>
                  <a:pt x="6748753" y="4841581"/>
                  <a:pt x="6853640" y="4861735"/>
                  <a:pt x="6858581" y="4862147"/>
                </a:cubicBezTo>
                <a:cubicBezTo>
                  <a:pt x="6934173" y="4912540"/>
                  <a:pt x="6838532" y="4852122"/>
                  <a:pt x="6911335" y="4888524"/>
                </a:cubicBezTo>
                <a:cubicBezTo>
                  <a:pt x="6920786" y="4893250"/>
                  <a:pt x="6928920" y="4900247"/>
                  <a:pt x="6937712" y="4906108"/>
                </a:cubicBezTo>
                <a:cubicBezTo>
                  <a:pt x="6982770" y="4973695"/>
                  <a:pt x="6976355" y="4938015"/>
                  <a:pt x="6964089" y="5011616"/>
                </a:cubicBezTo>
                <a:cubicBezTo>
                  <a:pt x="6906127" y="5007158"/>
                  <a:pt x="6852906" y="5006447"/>
                  <a:pt x="6797035" y="4994031"/>
                </a:cubicBezTo>
                <a:cubicBezTo>
                  <a:pt x="6787988" y="4992020"/>
                  <a:pt x="6779450" y="4988170"/>
                  <a:pt x="6770658" y="4985239"/>
                </a:cubicBezTo>
                <a:cubicBezTo>
                  <a:pt x="6756004" y="4988170"/>
                  <a:pt x="6739130" y="4985742"/>
                  <a:pt x="6726696" y="4994031"/>
                </a:cubicBezTo>
                <a:cubicBezTo>
                  <a:pt x="6718985" y="4999172"/>
                  <a:pt x="6718826" y="5011186"/>
                  <a:pt x="6717904" y="5020408"/>
                </a:cubicBezTo>
                <a:cubicBezTo>
                  <a:pt x="6712938" y="5070069"/>
                  <a:pt x="6714078" y="5120216"/>
                  <a:pt x="6709112" y="5169877"/>
                </a:cubicBezTo>
                <a:cubicBezTo>
                  <a:pt x="6708190" y="5179099"/>
                  <a:pt x="6702866" y="5187343"/>
                  <a:pt x="6700320" y="5196254"/>
                </a:cubicBezTo>
                <a:cubicBezTo>
                  <a:pt x="6686126" y="5245932"/>
                  <a:pt x="6700712" y="5217647"/>
                  <a:pt x="6673943" y="5257800"/>
                </a:cubicBezTo>
                <a:cubicBezTo>
                  <a:pt x="6676874" y="5266592"/>
                  <a:pt x="6677594" y="5276466"/>
                  <a:pt x="6682735" y="5284177"/>
                </a:cubicBezTo>
                <a:cubicBezTo>
                  <a:pt x="6692457" y="5298760"/>
                  <a:pt x="6719270" y="5320030"/>
                  <a:pt x="6735489" y="5328139"/>
                </a:cubicBezTo>
                <a:cubicBezTo>
                  <a:pt x="6743778" y="5332284"/>
                  <a:pt x="6753074" y="5334000"/>
                  <a:pt x="6761866" y="5336931"/>
                </a:cubicBezTo>
                <a:cubicBezTo>
                  <a:pt x="6770658" y="5342793"/>
                  <a:pt x="6778530" y="5350353"/>
                  <a:pt x="6788243" y="5354516"/>
                </a:cubicBezTo>
                <a:cubicBezTo>
                  <a:pt x="6799350" y="5359276"/>
                  <a:pt x="6811793" y="5359988"/>
                  <a:pt x="6823412" y="5363308"/>
                </a:cubicBezTo>
                <a:cubicBezTo>
                  <a:pt x="6931566" y="5394208"/>
                  <a:pt x="6711177" y="5366073"/>
                  <a:pt x="7052012" y="5380893"/>
                </a:cubicBezTo>
                <a:cubicBezTo>
                  <a:pt x="7060804" y="5383824"/>
                  <a:pt x="7069398" y="5387437"/>
                  <a:pt x="7078389" y="5389685"/>
                </a:cubicBezTo>
                <a:cubicBezTo>
                  <a:pt x="7133385" y="5403434"/>
                  <a:pt x="7163122" y="5401875"/>
                  <a:pt x="7227858" y="5407270"/>
                </a:cubicBezTo>
                <a:cubicBezTo>
                  <a:pt x="7307614" y="5433854"/>
                  <a:pt x="7242098" y="5414614"/>
                  <a:pt x="7421289" y="5424854"/>
                </a:cubicBezTo>
                <a:lnTo>
                  <a:pt x="7561966" y="5433647"/>
                </a:lnTo>
                <a:cubicBezTo>
                  <a:pt x="7677505" y="5472159"/>
                  <a:pt x="7577592" y="5441654"/>
                  <a:pt x="7869696" y="5451231"/>
                </a:cubicBezTo>
                <a:lnTo>
                  <a:pt x="8353273" y="5468816"/>
                </a:lnTo>
                <a:cubicBezTo>
                  <a:pt x="8471518" y="5498376"/>
                  <a:pt x="8393977" y="5482809"/>
                  <a:pt x="8652212" y="5460024"/>
                </a:cubicBezTo>
                <a:cubicBezTo>
                  <a:pt x="8681746" y="5457418"/>
                  <a:pt x="8687135" y="5448583"/>
                  <a:pt x="8713758" y="5442439"/>
                </a:cubicBezTo>
                <a:cubicBezTo>
                  <a:pt x="8742881" y="5435718"/>
                  <a:pt x="8773327" y="5434305"/>
                  <a:pt x="8801681" y="5424854"/>
                </a:cubicBezTo>
                <a:cubicBezTo>
                  <a:pt x="8832730" y="5414505"/>
                  <a:pt x="8866671" y="5402442"/>
                  <a:pt x="8898396" y="5398477"/>
                </a:cubicBezTo>
                <a:lnTo>
                  <a:pt x="8968735" y="5389685"/>
                </a:lnTo>
                <a:cubicBezTo>
                  <a:pt x="8980458" y="5386754"/>
                  <a:pt x="8993412" y="5386888"/>
                  <a:pt x="9003904" y="5380893"/>
                </a:cubicBezTo>
                <a:cubicBezTo>
                  <a:pt x="9096107" y="5328206"/>
                  <a:pt x="8974306" y="5373174"/>
                  <a:pt x="9056658" y="5345724"/>
                </a:cubicBezTo>
                <a:cubicBezTo>
                  <a:pt x="9146667" y="5255715"/>
                  <a:pt x="9011814" y="5397495"/>
                  <a:pt x="9100620" y="5275385"/>
                </a:cubicBezTo>
                <a:cubicBezTo>
                  <a:pt x="9115247" y="5255273"/>
                  <a:pt x="9153373" y="5222631"/>
                  <a:pt x="9153373" y="5222631"/>
                </a:cubicBezTo>
                <a:cubicBezTo>
                  <a:pt x="9166662" y="5169480"/>
                  <a:pt x="9158345" y="5198926"/>
                  <a:pt x="9179750" y="5134708"/>
                </a:cubicBezTo>
                <a:cubicBezTo>
                  <a:pt x="9196710" y="5083826"/>
                  <a:pt x="9198763" y="5054371"/>
                  <a:pt x="9206127" y="5002824"/>
                </a:cubicBezTo>
                <a:cubicBezTo>
                  <a:pt x="9203196" y="4955932"/>
                  <a:pt x="9206549" y="4908218"/>
                  <a:pt x="9197335" y="4862147"/>
                </a:cubicBezTo>
                <a:cubicBezTo>
                  <a:pt x="9194461" y="4847777"/>
                  <a:pt x="9180495" y="4838103"/>
                  <a:pt x="9170958" y="4826977"/>
                </a:cubicBezTo>
                <a:cubicBezTo>
                  <a:pt x="9149334" y="4801748"/>
                  <a:pt x="9127091" y="4786608"/>
                  <a:pt x="9100620" y="4765431"/>
                </a:cubicBezTo>
                <a:cubicBezTo>
                  <a:pt x="9097689" y="4756639"/>
                  <a:pt x="9095972" y="4747344"/>
                  <a:pt x="9091827" y="4739054"/>
                </a:cubicBezTo>
                <a:cubicBezTo>
                  <a:pt x="9082590" y="4720580"/>
                  <a:pt x="9063777" y="4698675"/>
                  <a:pt x="9047866" y="4686300"/>
                </a:cubicBezTo>
                <a:cubicBezTo>
                  <a:pt x="9031184" y="4673325"/>
                  <a:pt x="9012697" y="4662854"/>
                  <a:pt x="8995112" y="4651131"/>
                </a:cubicBezTo>
                <a:cubicBezTo>
                  <a:pt x="8987401" y="4645990"/>
                  <a:pt x="8977527" y="4645270"/>
                  <a:pt x="8968735" y="4642339"/>
                </a:cubicBezTo>
                <a:cubicBezTo>
                  <a:pt x="8959943" y="4636477"/>
                  <a:pt x="8952071" y="4628917"/>
                  <a:pt x="8942358" y="4624754"/>
                </a:cubicBezTo>
                <a:cubicBezTo>
                  <a:pt x="8931251" y="4619994"/>
                  <a:pt x="8918808" y="4619282"/>
                  <a:pt x="8907189" y="4615962"/>
                </a:cubicBezTo>
                <a:cubicBezTo>
                  <a:pt x="8898278" y="4613416"/>
                  <a:pt x="8889604" y="4610101"/>
                  <a:pt x="8880812" y="4607170"/>
                </a:cubicBezTo>
                <a:cubicBezTo>
                  <a:pt x="8832112" y="4574703"/>
                  <a:pt x="8877494" y="4599746"/>
                  <a:pt x="8801681" y="4580793"/>
                </a:cubicBezTo>
                <a:cubicBezTo>
                  <a:pt x="8783699" y="4576297"/>
                  <a:pt x="8766512" y="4569070"/>
                  <a:pt x="8748927" y="4563208"/>
                </a:cubicBezTo>
                <a:cubicBezTo>
                  <a:pt x="8738902" y="4559866"/>
                  <a:pt x="8730668" y="4552389"/>
                  <a:pt x="8722550" y="4545624"/>
                </a:cubicBezTo>
                <a:cubicBezTo>
                  <a:pt x="8697163" y="4524469"/>
                  <a:pt x="8695879" y="4518806"/>
                  <a:pt x="8678589" y="4492870"/>
                </a:cubicBezTo>
                <a:cubicBezTo>
                  <a:pt x="8676520" y="4484595"/>
                  <a:pt x="8666737" y="4441643"/>
                  <a:pt x="8661004" y="4431324"/>
                </a:cubicBezTo>
                <a:cubicBezTo>
                  <a:pt x="8650740" y="4412849"/>
                  <a:pt x="8625835" y="4378570"/>
                  <a:pt x="8625835" y="4378570"/>
                </a:cubicBezTo>
                <a:cubicBezTo>
                  <a:pt x="8622904" y="4369778"/>
                  <a:pt x="8620694" y="4360712"/>
                  <a:pt x="8617043" y="4352193"/>
                </a:cubicBezTo>
                <a:cubicBezTo>
                  <a:pt x="8611880" y="4340146"/>
                  <a:pt x="8601312" y="4329999"/>
                  <a:pt x="8599458" y="4317024"/>
                </a:cubicBezTo>
                <a:cubicBezTo>
                  <a:pt x="8597316" y="4302034"/>
                  <a:pt x="8619385" y="4273944"/>
                  <a:pt x="8625835" y="4264270"/>
                </a:cubicBezTo>
                <a:cubicBezTo>
                  <a:pt x="8631696" y="4246686"/>
                  <a:pt x="8643419" y="4229100"/>
                  <a:pt x="8625835" y="4211516"/>
                </a:cubicBezTo>
                <a:cubicBezTo>
                  <a:pt x="8619282" y="4204963"/>
                  <a:pt x="8608369" y="4205270"/>
                  <a:pt x="8599458" y="4202724"/>
                </a:cubicBezTo>
                <a:cubicBezTo>
                  <a:pt x="8583184" y="4198074"/>
                  <a:pt x="8534841" y="4186694"/>
                  <a:pt x="8520327" y="4185139"/>
                </a:cubicBezTo>
                <a:cubicBezTo>
                  <a:pt x="8453050" y="4177931"/>
                  <a:pt x="8318104" y="4167554"/>
                  <a:pt x="8318104" y="4167554"/>
                </a:cubicBezTo>
                <a:cubicBezTo>
                  <a:pt x="8287896" y="4161512"/>
                  <a:pt x="8267938" y="4158246"/>
                  <a:pt x="8238973" y="4149970"/>
                </a:cubicBezTo>
                <a:cubicBezTo>
                  <a:pt x="8230062" y="4147424"/>
                  <a:pt x="8220698" y="4145678"/>
                  <a:pt x="8212596" y="4141177"/>
                </a:cubicBezTo>
                <a:cubicBezTo>
                  <a:pt x="8194122" y="4130913"/>
                  <a:pt x="8177427" y="4117731"/>
                  <a:pt x="8159843" y="4106008"/>
                </a:cubicBezTo>
                <a:lnTo>
                  <a:pt x="8107089" y="4070839"/>
                </a:lnTo>
                <a:cubicBezTo>
                  <a:pt x="8096743" y="4063942"/>
                  <a:pt x="8090264" y="4052422"/>
                  <a:pt x="8080712" y="4044462"/>
                </a:cubicBezTo>
                <a:cubicBezTo>
                  <a:pt x="8057986" y="4025523"/>
                  <a:pt x="8054395" y="4026897"/>
                  <a:pt x="8027958" y="4018085"/>
                </a:cubicBezTo>
                <a:cubicBezTo>
                  <a:pt x="7931953" y="3954081"/>
                  <a:pt x="8079956" y="4048480"/>
                  <a:pt x="7966412" y="3991708"/>
                </a:cubicBezTo>
                <a:cubicBezTo>
                  <a:pt x="7947509" y="3982257"/>
                  <a:pt x="7913658" y="3956539"/>
                  <a:pt x="7913658" y="3956539"/>
                </a:cubicBezTo>
                <a:lnTo>
                  <a:pt x="7878489" y="3903785"/>
                </a:lnTo>
                <a:lnTo>
                  <a:pt x="7860904" y="3877408"/>
                </a:lnTo>
                <a:cubicBezTo>
                  <a:pt x="7837753" y="4039471"/>
                  <a:pt x="7883592" y="3980730"/>
                  <a:pt x="7816943" y="4009293"/>
                </a:cubicBezTo>
                <a:cubicBezTo>
                  <a:pt x="7804896" y="4014456"/>
                  <a:pt x="7793820" y="4021714"/>
                  <a:pt x="7781773" y="4026877"/>
                </a:cubicBezTo>
                <a:cubicBezTo>
                  <a:pt x="7773254" y="4030528"/>
                  <a:pt x="7764188" y="4032739"/>
                  <a:pt x="7755396" y="4035670"/>
                </a:cubicBezTo>
                <a:cubicBezTo>
                  <a:pt x="7714365" y="4032739"/>
                  <a:pt x="7673157" y="4031683"/>
                  <a:pt x="7632304" y="4026877"/>
                </a:cubicBezTo>
                <a:cubicBezTo>
                  <a:pt x="7623100" y="4025794"/>
                  <a:pt x="7613638" y="4023226"/>
                  <a:pt x="7605927" y="4018085"/>
                </a:cubicBezTo>
                <a:cubicBezTo>
                  <a:pt x="7595581" y="4011188"/>
                  <a:pt x="7589102" y="3999668"/>
                  <a:pt x="7579550" y="3991708"/>
                </a:cubicBezTo>
                <a:cubicBezTo>
                  <a:pt x="7571432" y="3984943"/>
                  <a:pt x="7561965" y="3979985"/>
                  <a:pt x="7553173" y="3974124"/>
                </a:cubicBezTo>
                <a:cubicBezTo>
                  <a:pt x="7505718" y="3902939"/>
                  <a:pt x="7564647" y="3997742"/>
                  <a:pt x="7526796" y="3912577"/>
                </a:cubicBezTo>
                <a:cubicBezTo>
                  <a:pt x="7519856" y="3896961"/>
                  <a:pt x="7508719" y="3883554"/>
                  <a:pt x="7500420" y="3868616"/>
                </a:cubicBezTo>
                <a:cubicBezTo>
                  <a:pt x="7486088" y="3842818"/>
                  <a:pt x="7483673" y="3829177"/>
                  <a:pt x="7465250" y="3807070"/>
                </a:cubicBezTo>
                <a:cubicBezTo>
                  <a:pt x="7457290" y="3797518"/>
                  <a:pt x="7447665" y="3789485"/>
                  <a:pt x="7438873" y="3780693"/>
                </a:cubicBezTo>
                <a:lnTo>
                  <a:pt x="7421289" y="3727939"/>
                </a:lnTo>
                <a:lnTo>
                  <a:pt x="7412496" y="3701562"/>
                </a:lnTo>
                <a:cubicBezTo>
                  <a:pt x="7415427" y="3669324"/>
                  <a:pt x="7411052" y="3635557"/>
                  <a:pt x="7421289" y="3604847"/>
                </a:cubicBezTo>
                <a:cubicBezTo>
                  <a:pt x="7424220" y="3596055"/>
                  <a:pt x="7441113" y="3602608"/>
                  <a:pt x="7447666" y="3596054"/>
                </a:cubicBezTo>
                <a:cubicBezTo>
                  <a:pt x="7454219" y="3589501"/>
                  <a:pt x="7454019" y="3578618"/>
                  <a:pt x="7456458" y="3569677"/>
                </a:cubicBezTo>
                <a:cubicBezTo>
                  <a:pt x="7486207" y="3460599"/>
                  <a:pt x="7462598" y="3533675"/>
                  <a:pt x="7482835" y="3472962"/>
                </a:cubicBezTo>
                <a:cubicBezTo>
                  <a:pt x="7485766" y="3443654"/>
                  <a:pt x="7487461" y="3414197"/>
                  <a:pt x="7491627" y="3385039"/>
                </a:cubicBezTo>
                <a:cubicBezTo>
                  <a:pt x="7495310" y="3359256"/>
                  <a:pt x="7511333" y="3319353"/>
                  <a:pt x="7518004" y="3297116"/>
                </a:cubicBezTo>
                <a:cubicBezTo>
                  <a:pt x="7551101" y="3186790"/>
                  <a:pt x="7506057" y="3324158"/>
                  <a:pt x="7535589" y="3235570"/>
                </a:cubicBezTo>
                <a:cubicBezTo>
                  <a:pt x="7538520" y="3209193"/>
                  <a:pt x="7540628" y="3182712"/>
                  <a:pt x="7544381" y="3156439"/>
                </a:cubicBezTo>
                <a:cubicBezTo>
                  <a:pt x="7547869" y="3132022"/>
                  <a:pt x="7565791" y="3057041"/>
                  <a:pt x="7570758" y="3042139"/>
                </a:cubicBezTo>
                <a:cubicBezTo>
                  <a:pt x="7573689" y="3033347"/>
                  <a:pt x="7577111" y="3024703"/>
                  <a:pt x="7579550" y="3015762"/>
                </a:cubicBezTo>
                <a:cubicBezTo>
                  <a:pt x="7585909" y="2992446"/>
                  <a:pt x="7589493" y="2968352"/>
                  <a:pt x="7597135" y="2945424"/>
                </a:cubicBezTo>
                <a:cubicBezTo>
                  <a:pt x="7600066" y="2936632"/>
                  <a:pt x="7603381" y="2927958"/>
                  <a:pt x="7605927" y="2919047"/>
                </a:cubicBezTo>
                <a:cubicBezTo>
                  <a:pt x="7632501" y="2826037"/>
                  <a:pt x="7590520" y="2956478"/>
                  <a:pt x="7632304" y="2831124"/>
                </a:cubicBezTo>
                <a:cubicBezTo>
                  <a:pt x="7635646" y="2821099"/>
                  <a:pt x="7644027" y="2813539"/>
                  <a:pt x="7649889" y="2804747"/>
                </a:cubicBezTo>
                <a:cubicBezTo>
                  <a:pt x="7671988" y="2738448"/>
                  <a:pt x="7639607" y="2817599"/>
                  <a:pt x="7685058" y="2760785"/>
                </a:cubicBezTo>
                <a:cubicBezTo>
                  <a:pt x="7690848" y="2753548"/>
                  <a:pt x="7689349" y="2742510"/>
                  <a:pt x="7693850" y="2734408"/>
                </a:cubicBezTo>
                <a:cubicBezTo>
                  <a:pt x="7704114" y="2715933"/>
                  <a:pt x="7717297" y="2699239"/>
                  <a:pt x="7729020" y="2681654"/>
                </a:cubicBezTo>
                <a:lnTo>
                  <a:pt x="7746604" y="2655277"/>
                </a:lnTo>
                <a:lnTo>
                  <a:pt x="7764189" y="2628900"/>
                </a:lnTo>
                <a:cubicBezTo>
                  <a:pt x="7771340" y="2607447"/>
                  <a:pt x="7773521" y="2593192"/>
                  <a:pt x="7790566" y="2576147"/>
                </a:cubicBezTo>
                <a:cubicBezTo>
                  <a:pt x="7798038" y="2568675"/>
                  <a:pt x="7808825" y="2565327"/>
                  <a:pt x="7816943" y="2558562"/>
                </a:cubicBezTo>
                <a:cubicBezTo>
                  <a:pt x="7826495" y="2550602"/>
                  <a:pt x="7833768" y="2540145"/>
                  <a:pt x="7843320" y="2532185"/>
                </a:cubicBezTo>
                <a:cubicBezTo>
                  <a:pt x="7851438" y="2525420"/>
                  <a:pt x="7861150" y="2520815"/>
                  <a:pt x="7869696" y="2514600"/>
                </a:cubicBezTo>
                <a:cubicBezTo>
                  <a:pt x="7893398" y="2497362"/>
                  <a:pt x="7916589" y="2479431"/>
                  <a:pt x="7940035" y="2461847"/>
                </a:cubicBezTo>
                <a:cubicBezTo>
                  <a:pt x="7954864" y="2450726"/>
                  <a:pt x="7975204" y="2450124"/>
                  <a:pt x="7992789" y="2444262"/>
                </a:cubicBezTo>
                <a:lnTo>
                  <a:pt x="8045543" y="2426677"/>
                </a:lnTo>
                <a:cubicBezTo>
                  <a:pt x="8057977" y="2422532"/>
                  <a:pt x="8068989" y="2414954"/>
                  <a:pt x="8080712" y="2409093"/>
                </a:cubicBezTo>
                <a:cubicBezTo>
                  <a:pt x="8171566" y="2412024"/>
                  <a:pt x="8262724" y="2409895"/>
                  <a:pt x="8353273" y="2417885"/>
                </a:cubicBezTo>
                <a:cubicBezTo>
                  <a:pt x="8363799" y="2418814"/>
                  <a:pt x="8370198" y="2430744"/>
                  <a:pt x="8379650" y="2435470"/>
                </a:cubicBezTo>
                <a:cubicBezTo>
                  <a:pt x="8406756" y="2449023"/>
                  <a:pt x="8452123" y="2450024"/>
                  <a:pt x="8476366" y="2453054"/>
                </a:cubicBezTo>
                <a:lnTo>
                  <a:pt x="8529120" y="2470639"/>
                </a:lnTo>
                <a:cubicBezTo>
                  <a:pt x="8546032" y="2476276"/>
                  <a:pt x="8564392" y="2475935"/>
                  <a:pt x="8581873" y="2479431"/>
                </a:cubicBezTo>
                <a:cubicBezTo>
                  <a:pt x="8593722" y="2481801"/>
                  <a:pt x="8605320" y="2485293"/>
                  <a:pt x="8617043" y="2488224"/>
                </a:cubicBezTo>
                <a:cubicBezTo>
                  <a:pt x="8704176" y="2484997"/>
                  <a:pt x="8874863" y="2470107"/>
                  <a:pt x="8977527" y="2488224"/>
                </a:cubicBezTo>
                <a:cubicBezTo>
                  <a:pt x="8987933" y="2490060"/>
                  <a:pt x="8995112" y="2499947"/>
                  <a:pt x="9003904" y="2505808"/>
                </a:cubicBezTo>
                <a:cubicBezTo>
                  <a:pt x="9009766" y="2514600"/>
                  <a:pt x="9016763" y="2522733"/>
                  <a:pt x="9021489" y="2532185"/>
                </a:cubicBezTo>
                <a:cubicBezTo>
                  <a:pt x="9049804" y="2588815"/>
                  <a:pt x="9024634" y="2710300"/>
                  <a:pt x="9021489" y="2734408"/>
                </a:cubicBezTo>
                <a:cubicBezTo>
                  <a:pt x="9020122" y="2744886"/>
                  <a:pt x="9009766" y="2751993"/>
                  <a:pt x="9003904" y="2760785"/>
                </a:cubicBezTo>
                <a:lnTo>
                  <a:pt x="8986320" y="2848708"/>
                </a:lnTo>
                <a:cubicBezTo>
                  <a:pt x="8982235" y="2869135"/>
                  <a:pt x="8975017" y="2923437"/>
                  <a:pt x="8968735" y="2945424"/>
                </a:cubicBezTo>
                <a:cubicBezTo>
                  <a:pt x="8961097" y="2972158"/>
                  <a:pt x="8951150" y="2998177"/>
                  <a:pt x="8942358" y="3024554"/>
                </a:cubicBezTo>
                <a:lnTo>
                  <a:pt x="8933566" y="3050931"/>
                </a:lnTo>
                <a:cubicBezTo>
                  <a:pt x="8929745" y="3062395"/>
                  <a:pt x="8957012" y="3045070"/>
                  <a:pt x="8968735" y="3042139"/>
                </a:cubicBezTo>
                <a:cubicBezTo>
                  <a:pt x="8977527" y="3036277"/>
                  <a:pt x="8985937" y="3029797"/>
                  <a:pt x="8995112" y="3024554"/>
                </a:cubicBezTo>
                <a:cubicBezTo>
                  <a:pt x="9006492" y="3018051"/>
                  <a:pt x="9020212" y="3015361"/>
                  <a:pt x="9030281" y="3006970"/>
                </a:cubicBezTo>
                <a:cubicBezTo>
                  <a:pt x="9038399" y="3000205"/>
                  <a:pt x="9041651" y="2989139"/>
                  <a:pt x="9047866" y="2980593"/>
                </a:cubicBezTo>
                <a:cubicBezTo>
                  <a:pt x="9065104" y="2956891"/>
                  <a:pt x="9083035" y="2933700"/>
                  <a:pt x="9100620" y="2910254"/>
                </a:cubicBezTo>
                <a:cubicBezTo>
                  <a:pt x="9106960" y="2901800"/>
                  <a:pt x="9113912" y="2893533"/>
                  <a:pt x="9118204" y="2883877"/>
                </a:cubicBezTo>
                <a:cubicBezTo>
                  <a:pt x="9118210" y="2883863"/>
                  <a:pt x="9140183" y="2817942"/>
                  <a:pt x="9144581" y="2804747"/>
                </a:cubicBezTo>
                <a:cubicBezTo>
                  <a:pt x="9147923" y="2794722"/>
                  <a:pt x="9156304" y="2787162"/>
                  <a:pt x="9162166" y="2778370"/>
                </a:cubicBezTo>
                <a:cubicBezTo>
                  <a:pt x="9165097" y="2769578"/>
                  <a:pt x="9167307" y="2760512"/>
                  <a:pt x="9170958" y="2751993"/>
                </a:cubicBezTo>
                <a:cubicBezTo>
                  <a:pt x="9176121" y="2739946"/>
                  <a:pt x="9184398" y="2729258"/>
                  <a:pt x="9188543" y="2716824"/>
                </a:cubicBezTo>
                <a:cubicBezTo>
                  <a:pt x="9196185" y="2693896"/>
                  <a:pt x="9200266" y="2669931"/>
                  <a:pt x="9206127" y="2646485"/>
                </a:cubicBezTo>
                <a:cubicBezTo>
                  <a:pt x="9208375" y="2637494"/>
                  <a:pt x="9210419" y="2628210"/>
                  <a:pt x="9214920" y="2620108"/>
                </a:cubicBezTo>
                <a:cubicBezTo>
                  <a:pt x="9225184" y="2601634"/>
                  <a:pt x="9250089" y="2567354"/>
                  <a:pt x="9250089" y="2567354"/>
                </a:cubicBezTo>
                <a:cubicBezTo>
                  <a:pt x="9253020" y="2558562"/>
                  <a:pt x="9255230" y="2549496"/>
                  <a:pt x="9258881" y="2540977"/>
                </a:cubicBezTo>
                <a:cubicBezTo>
                  <a:pt x="9264044" y="2528930"/>
                  <a:pt x="9272700" y="2518362"/>
                  <a:pt x="9276466" y="2505808"/>
                </a:cubicBezTo>
                <a:cubicBezTo>
                  <a:pt x="9283430" y="2482595"/>
                  <a:pt x="9292505" y="2387825"/>
                  <a:pt x="9294050" y="2373924"/>
                </a:cubicBezTo>
                <a:cubicBezTo>
                  <a:pt x="9291119" y="2341685"/>
                  <a:pt x="9292041" y="2308861"/>
                  <a:pt x="9285258" y="2277208"/>
                </a:cubicBezTo>
                <a:cubicBezTo>
                  <a:pt x="9283044" y="2266875"/>
                  <a:pt x="9274438" y="2258949"/>
                  <a:pt x="9267673" y="2250831"/>
                </a:cubicBezTo>
                <a:cubicBezTo>
                  <a:pt x="9259713" y="2241279"/>
                  <a:pt x="9251642" y="2231351"/>
                  <a:pt x="9241296" y="2224454"/>
                </a:cubicBezTo>
                <a:cubicBezTo>
                  <a:pt x="9233585" y="2219313"/>
                  <a:pt x="9224124" y="2216745"/>
                  <a:pt x="9214920" y="2215662"/>
                </a:cubicBezTo>
                <a:cubicBezTo>
                  <a:pt x="9174066" y="2210856"/>
                  <a:pt x="9132808" y="2210434"/>
                  <a:pt x="9091827" y="2206870"/>
                </a:cubicBezTo>
                <a:cubicBezTo>
                  <a:pt x="9065387" y="2204571"/>
                  <a:pt x="9039073" y="2201008"/>
                  <a:pt x="9012696" y="2198077"/>
                </a:cubicBezTo>
                <a:cubicBezTo>
                  <a:pt x="8993430" y="2169177"/>
                  <a:pt x="8995420" y="2177175"/>
                  <a:pt x="8986320" y="2145324"/>
                </a:cubicBezTo>
                <a:cubicBezTo>
                  <a:pt x="8983000" y="2133705"/>
                  <a:pt x="8983522" y="2120646"/>
                  <a:pt x="8977527" y="2110154"/>
                </a:cubicBezTo>
                <a:cubicBezTo>
                  <a:pt x="8971358" y="2099358"/>
                  <a:pt x="8958784" y="2093592"/>
                  <a:pt x="8951150" y="2083777"/>
                </a:cubicBezTo>
                <a:cubicBezTo>
                  <a:pt x="8938175" y="2067095"/>
                  <a:pt x="8927704" y="2048608"/>
                  <a:pt x="8915981" y="2031024"/>
                </a:cubicBezTo>
                <a:lnTo>
                  <a:pt x="8880812" y="1978270"/>
                </a:lnTo>
                <a:cubicBezTo>
                  <a:pt x="8875671" y="1970559"/>
                  <a:pt x="8877710" y="1959209"/>
                  <a:pt x="8872020" y="1951893"/>
                </a:cubicBezTo>
                <a:cubicBezTo>
                  <a:pt x="8856752" y="1932263"/>
                  <a:pt x="8836851" y="1916724"/>
                  <a:pt x="8819266" y="1899139"/>
                </a:cubicBezTo>
                <a:cubicBezTo>
                  <a:pt x="8716684" y="1796557"/>
                  <a:pt x="8832455" y="1878626"/>
                  <a:pt x="8757720" y="1828800"/>
                </a:cubicBezTo>
                <a:cubicBezTo>
                  <a:pt x="8725480" y="1780443"/>
                  <a:pt x="8757720" y="1821474"/>
                  <a:pt x="8713758" y="1784839"/>
                </a:cubicBezTo>
                <a:cubicBezTo>
                  <a:pt x="8646060" y="1728423"/>
                  <a:pt x="8726493" y="1784537"/>
                  <a:pt x="8661004" y="1740877"/>
                </a:cubicBezTo>
                <a:cubicBezTo>
                  <a:pt x="8619132" y="1678069"/>
                  <a:pt x="8630960" y="1708627"/>
                  <a:pt x="8617043" y="1652954"/>
                </a:cubicBezTo>
                <a:cubicBezTo>
                  <a:pt x="8619974" y="1588477"/>
                  <a:pt x="8613177" y="1522814"/>
                  <a:pt x="8625835" y="1459524"/>
                </a:cubicBezTo>
                <a:cubicBezTo>
                  <a:pt x="8628709" y="1445155"/>
                  <a:pt x="8650642" y="1443509"/>
                  <a:pt x="8661004" y="1433147"/>
                </a:cubicBezTo>
                <a:cubicBezTo>
                  <a:pt x="8668476" y="1425675"/>
                  <a:pt x="8671824" y="1414888"/>
                  <a:pt x="8678589" y="1406770"/>
                </a:cubicBezTo>
                <a:cubicBezTo>
                  <a:pt x="8686549" y="1397218"/>
                  <a:pt x="8697505" y="1390340"/>
                  <a:pt x="8704966" y="1380393"/>
                </a:cubicBezTo>
                <a:cubicBezTo>
                  <a:pt x="8753691" y="1315426"/>
                  <a:pt x="8711856" y="1359199"/>
                  <a:pt x="8748927" y="1292470"/>
                </a:cubicBezTo>
                <a:cubicBezTo>
                  <a:pt x="8756044" y="1279660"/>
                  <a:pt x="8766512" y="1269023"/>
                  <a:pt x="8775304" y="1257300"/>
                </a:cubicBezTo>
                <a:cubicBezTo>
                  <a:pt x="8778235" y="1233854"/>
                  <a:pt x="8780973" y="1210383"/>
                  <a:pt x="8784096" y="1186962"/>
                </a:cubicBezTo>
                <a:cubicBezTo>
                  <a:pt x="8786835" y="1166420"/>
                  <a:pt x="8793978" y="1146111"/>
                  <a:pt x="8792889" y="1125416"/>
                </a:cubicBezTo>
                <a:cubicBezTo>
                  <a:pt x="8791015" y="1089811"/>
                  <a:pt x="8785365" y="1054114"/>
                  <a:pt x="8775304" y="1019908"/>
                </a:cubicBezTo>
                <a:cubicBezTo>
                  <a:pt x="8768618" y="997176"/>
                  <a:pt x="8699550" y="910110"/>
                  <a:pt x="8696173" y="905608"/>
                </a:cubicBezTo>
                <a:lnTo>
                  <a:pt x="8669796" y="870439"/>
                </a:lnTo>
                <a:cubicBezTo>
                  <a:pt x="8666865" y="861647"/>
                  <a:pt x="8666694" y="851378"/>
                  <a:pt x="8661004" y="844062"/>
                </a:cubicBezTo>
                <a:cubicBezTo>
                  <a:pt x="8645736" y="824432"/>
                  <a:pt x="8625835" y="808893"/>
                  <a:pt x="8608250" y="791308"/>
                </a:cubicBezTo>
                <a:lnTo>
                  <a:pt x="8581873" y="764931"/>
                </a:lnTo>
                <a:cubicBezTo>
                  <a:pt x="8534774" y="717832"/>
                  <a:pt x="8565440" y="746012"/>
                  <a:pt x="8485158" y="685800"/>
                </a:cubicBezTo>
                <a:cubicBezTo>
                  <a:pt x="8480438" y="682260"/>
                  <a:pt x="8434127" y="646513"/>
                  <a:pt x="8423612" y="641839"/>
                </a:cubicBezTo>
                <a:cubicBezTo>
                  <a:pt x="8412016" y="636685"/>
                  <a:pt x="8354536" y="618154"/>
                  <a:pt x="8335689" y="615462"/>
                </a:cubicBezTo>
                <a:cubicBezTo>
                  <a:pt x="8306531" y="611297"/>
                  <a:pt x="8277074" y="609601"/>
                  <a:pt x="8247766" y="606670"/>
                </a:cubicBezTo>
                <a:cubicBezTo>
                  <a:pt x="8233112" y="603739"/>
                  <a:pt x="8218748" y="597877"/>
                  <a:pt x="8203804" y="597877"/>
                </a:cubicBezTo>
                <a:cubicBezTo>
                  <a:pt x="8073096" y="597877"/>
                  <a:pt x="8096481" y="592622"/>
                  <a:pt x="8027958" y="615462"/>
                </a:cubicBezTo>
                <a:cubicBezTo>
                  <a:pt x="7964298" y="657901"/>
                  <a:pt x="7994107" y="641179"/>
                  <a:pt x="7940035" y="668216"/>
                </a:cubicBezTo>
                <a:cubicBezTo>
                  <a:pt x="7903914" y="722397"/>
                  <a:pt x="7928938" y="686252"/>
                  <a:pt x="7860904" y="773724"/>
                </a:cubicBezTo>
                <a:cubicBezTo>
                  <a:pt x="7844811" y="794416"/>
                  <a:pt x="7825735" y="844062"/>
                  <a:pt x="7825735" y="844062"/>
                </a:cubicBezTo>
                <a:cubicBezTo>
                  <a:pt x="7822804" y="855785"/>
                  <a:pt x="7818652" y="867269"/>
                  <a:pt x="7816943" y="879231"/>
                </a:cubicBezTo>
                <a:cubicBezTo>
                  <a:pt x="7799942" y="998233"/>
                  <a:pt x="7819756" y="932334"/>
                  <a:pt x="7799358" y="993531"/>
                </a:cubicBezTo>
                <a:cubicBezTo>
                  <a:pt x="7801752" y="1027042"/>
                  <a:pt x="7792089" y="1112540"/>
                  <a:pt x="7825735" y="1151793"/>
                </a:cubicBezTo>
                <a:cubicBezTo>
                  <a:pt x="7835272" y="1162919"/>
                  <a:pt x="7849181" y="1169378"/>
                  <a:pt x="7860904" y="1178170"/>
                </a:cubicBezTo>
                <a:cubicBezTo>
                  <a:pt x="7876354" y="1224523"/>
                  <a:pt x="7859485" y="1187019"/>
                  <a:pt x="7896073" y="1230924"/>
                </a:cubicBezTo>
                <a:cubicBezTo>
                  <a:pt x="7902838" y="1239042"/>
                  <a:pt x="7905706" y="1250342"/>
                  <a:pt x="7913658" y="1257300"/>
                </a:cubicBezTo>
                <a:cubicBezTo>
                  <a:pt x="7929563" y="1271217"/>
                  <a:pt x="7966412" y="1292470"/>
                  <a:pt x="7966412" y="1292470"/>
                </a:cubicBezTo>
                <a:cubicBezTo>
                  <a:pt x="7969343" y="1301262"/>
                  <a:pt x="7970063" y="1311136"/>
                  <a:pt x="7975204" y="1318847"/>
                </a:cubicBezTo>
                <a:cubicBezTo>
                  <a:pt x="7988744" y="1339157"/>
                  <a:pt x="8008494" y="1349833"/>
                  <a:pt x="8027958" y="1362808"/>
                </a:cubicBezTo>
                <a:cubicBezTo>
                  <a:pt x="8045074" y="1414158"/>
                  <a:pt x="8023358" y="1367001"/>
                  <a:pt x="8063127" y="1406770"/>
                </a:cubicBezTo>
                <a:cubicBezTo>
                  <a:pt x="8121739" y="1465382"/>
                  <a:pt x="8036755" y="1403843"/>
                  <a:pt x="8107089" y="1450731"/>
                </a:cubicBezTo>
                <a:cubicBezTo>
                  <a:pt x="8112950" y="1459523"/>
                  <a:pt x="8117653" y="1469210"/>
                  <a:pt x="8124673" y="1477108"/>
                </a:cubicBezTo>
                <a:cubicBezTo>
                  <a:pt x="8141195" y="1495695"/>
                  <a:pt x="8163632" y="1509170"/>
                  <a:pt x="8177427" y="1529862"/>
                </a:cubicBezTo>
                <a:cubicBezTo>
                  <a:pt x="8201909" y="1566585"/>
                  <a:pt x="8187540" y="1548767"/>
                  <a:pt x="8221389" y="1582616"/>
                </a:cubicBezTo>
                <a:cubicBezTo>
                  <a:pt x="8209666" y="1585547"/>
                  <a:pt x="8198244" y="1592610"/>
                  <a:pt x="8186220" y="1591408"/>
                </a:cubicBezTo>
                <a:cubicBezTo>
                  <a:pt x="8166088" y="1589395"/>
                  <a:pt x="8118185" y="1568172"/>
                  <a:pt x="8098296" y="1556239"/>
                </a:cubicBezTo>
                <a:cubicBezTo>
                  <a:pt x="8080174" y="1545366"/>
                  <a:pt x="8045543" y="1521070"/>
                  <a:pt x="8045543" y="1521070"/>
                </a:cubicBezTo>
                <a:cubicBezTo>
                  <a:pt x="8021444" y="1424680"/>
                  <a:pt x="8039346" y="1546050"/>
                  <a:pt x="8080712" y="1477108"/>
                </a:cubicBezTo>
                <a:cubicBezTo>
                  <a:pt x="8087455" y="1465869"/>
                  <a:pt x="8070745" y="1452604"/>
                  <a:pt x="8063127" y="1441939"/>
                </a:cubicBezTo>
                <a:cubicBezTo>
                  <a:pt x="8052324" y="1426816"/>
                  <a:pt x="8027510" y="1406545"/>
                  <a:pt x="8010373" y="1397977"/>
                </a:cubicBezTo>
                <a:cubicBezTo>
                  <a:pt x="8002084" y="1393832"/>
                  <a:pt x="7992788" y="1392116"/>
                  <a:pt x="7983996" y="1389185"/>
                </a:cubicBezTo>
                <a:cubicBezTo>
                  <a:pt x="7975204" y="1380393"/>
                  <a:pt x="7967172" y="1370768"/>
                  <a:pt x="7957620" y="1362808"/>
                </a:cubicBezTo>
                <a:cubicBezTo>
                  <a:pt x="7949502" y="1356043"/>
                  <a:pt x="7938201" y="1353176"/>
                  <a:pt x="7931243" y="1345224"/>
                </a:cubicBezTo>
                <a:cubicBezTo>
                  <a:pt x="7917326" y="1329319"/>
                  <a:pt x="7907796" y="1310055"/>
                  <a:pt x="7896073" y="1292470"/>
                </a:cubicBezTo>
                <a:lnTo>
                  <a:pt x="7878489" y="1266093"/>
                </a:lnTo>
                <a:lnTo>
                  <a:pt x="7860904" y="1239716"/>
                </a:lnTo>
                <a:cubicBezTo>
                  <a:pt x="7838805" y="1173417"/>
                  <a:pt x="7868615" y="1255139"/>
                  <a:pt x="7834527" y="1186962"/>
                </a:cubicBezTo>
                <a:cubicBezTo>
                  <a:pt x="7798125" y="1114158"/>
                  <a:pt x="7858546" y="1209801"/>
                  <a:pt x="7808150" y="1134208"/>
                </a:cubicBezTo>
                <a:cubicBezTo>
                  <a:pt x="7798359" y="1104833"/>
                  <a:pt x="7797927" y="1105785"/>
                  <a:pt x="7790566" y="1072662"/>
                </a:cubicBezTo>
                <a:cubicBezTo>
                  <a:pt x="7787324" y="1058074"/>
                  <a:pt x="7785705" y="1043118"/>
                  <a:pt x="7781773" y="1028700"/>
                </a:cubicBezTo>
                <a:cubicBezTo>
                  <a:pt x="7776896" y="1010818"/>
                  <a:pt x="7764189" y="975947"/>
                  <a:pt x="7764189" y="975947"/>
                </a:cubicBezTo>
                <a:cubicBezTo>
                  <a:pt x="7767120" y="917331"/>
                  <a:pt x="7765390" y="858296"/>
                  <a:pt x="7772981" y="800100"/>
                </a:cubicBezTo>
                <a:cubicBezTo>
                  <a:pt x="7774348" y="789622"/>
                  <a:pt x="7782448" y="780489"/>
                  <a:pt x="7790566" y="773724"/>
                </a:cubicBezTo>
                <a:cubicBezTo>
                  <a:pt x="7800635" y="765333"/>
                  <a:pt x="7814496" y="762882"/>
                  <a:pt x="7825735" y="756139"/>
                </a:cubicBezTo>
                <a:cubicBezTo>
                  <a:pt x="7843857" y="745266"/>
                  <a:pt x="7858439" y="727653"/>
                  <a:pt x="7878489" y="720970"/>
                </a:cubicBezTo>
                <a:lnTo>
                  <a:pt x="7931243" y="703385"/>
                </a:lnTo>
                <a:lnTo>
                  <a:pt x="7957620" y="694593"/>
                </a:lnTo>
                <a:cubicBezTo>
                  <a:pt x="7966412" y="685801"/>
                  <a:pt x="7973650" y="675113"/>
                  <a:pt x="7983996" y="668216"/>
                </a:cubicBezTo>
                <a:cubicBezTo>
                  <a:pt x="7991707" y="663075"/>
                  <a:pt x="8002326" y="664022"/>
                  <a:pt x="8010373" y="659424"/>
                </a:cubicBezTo>
                <a:cubicBezTo>
                  <a:pt x="8023096" y="652154"/>
                  <a:pt x="8033820" y="641839"/>
                  <a:pt x="8045543" y="633047"/>
                </a:cubicBezTo>
                <a:cubicBezTo>
                  <a:pt x="8081356" y="543511"/>
                  <a:pt x="8041244" y="627055"/>
                  <a:pt x="8089504" y="562708"/>
                </a:cubicBezTo>
                <a:cubicBezTo>
                  <a:pt x="8114145" y="529853"/>
                  <a:pt x="8118637" y="511857"/>
                  <a:pt x="8133466" y="474785"/>
                </a:cubicBezTo>
                <a:cubicBezTo>
                  <a:pt x="8127604" y="448408"/>
                  <a:pt x="8127204" y="420187"/>
                  <a:pt x="8115881" y="395654"/>
                </a:cubicBezTo>
                <a:cubicBezTo>
                  <a:pt x="8108933" y="380601"/>
                  <a:pt x="8095106" y="368710"/>
                  <a:pt x="8080712" y="360485"/>
                </a:cubicBezTo>
                <a:cubicBezTo>
                  <a:pt x="8013037" y="321814"/>
                  <a:pt x="7992531" y="325284"/>
                  <a:pt x="7922450" y="316524"/>
                </a:cubicBezTo>
                <a:cubicBezTo>
                  <a:pt x="7871017" y="282235"/>
                  <a:pt x="7914046" y="305086"/>
                  <a:pt x="7816943" y="290147"/>
                </a:cubicBezTo>
                <a:cubicBezTo>
                  <a:pt x="7804999" y="288309"/>
                  <a:pt x="7793237" y="285175"/>
                  <a:pt x="7781773" y="281354"/>
                </a:cubicBezTo>
                <a:cubicBezTo>
                  <a:pt x="7766800" y="276363"/>
                  <a:pt x="7753490" y="265579"/>
                  <a:pt x="7737812" y="263770"/>
                </a:cubicBezTo>
                <a:cubicBezTo>
                  <a:pt x="7676602" y="256707"/>
                  <a:pt x="7614719" y="257908"/>
                  <a:pt x="7553173" y="254977"/>
                </a:cubicBezTo>
                <a:lnTo>
                  <a:pt x="7500420" y="246185"/>
                </a:lnTo>
                <a:cubicBezTo>
                  <a:pt x="7479937" y="243034"/>
                  <a:pt x="7459066" y="242053"/>
                  <a:pt x="7438873" y="237393"/>
                </a:cubicBezTo>
                <a:cubicBezTo>
                  <a:pt x="7420812" y="233225"/>
                  <a:pt x="7404374" y="223029"/>
                  <a:pt x="7386120" y="219808"/>
                </a:cubicBezTo>
                <a:cubicBezTo>
                  <a:pt x="7354241" y="214182"/>
                  <a:pt x="7321615" y="214237"/>
                  <a:pt x="7289404" y="211016"/>
                </a:cubicBezTo>
                <a:cubicBezTo>
                  <a:pt x="7262996" y="208375"/>
                  <a:pt x="7236650" y="205155"/>
                  <a:pt x="7210273" y="202224"/>
                </a:cubicBezTo>
                <a:cubicBezTo>
                  <a:pt x="7062067" y="169288"/>
                  <a:pt x="7200398" y="197045"/>
                  <a:pt x="7052012" y="175847"/>
                </a:cubicBezTo>
                <a:cubicBezTo>
                  <a:pt x="7037218" y="173734"/>
                  <a:pt x="7022943" y="168295"/>
                  <a:pt x="7008050" y="167054"/>
                </a:cubicBezTo>
                <a:cubicBezTo>
                  <a:pt x="6952481" y="162423"/>
                  <a:pt x="6896681" y="161193"/>
                  <a:pt x="6840996" y="158262"/>
                </a:cubicBezTo>
                <a:cubicBezTo>
                  <a:pt x="6460448" y="73693"/>
                  <a:pt x="6800297" y="143470"/>
                  <a:pt x="5838673" y="131885"/>
                </a:cubicBezTo>
                <a:lnTo>
                  <a:pt x="5302343" y="123093"/>
                </a:lnTo>
                <a:cubicBezTo>
                  <a:pt x="5284758" y="120162"/>
                  <a:pt x="5267111" y="117585"/>
                  <a:pt x="5249589" y="114300"/>
                </a:cubicBezTo>
                <a:cubicBezTo>
                  <a:pt x="5220213" y="108792"/>
                  <a:pt x="5191323" y="100423"/>
                  <a:pt x="5161666" y="96716"/>
                </a:cubicBezTo>
                <a:cubicBezTo>
                  <a:pt x="5120848" y="91614"/>
                  <a:pt x="5079578" y="91204"/>
                  <a:pt x="5038573" y="87924"/>
                </a:cubicBezTo>
                <a:cubicBezTo>
                  <a:pt x="5006305" y="85342"/>
                  <a:pt x="4974031" y="82706"/>
                  <a:pt x="4941858" y="79131"/>
                </a:cubicBezTo>
                <a:cubicBezTo>
                  <a:pt x="4850934" y="69028"/>
                  <a:pt x="4895863" y="68792"/>
                  <a:pt x="4783596" y="52754"/>
                </a:cubicBezTo>
                <a:cubicBezTo>
                  <a:pt x="4754438" y="48589"/>
                  <a:pt x="4724965" y="47045"/>
                  <a:pt x="4695673" y="43962"/>
                </a:cubicBezTo>
                <a:lnTo>
                  <a:pt x="4616543" y="35170"/>
                </a:lnTo>
                <a:cubicBezTo>
                  <a:pt x="4375084" y="-18489"/>
                  <a:pt x="4577110" y="20886"/>
                  <a:pt x="4045043" y="8793"/>
                </a:cubicBezTo>
                <a:lnTo>
                  <a:pt x="3763689" y="0"/>
                </a:lnTo>
                <a:lnTo>
                  <a:pt x="809473" y="17585"/>
                </a:lnTo>
                <a:cubicBezTo>
                  <a:pt x="781672" y="17988"/>
                  <a:pt x="756881" y="35669"/>
                  <a:pt x="730343" y="43962"/>
                </a:cubicBezTo>
                <a:cubicBezTo>
                  <a:pt x="638400" y="72695"/>
                  <a:pt x="698470" y="46710"/>
                  <a:pt x="616043" y="87924"/>
                </a:cubicBezTo>
                <a:cubicBezTo>
                  <a:pt x="604320" y="111370"/>
                  <a:pt x="597472" y="137974"/>
                  <a:pt x="580873" y="158262"/>
                </a:cubicBezTo>
                <a:cubicBezTo>
                  <a:pt x="570052" y="171488"/>
                  <a:pt x="550818" y="174706"/>
                  <a:pt x="536912" y="184639"/>
                </a:cubicBezTo>
                <a:cubicBezTo>
                  <a:pt x="509720" y="204062"/>
                  <a:pt x="482507" y="223707"/>
                  <a:pt x="457781" y="246185"/>
                </a:cubicBezTo>
                <a:cubicBezTo>
                  <a:pt x="417912" y="282430"/>
                  <a:pt x="374799" y="316640"/>
                  <a:pt x="343481" y="360485"/>
                </a:cubicBezTo>
                <a:cubicBezTo>
                  <a:pt x="272911" y="459284"/>
                  <a:pt x="315660" y="402663"/>
                  <a:pt x="211596" y="527539"/>
                </a:cubicBezTo>
                <a:cubicBezTo>
                  <a:pt x="134072" y="811802"/>
                  <a:pt x="246578" y="412066"/>
                  <a:pt x="141258" y="738554"/>
                </a:cubicBezTo>
                <a:cubicBezTo>
                  <a:pt x="26228" y="1095144"/>
                  <a:pt x="174950" y="697135"/>
                  <a:pt x="35750" y="1055077"/>
                </a:cubicBezTo>
                <a:cubicBezTo>
                  <a:pt x="25596" y="1121081"/>
                  <a:pt x="1080" y="1269801"/>
                  <a:pt x="581" y="1327639"/>
                </a:cubicBezTo>
                <a:cubicBezTo>
                  <a:pt x="-1895" y="1614859"/>
                  <a:pt x="4005" y="1902105"/>
                  <a:pt x="9373" y="2189285"/>
                </a:cubicBezTo>
                <a:cubicBezTo>
                  <a:pt x="10599" y="2254890"/>
                  <a:pt x="18853" y="2270820"/>
                  <a:pt x="35750" y="2329962"/>
                </a:cubicBezTo>
                <a:cubicBezTo>
                  <a:pt x="38681" y="3042139"/>
                  <a:pt x="36099" y="3754360"/>
                  <a:pt x="44543" y="4466493"/>
                </a:cubicBezTo>
                <a:cubicBezTo>
                  <a:pt x="44897" y="4496379"/>
                  <a:pt x="58089" y="4524802"/>
                  <a:pt x="62127" y="4554416"/>
                </a:cubicBezTo>
                <a:cubicBezTo>
                  <a:pt x="66895" y="4589384"/>
                  <a:pt x="66796" y="4624874"/>
                  <a:pt x="70920" y="4659924"/>
                </a:cubicBezTo>
                <a:cubicBezTo>
                  <a:pt x="72666" y="4674765"/>
                  <a:pt x="77039" y="4689182"/>
                  <a:pt x="79712" y="4703885"/>
                </a:cubicBezTo>
                <a:cubicBezTo>
                  <a:pt x="82901" y="4721425"/>
                  <a:pt x="85573" y="4739054"/>
                  <a:pt x="88504" y="4756639"/>
                </a:cubicBezTo>
                <a:cubicBezTo>
                  <a:pt x="91435" y="4806462"/>
                  <a:pt x="90841" y="4856618"/>
                  <a:pt x="97296" y="4906108"/>
                </a:cubicBezTo>
                <a:cubicBezTo>
                  <a:pt x="99693" y="4924488"/>
                  <a:pt x="111660" y="4940608"/>
                  <a:pt x="114881" y="4958862"/>
                </a:cubicBezTo>
                <a:cubicBezTo>
                  <a:pt x="120507" y="4990741"/>
                  <a:pt x="118047" y="5023698"/>
                  <a:pt x="123673" y="5055577"/>
                </a:cubicBezTo>
                <a:cubicBezTo>
                  <a:pt x="126894" y="5073831"/>
                  <a:pt x="135807" y="5090615"/>
                  <a:pt x="141258" y="5108331"/>
                </a:cubicBezTo>
                <a:cubicBezTo>
                  <a:pt x="150831" y="5139442"/>
                  <a:pt x="163480" y="5191559"/>
                  <a:pt x="176427" y="5222631"/>
                </a:cubicBezTo>
                <a:cubicBezTo>
                  <a:pt x="183989" y="5240779"/>
                  <a:pt x="194819" y="5257419"/>
                  <a:pt x="202804" y="5275385"/>
                </a:cubicBezTo>
                <a:cubicBezTo>
                  <a:pt x="206568" y="5283854"/>
                  <a:pt x="207677" y="5293364"/>
                  <a:pt x="211596" y="5301762"/>
                </a:cubicBezTo>
                <a:cubicBezTo>
                  <a:pt x="228224" y="5337394"/>
                  <a:pt x="246765" y="5372101"/>
                  <a:pt x="264350" y="5407270"/>
                </a:cubicBezTo>
                <a:cubicBezTo>
                  <a:pt x="273074" y="5424717"/>
                  <a:pt x="309557" y="5468983"/>
                  <a:pt x="317104" y="5477608"/>
                </a:cubicBezTo>
                <a:cubicBezTo>
                  <a:pt x="325292" y="5486966"/>
                  <a:pt x="335847" y="5494170"/>
                  <a:pt x="343481" y="5503985"/>
                </a:cubicBezTo>
                <a:cubicBezTo>
                  <a:pt x="356456" y="5520667"/>
                  <a:pt x="366927" y="5539154"/>
                  <a:pt x="378650" y="5556739"/>
                </a:cubicBezTo>
                <a:lnTo>
                  <a:pt x="396235" y="5583116"/>
                </a:lnTo>
                <a:cubicBezTo>
                  <a:pt x="406645" y="5598730"/>
                  <a:pt x="421749" y="5610985"/>
                  <a:pt x="431404" y="5627077"/>
                </a:cubicBezTo>
                <a:cubicBezTo>
                  <a:pt x="439524" y="5640611"/>
                  <a:pt x="441931" y="5656922"/>
                  <a:pt x="448989" y="5671039"/>
                </a:cubicBezTo>
                <a:cubicBezTo>
                  <a:pt x="491480" y="5756022"/>
                  <a:pt x="438524" y="5619687"/>
                  <a:pt x="484158" y="5741377"/>
                </a:cubicBezTo>
                <a:cubicBezTo>
                  <a:pt x="487412" y="5750055"/>
                  <a:pt x="488352" y="5759707"/>
                  <a:pt x="492950" y="5767754"/>
                </a:cubicBezTo>
                <a:cubicBezTo>
                  <a:pt x="500220" y="5780477"/>
                  <a:pt x="511560" y="5790497"/>
                  <a:pt x="519327" y="5802924"/>
                </a:cubicBezTo>
                <a:cubicBezTo>
                  <a:pt x="601954" y="5935127"/>
                  <a:pt x="463656" y="5733774"/>
                  <a:pt x="563289" y="5873262"/>
                </a:cubicBezTo>
                <a:cubicBezTo>
                  <a:pt x="569431" y="5881861"/>
                  <a:pt x="573401" y="5892167"/>
                  <a:pt x="580873" y="5899639"/>
                </a:cubicBezTo>
                <a:cubicBezTo>
                  <a:pt x="591235" y="5910001"/>
                  <a:pt x="605200" y="5916159"/>
                  <a:pt x="616043" y="5926016"/>
                </a:cubicBezTo>
                <a:cubicBezTo>
                  <a:pt x="637511" y="5945532"/>
                  <a:pt x="657074" y="5967047"/>
                  <a:pt x="677589" y="5987562"/>
                </a:cubicBezTo>
                <a:cubicBezTo>
                  <a:pt x="686857" y="5996830"/>
                  <a:pt x="701378" y="5998644"/>
                  <a:pt x="712758" y="6005147"/>
                </a:cubicBezTo>
                <a:cubicBezTo>
                  <a:pt x="752194" y="6027682"/>
                  <a:pt x="735823" y="6029084"/>
                  <a:pt x="791889" y="6049108"/>
                </a:cubicBezTo>
                <a:cubicBezTo>
                  <a:pt x="814649" y="6057237"/>
                  <a:pt x="838989" y="6060054"/>
                  <a:pt x="862227" y="6066693"/>
                </a:cubicBezTo>
                <a:cubicBezTo>
                  <a:pt x="880050" y="6071785"/>
                  <a:pt x="897227" y="6078951"/>
                  <a:pt x="914981" y="6084277"/>
                </a:cubicBezTo>
                <a:cubicBezTo>
                  <a:pt x="937604" y="6091064"/>
                  <a:pt x="1025022" y="6109589"/>
                  <a:pt x="1029281" y="6110654"/>
                </a:cubicBezTo>
                <a:cubicBezTo>
                  <a:pt x="1049980" y="6115829"/>
                  <a:pt x="1069905" y="6124055"/>
                  <a:pt x="1090827" y="6128239"/>
                </a:cubicBezTo>
                <a:cubicBezTo>
                  <a:pt x="1113997" y="6132873"/>
                  <a:pt x="1137744" y="6133908"/>
                  <a:pt x="1161166" y="6137031"/>
                </a:cubicBezTo>
                <a:cubicBezTo>
                  <a:pt x="1286646" y="6153762"/>
                  <a:pt x="1153885" y="6138177"/>
                  <a:pt x="1301843" y="6154616"/>
                </a:cubicBezTo>
                <a:cubicBezTo>
                  <a:pt x="1365066" y="6170421"/>
                  <a:pt x="1393141" y="6178625"/>
                  <a:pt x="1460104" y="6189785"/>
                </a:cubicBezTo>
                <a:cubicBezTo>
                  <a:pt x="1483411" y="6193670"/>
                  <a:pt x="1506976" y="6195816"/>
                  <a:pt x="1530443" y="6198577"/>
                </a:cubicBezTo>
                <a:cubicBezTo>
                  <a:pt x="1654637" y="6213188"/>
                  <a:pt x="1612403" y="6207512"/>
                  <a:pt x="1785420" y="6216162"/>
                </a:cubicBezTo>
                <a:cubicBezTo>
                  <a:pt x="1814728" y="6219093"/>
                  <a:pt x="1843954" y="6222995"/>
                  <a:pt x="1873343" y="6224954"/>
                </a:cubicBezTo>
                <a:cubicBezTo>
                  <a:pt x="2078493" y="6238631"/>
                  <a:pt x="2232630" y="6236723"/>
                  <a:pt x="2453635" y="6242539"/>
                </a:cubicBezTo>
                <a:lnTo>
                  <a:pt x="2717404" y="6251331"/>
                </a:lnTo>
                <a:cubicBezTo>
                  <a:pt x="2743781" y="6257193"/>
                  <a:pt x="2769882" y="6264474"/>
                  <a:pt x="2796535" y="6268916"/>
                </a:cubicBezTo>
                <a:cubicBezTo>
                  <a:pt x="2865532" y="6280415"/>
                  <a:pt x="2986900" y="6283562"/>
                  <a:pt x="3042720" y="6286500"/>
                </a:cubicBezTo>
                <a:cubicBezTo>
                  <a:pt x="3063235" y="6289431"/>
                  <a:pt x="3083889" y="6291519"/>
                  <a:pt x="3104266" y="6295293"/>
                </a:cubicBezTo>
                <a:cubicBezTo>
                  <a:pt x="4178789" y="6494281"/>
                  <a:pt x="2071819" y="6321953"/>
                  <a:pt x="5777127" y="6348047"/>
                </a:cubicBezTo>
                <a:lnTo>
                  <a:pt x="5988143" y="6356839"/>
                </a:lnTo>
                <a:cubicBezTo>
                  <a:pt x="6020462" y="6358686"/>
                  <a:pt x="6052490" y="6365202"/>
                  <a:pt x="6084858" y="6365631"/>
                </a:cubicBezTo>
                <a:lnTo>
                  <a:pt x="7315781" y="6374424"/>
                </a:lnTo>
                <a:lnTo>
                  <a:pt x="7394912" y="6383216"/>
                </a:lnTo>
                <a:cubicBezTo>
                  <a:pt x="7489470" y="6395035"/>
                  <a:pt x="7485892" y="6401191"/>
                  <a:pt x="7614720" y="6409593"/>
                </a:cubicBezTo>
                <a:cubicBezTo>
                  <a:pt x="7696660" y="6414937"/>
                  <a:pt x="7778843" y="6415454"/>
                  <a:pt x="7860904" y="6418385"/>
                </a:cubicBezTo>
                <a:lnTo>
                  <a:pt x="9302843" y="6409593"/>
                </a:lnTo>
                <a:cubicBezTo>
                  <a:pt x="9337683" y="6409195"/>
                  <a:pt x="9420336" y="6398802"/>
                  <a:pt x="9461104" y="6392008"/>
                </a:cubicBezTo>
                <a:cubicBezTo>
                  <a:pt x="9493425" y="6386621"/>
                  <a:pt x="9525415" y="6379285"/>
                  <a:pt x="9557820" y="6374424"/>
                </a:cubicBezTo>
                <a:cubicBezTo>
                  <a:pt x="9584065" y="6370487"/>
                  <a:pt x="9610634" y="6369064"/>
                  <a:pt x="9636950" y="6365631"/>
                </a:cubicBezTo>
                <a:cubicBezTo>
                  <a:pt x="9678049" y="6360270"/>
                  <a:pt x="9760043" y="6348047"/>
                  <a:pt x="9760043" y="6348047"/>
                </a:cubicBezTo>
                <a:cubicBezTo>
                  <a:pt x="9780558" y="6342185"/>
                  <a:pt x="9801196" y="6336737"/>
                  <a:pt x="9821589" y="6330462"/>
                </a:cubicBezTo>
                <a:cubicBezTo>
                  <a:pt x="9839305" y="6325011"/>
                  <a:pt x="9856125" y="6316293"/>
                  <a:pt x="9874343" y="6312877"/>
                </a:cubicBezTo>
                <a:cubicBezTo>
                  <a:pt x="9903292" y="6307449"/>
                  <a:pt x="9932958" y="6307016"/>
                  <a:pt x="9962266" y="6304085"/>
                </a:cubicBezTo>
                <a:cubicBezTo>
                  <a:pt x="10006076" y="6289481"/>
                  <a:pt x="10015484" y="6283922"/>
                  <a:pt x="10058981" y="6277708"/>
                </a:cubicBezTo>
                <a:cubicBezTo>
                  <a:pt x="10092240" y="6272957"/>
                  <a:pt x="10173526" y="6266287"/>
                  <a:pt x="10208450" y="6260124"/>
                </a:cubicBezTo>
                <a:cubicBezTo>
                  <a:pt x="10270275" y="6249214"/>
                  <a:pt x="10283828" y="6240026"/>
                  <a:pt x="10340335" y="6233747"/>
                </a:cubicBezTo>
                <a:cubicBezTo>
                  <a:pt x="10375410" y="6229850"/>
                  <a:pt x="10410674" y="6227885"/>
                  <a:pt x="10445843" y="6224954"/>
                </a:cubicBezTo>
                <a:cubicBezTo>
                  <a:pt x="10479478" y="6213743"/>
                  <a:pt x="10500552" y="6205220"/>
                  <a:pt x="10533766" y="6198577"/>
                </a:cubicBezTo>
                <a:cubicBezTo>
                  <a:pt x="10551247" y="6195081"/>
                  <a:pt x="10568935" y="6192716"/>
                  <a:pt x="10586520" y="6189785"/>
                </a:cubicBezTo>
                <a:cubicBezTo>
                  <a:pt x="10595312" y="6180993"/>
                  <a:pt x="10601775" y="6168969"/>
                  <a:pt x="10612896" y="6163408"/>
                </a:cubicBezTo>
                <a:cubicBezTo>
                  <a:pt x="10626262" y="6156725"/>
                  <a:pt x="10642270" y="6157858"/>
                  <a:pt x="10656858" y="6154616"/>
                </a:cubicBezTo>
                <a:cubicBezTo>
                  <a:pt x="10668654" y="6151995"/>
                  <a:pt x="10680231" y="6148445"/>
                  <a:pt x="10692027" y="6145824"/>
                </a:cubicBezTo>
                <a:cubicBezTo>
                  <a:pt x="10755684" y="6131678"/>
                  <a:pt x="10715233" y="6143949"/>
                  <a:pt x="10762366" y="6128239"/>
                </a:cubicBezTo>
                <a:cubicBezTo>
                  <a:pt x="10771158" y="6122377"/>
                  <a:pt x="10780625" y="6117419"/>
                  <a:pt x="10788743" y="6110654"/>
                </a:cubicBezTo>
                <a:cubicBezTo>
                  <a:pt x="10856438" y="6054241"/>
                  <a:pt x="10776011" y="6110349"/>
                  <a:pt x="10841496" y="6066693"/>
                </a:cubicBezTo>
                <a:cubicBezTo>
                  <a:pt x="10850288" y="6049108"/>
                  <a:pt x="10858459" y="6031199"/>
                  <a:pt x="10867873" y="6013939"/>
                </a:cubicBezTo>
                <a:cubicBezTo>
                  <a:pt x="10876056" y="5998936"/>
                  <a:pt x="10886607" y="5985262"/>
                  <a:pt x="10894250" y="5969977"/>
                </a:cubicBezTo>
                <a:cubicBezTo>
                  <a:pt x="10960464" y="5837550"/>
                  <a:pt x="10883797" y="5969814"/>
                  <a:pt x="10947004" y="5864470"/>
                </a:cubicBezTo>
                <a:cubicBezTo>
                  <a:pt x="10949935" y="5832231"/>
                  <a:pt x="10952575" y="5799965"/>
                  <a:pt x="10955796" y="5767754"/>
                </a:cubicBezTo>
                <a:cubicBezTo>
                  <a:pt x="10958437" y="5741347"/>
                  <a:pt x="10964102" y="5715159"/>
                  <a:pt x="10964589" y="5688624"/>
                </a:cubicBezTo>
                <a:cubicBezTo>
                  <a:pt x="10982210" y="4728318"/>
                  <a:pt x="10931323" y="5103806"/>
                  <a:pt x="10982173" y="4747847"/>
                </a:cubicBezTo>
                <a:cubicBezTo>
                  <a:pt x="10985104" y="4572001"/>
                  <a:pt x="10986571" y="4396124"/>
                  <a:pt x="10990966" y="4220308"/>
                </a:cubicBezTo>
                <a:cubicBezTo>
                  <a:pt x="10992433" y="4161638"/>
                  <a:pt x="10997835" y="4103119"/>
                  <a:pt x="10999758" y="4044462"/>
                </a:cubicBezTo>
                <a:cubicBezTo>
                  <a:pt x="11003697" y="3924329"/>
                  <a:pt x="11005619" y="3804139"/>
                  <a:pt x="11008550" y="3683977"/>
                </a:cubicBezTo>
                <a:cubicBezTo>
                  <a:pt x="11002689" y="3297116"/>
                  <a:pt x="10998453" y="2910226"/>
                  <a:pt x="10990966" y="2523393"/>
                </a:cubicBezTo>
                <a:cubicBezTo>
                  <a:pt x="10989688" y="2457371"/>
                  <a:pt x="10978233" y="2240546"/>
                  <a:pt x="10973381" y="2162908"/>
                </a:cubicBezTo>
                <a:cubicBezTo>
                  <a:pt x="10964719" y="2024309"/>
                  <a:pt x="10975034" y="2076373"/>
                  <a:pt x="10947004" y="1978270"/>
                </a:cubicBezTo>
                <a:cubicBezTo>
                  <a:pt x="10946115" y="1945366"/>
                  <a:pt x="10942522" y="1634680"/>
                  <a:pt x="10929420" y="1529862"/>
                </a:cubicBezTo>
                <a:cubicBezTo>
                  <a:pt x="10925713" y="1500205"/>
                  <a:pt x="10917697" y="1471247"/>
                  <a:pt x="10911835" y="1441939"/>
                </a:cubicBezTo>
                <a:cubicBezTo>
                  <a:pt x="10910954" y="1433128"/>
                  <a:pt x="10896788" y="1288211"/>
                  <a:pt x="10894250" y="1274885"/>
                </a:cubicBezTo>
                <a:cubicBezTo>
                  <a:pt x="10887467" y="1239274"/>
                  <a:pt x="10884085" y="1201802"/>
                  <a:pt x="10867873" y="1169377"/>
                </a:cubicBezTo>
                <a:cubicBezTo>
                  <a:pt x="10852556" y="1138742"/>
                  <a:pt x="10843928" y="1123919"/>
                  <a:pt x="10832704" y="1090247"/>
                </a:cubicBezTo>
                <a:cubicBezTo>
                  <a:pt x="10821550" y="1056785"/>
                  <a:pt x="10827821" y="1058335"/>
                  <a:pt x="10815120" y="1028700"/>
                </a:cubicBezTo>
                <a:cubicBezTo>
                  <a:pt x="10809957" y="1016653"/>
                  <a:pt x="10802698" y="1005578"/>
                  <a:pt x="10797535" y="993531"/>
                </a:cubicBezTo>
                <a:cubicBezTo>
                  <a:pt x="10793884" y="985012"/>
                  <a:pt x="10791289" y="976065"/>
                  <a:pt x="10788743" y="967154"/>
                </a:cubicBezTo>
                <a:cubicBezTo>
                  <a:pt x="10785423" y="955535"/>
                  <a:pt x="10784710" y="943092"/>
                  <a:pt x="10779950" y="931985"/>
                </a:cubicBezTo>
                <a:cubicBezTo>
                  <a:pt x="10775787" y="922272"/>
                  <a:pt x="10767498" y="914845"/>
                  <a:pt x="10762366" y="905608"/>
                </a:cubicBezTo>
                <a:cubicBezTo>
                  <a:pt x="10752818" y="888422"/>
                  <a:pt x="10743291" y="871108"/>
                  <a:pt x="10735989" y="852854"/>
                </a:cubicBezTo>
                <a:cubicBezTo>
                  <a:pt x="10731501" y="841634"/>
                  <a:pt x="10730516" y="829304"/>
                  <a:pt x="10727196" y="817685"/>
                </a:cubicBezTo>
                <a:cubicBezTo>
                  <a:pt x="10724650" y="808774"/>
                  <a:pt x="10720414" y="800355"/>
                  <a:pt x="10718404" y="791308"/>
                </a:cubicBezTo>
                <a:cubicBezTo>
                  <a:pt x="10714537" y="773905"/>
                  <a:pt x="10714735" y="755629"/>
                  <a:pt x="10709612" y="738554"/>
                </a:cubicBezTo>
                <a:cubicBezTo>
                  <a:pt x="10699693" y="705490"/>
                  <a:pt x="10688747" y="700105"/>
                  <a:pt x="10665650" y="677008"/>
                </a:cubicBezTo>
                <a:cubicBezTo>
                  <a:pt x="10662719" y="668216"/>
                  <a:pt x="10662548" y="657947"/>
                  <a:pt x="10656858" y="650631"/>
                </a:cubicBezTo>
                <a:cubicBezTo>
                  <a:pt x="10617511" y="600041"/>
                  <a:pt x="10615924" y="607577"/>
                  <a:pt x="10577727" y="580293"/>
                </a:cubicBezTo>
                <a:cubicBezTo>
                  <a:pt x="10531150" y="547024"/>
                  <a:pt x="10558986" y="559392"/>
                  <a:pt x="10516181" y="545124"/>
                </a:cubicBezTo>
                <a:cubicBezTo>
                  <a:pt x="10440588" y="494728"/>
                  <a:pt x="10536231" y="555149"/>
                  <a:pt x="10463427" y="518747"/>
                </a:cubicBezTo>
                <a:cubicBezTo>
                  <a:pt x="10453975" y="514021"/>
                  <a:pt x="10447518" y="502606"/>
                  <a:pt x="10437050" y="501162"/>
                </a:cubicBezTo>
                <a:cubicBezTo>
                  <a:pt x="10361342" y="490719"/>
                  <a:pt x="10284849" y="485587"/>
                  <a:pt x="10208450" y="483577"/>
                </a:cubicBezTo>
                <a:lnTo>
                  <a:pt x="9874343" y="474785"/>
                </a:lnTo>
                <a:cubicBezTo>
                  <a:pt x="9792090" y="466560"/>
                  <a:pt x="9797079" y="468309"/>
                  <a:pt x="9724873" y="457200"/>
                </a:cubicBezTo>
                <a:cubicBezTo>
                  <a:pt x="9707253" y="454489"/>
                  <a:pt x="9689601" y="451904"/>
                  <a:pt x="9672120" y="448408"/>
                </a:cubicBezTo>
                <a:cubicBezTo>
                  <a:pt x="9660271" y="446038"/>
                  <a:pt x="9648799" y="441986"/>
                  <a:pt x="9636950" y="439616"/>
                </a:cubicBezTo>
                <a:cubicBezTo>
                  <a:pt x="9515633" y="415354"/>
                  <a:pt x="9657784" y="447369"/>
                  <a:pt x="9522650" y="422031"/>
                </a:cubicBezTo>
                <a:cubicBezTo>
                  <a:pt x="9496093" y="417051"/>
                  <a:pt x="9470077" y="409426"/>
                  <a:pt x="9443520" y="404447"/>
                </a:cubicBezTo>
                <a:cubicBezTo>
                  <a:pt x="9393174" y="395007"/>
                  <a:pt x="9335059" y="391389"/>
                  <a:pt x="9285258" y="386862"/>
                </a:cubicBezTo>
                <a:lnTo>
                  <a:pt x="9197335" y="369277"/>
                </a:lnTo>
                <a:cubicBezTo>
                  <a:pt x="9179813" y="365992"/>
                  <a:pt x="9162408" y="360485"/>
                  <a:pt x="9144581" y="360485"/>
                </a:cubicBezTo>
                <a:lnTo>
                  <a:pt x="8256558" y="369277"/>
                </a:lnTo>
                <a:cubicBezTo>
                  <a:pt x="8247766" y="372208"/>
                  <a:pt x="8238283" y="373569"/>
                  <a:pt x="8230181" y="378070"/>
                </a:cubicBezTo>
                <a:cubicBezTo>
                  <a:pt x="8211707" y="388334"/>
                  <a:pt x="8177427" y="413239"/>
                  <a:pt x="8177427" y="413239"/>
                </a:cubicBezTo>
                <a:cubicBezTo>
                  <a:pt x="8171566" y="422031"/>
                  <a:pt x="8165985" y="431017"/>
                  <a:pt x="8159843" y="439616"/>
                </a:cubicBezTo>
                <a:cubicBezTo>
                  <a:pt x="8151326" y="451540"/>
                  <a:pt x="8140736" y="462062"/>
                  <a:pt x="8133466" y="474785"/>
                </a:cubicBezTo>
                <a:cubicBezTo>
                  <a:pt x="8128868" y="482832"/>
                  <a:pt x="8128818" y="492872"/>
                  <a:pt x="8124673" y="501162"/>
                </a:cubicBezTo>
                <a:cubicBezTo>
                  <a:pt x="8110265" y="529978"/>
                  <a:pt x="8116324" y="527539"/>
                  <a:pt x="8098296" y="527539"/>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1295400" y="2895600"/>
            <a:ext cx="3116559" cy="192052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a:ln w="50800"/>
                <a:solidFill>
                  <a:schemeClr val="bg1">
                    <a:shade val="50000"/>
                  </a:schemeClr>
                </a:solidFill>
                <a:effectLst>
                  <a:glow rad="228600">
                    <a:schemeClr val="accent3">
                      <a:satMod val="175000"/>
                      <a:alpha val="40000"/>
                    </a:schemeClr>
                  </a:glow>
                </a:effectLst>
              </a:rPr>
              <a:t>Blacked </a:t>
            </a:r>
          </a:p>
          <a:p>
            <a:pPr algn="ctr">
              <a:buNone/>
            </a:pPr>
            <a:r>
              <a:rPr lang="en-US" sz="5400" b="1" cap="none" spc="0" dirty="0">
                <a:ln w="50800"/>
                <a:solidFill>
                  <a:schemeClr val="bg1">
                    <a:shade val="50000"/>
                  </a:schemeClr>
                </a:solidFill>
                <a:effectLst>
                  <a:glow rad="228600">
                    <a:schemeClr val="accent3">
                      <a:satMod val="175000"/>
                      <a:alpha val="40000"/>
                    </a:schemeClr>
                  </a:glow>
                </a:effectLst>
              </a:rPr>
              <a:t>Out</a:t>
            </a:r>
          </a:p>
        </p:txBody>
      </p:sp>
      <p:sp>
        <p:nvSpPr>
          <p:cNvPr id="5" name="Rectangle 4"/>
          <p:cNvSpPr/>
          <p:nvPr/>
        </p:nvSpPr>
        <p:spPr>
          <a:xfrm>
            <a:off x="6172200" y="4191000"/>
            <a:ext cx="2133600" cy="769441"/>
          </a:xfrm>
          <a:prstGeom prst="rect">
            <a:avLst/>
          </a:prstGeom>
        </p:spPr>
        <p:txBody>
          <a:bodyPr wrap="square">
            <a:spAutoFit/>
          </a:bodyPr>
          <a:lstStyle/>
          <a:p>
            <a:pPr algn="ctr">
              <a:buNone/>
            </a:pPr>
            <a:r>
              <a:rPr lang="en-US" sz="2000" b="1" dirty="0">
                <a:ln w="50800"/>
                <a:solidFill>
                  <a:schemeClr val="bg1">
                    <a:shade val="50000"/>
                  </a:schemeClr>
                </a:solidFill>
                <a:effectLst>
                  <a:glow rad="228600">
                    <a:schemeClr val="accent3">
                      <a:satMod val="175000"/>
                      <a:alpha val="40000"/>
                    </a:schemeClr>
                  </a:glow>
                </a:effectLst>
              </a:rPr>
              <a:t>Blacked </a:t>
            </a:r>
          </a:p>
          <a:p>
            <a:pPr algn="ctr">
              <a:buNone/>
            </a:pPr>
            <a:r>
              <a:rPr lang="en-US" sz="2000" b="1" dirty="0">
                <a:ln w="50800"/>
                <a:solidFill>
                  <a:schemeClr val="bg1">
                    <a:shade val="50000"/>
                  </a:schemeClr>
                </a:solidFill>
                <a:effectLst>
                  <a:glow rad="228600">
                    <a:schemeClr val="accent3">
                      <a:satMod val="175000"/>
                      <a:alpha val="40000"/>
                    </a:schemeClr>
                  </a:glow>
                </a:effectLst>
              </a:rPr>
              <a:t>Out</a:t>
            </a:r>
          </a:p>
        </p:txBody>
      </p:sp>
      <p:sp>
        <p:nvSpPr>
          <p:cNvPr id="6" name="Freeform 5"/>
          <p:cNvSpPr/>
          <p:nvPr/>
        </p:nvSpPr>
        <p:spPr bwMode="auto">
          <a:xfrm>
            <a:off x="4387362" y="3182815"/>
            <a:ext cx="4319659" cy="3429000"/>
          </a:xfrm>
          <a:custGeom>
            <a:avLst/>
            <a:gdLst>
              <a:gd name="connsiteX0" fmla="*/ 3974123 w 4319659"/>
              <a:gd name="connsiteY0" fmla="*/ 835270 h 3429000"/>
              <a:gd name="connsiteX1" fmla="*/ 3921369 w 4319659"/>
              <a:gd name="connsiteY1" fmla="*/ 844062 h 3429000"/>
              <a:gd name="connsiteX2" fmla="*/ 3894992 w 4319659"/>
              <a:gd name="connsiteY2" fmla="*/ 852854 h 3429000"/>
              <a:gd name="connsiteX3" fmla="*/ 3763107 w 4319659"/>
              <a:gd name="connsiteY3" fmla="*/ 835270 h 3429000"/>
              <a:gd name="connsiteX4" fmla="*/ 3701561 w 4319659"/>
              <a:gd name="connsiteY4" fmla="*/ 773723 h 3429000"/>
              <a:gd name="connsiteX5" fmla="*/ 3675184 w 4319659"/>
              <a:gd name="connsiteY5" fmla="*/ 747347 h 3429000"/>
              <a:gd name="connsiteX6" fmla="*/ 3648807 w 4319659"/>
              <a:gd name="connsiteY6" fmla="*/ 694593 h 3429000"/>
              <a:gd name="connsiteX7" fmla="*/ 3613638 w 4319659"/>
              <a:gd name="connsiteY7" fmla="*/ 641839 h 3429000"/>
              <a:gd name="connsiteX8" fmla="*/ 3604846 w 4319659"/>
              <a:gd name="connsiteY8" fmla="*/ 615462 h 3429000"/>
              <a:gd name="connsiteX9" fmla="*/ 3587261 w 4319659"/>
              <a:gd name="connsiteY9" fmla="*/ 641839 h 3429000"/>
              <a:gd name="connsiteX10" fmla="*/ 3578469 w 4319659"/>
              <a:gd name="connsiteY10" fmla="*/ 870439 h 3429000"/>
              <a:gd name="connsiteX11" fmla="*/ 3516923 w 4319659"/>
              <a:gd name="connsiteY11" fmla="*/ 914400 h 3429000"/>
              <a:gd name="connsiteX12" fmla="*/ 3490546 w 4319659"/>
              <a:gd name="connsiteY12" fmla="*/ 931985 h 3429000"/>
              <a:gd name="connsiteX13" fmla="*/ 3464169 w 4319659"/>
              <a:gd name="connsiteY13" fmla="*/ 958362 h 3429000"/>
              <a:gd name="connsiteX14" fmla="*/ 3376246 w 4319659"/>
              <a:gd name="connsiteY14" fmla="*/ 984739 h 3429000"/>
              <a:gd name="connsiteX15" fmla="*/ 3341076 w 4319659"/>
              <a:gd name="connsiteY15" fmla="*/ 1002323 h 3429000"/>
              <a:gd name="connsiteX16" fmla="*/ 3200400 w 4319659"/>
              <a:gd name="connsiteY16" fmla="*/ 993531 h 3429000"/>
              <a:gd name="connsiteX17" fmla="*/ 3156438 w 4319659"/>
              <a:gd name="connsiteY17" fmla="*/ 940777 h 3429000"/>
              <a:gd name="connsiteX18" fmla="*/ 3130061 w 4319659"/>
              <a:gd name="connsiteY18" fmla="*/ 914400 h 3429000"/>
              <a:gd name="connsiteX19" fmla="*/ 3086100 w 4319659"/>
              <a:gd name="connsiteY19" fmla="*/ 861647 h 3429000"/>
              <a:gd name="connsiteX20" fmla="*/ 3033346 w 4319659"/>
              <a:gd name="connsiteY20" fmla="*/ 844062 h 3429000"/>
              <a:gd name="connsiteX21" fmla="*/ 2971800 w 4319659"/>
              <a:gd name="connsiteY21" fmla="*/ 826477 h 3429000"/>
              <a:gd name="connsiteX22" fmla="*/ 2919046 w 4319659"/>
              <a:gd name="connsiteY22" fmla="*/ 808893 h 3429000"/>
              <a:gd name="connsiteX23" fmla="*/ 2576146 w 4319659"/>
              <a:gd name="connsiteY23" fmla="*/ 817685 h 3429000"/>
              <a:gd name="connsiteX24" fmla="*/ 2444261 w 4319659"/>
              <a:gd name="connsiteY24" fmla="*/ 852854 h 3429000"/>
              <a:gd name="connsiteX25" fmla="*/ 2400300 w 4319659"/>
              <a:gd name="connsiteY25" fmla="*/ 870439 h 3429000"/>
              <a:gd name="connsiteX26" fmla="*/ 2365130 w 4319659"/>
              <a:gd name="connsiteY26" fmla="*/ 879231 h 3429000"/>
              <a:gd name="connsiteX27" fmla="*/ 2329961 w 4319659"/>
              <a:gd name="connsiteY27" fmla="*/ 896816 h 3429000"/>
              <a:gd name="connsiteX28" fmla="*/ 2303584 w 4319659"/>
              <a:gd name="connsiteY28" fmla="*/ 914400 h 3429000"/>
              <a:gd name="connsiteX29" fmla="*/ 2277207 w 4319659"/>
              <a:gd name="connsiteY29" fmla="*/ 923193 h 3429000"/>
              <a:gd name="connsiteX30" fmla="*/ 2224453 w 4319659"/>
              <a:gd name="connsiteY30" fmla="*/ 984739 h 3429000"/>
              <a:gd name="connsiteX31" fmla="*/ 2215661 w 4319659"/>
              <a:gd name="connsiteY31" fmla="*/ 1011116 h 3429000"/>
              <a:gd name="connsiteX32" fmla="*/ 2180492 w 4319659"/>
              <a:gd name="connsiteY32" fmla="*/ 1063870 h 3429000"/>
              <a:gd name="connsiteX33" fmla="*/ 2162907 w 4319659"/>
              <a:gd name="connsiteY33" fmla="*/ 1107831 h 3429000"/>
              <a:gd name="connsiteX34" fmla="*/ 2154115 w 4319659"/>
              <a:gd name="connsiteY34" fmla="*/ 1134208 h 3429000"/>
              <a:gd name="connsiteX35" fmla="*/ 2127738 w 4319659"/>
              <a:gd name="connsiteY35" fmla="*/ 1195754 h 3429000"/>
              <a:gd name="connsiteX36" fmla="*/ 2118946 w 4319659"/>
              <a:gd name="connsiteY36" fmla="*/ 1239716 h 3429000"/>
              <a:gd name="connsiteX37" fmla="*/ 2127738 w 4319659"/>
              <a:gd name="connsiteY37" fmla="*/ 1389185 h 3429000"/>
              <a:gd name="connsiteX38" fmla="*/ 2154115 w 4319659"/>
              <a:gd name="connsiteY38" fmla="*/ 1424354 h 3429000"/>
              <a:gd name="connsiteX39" fmla="*/ 2206869 w 4319659"/>
              <a:gd name="connsiteY39" fmla="*/ 1485900 h 3429000"/>
              <a:gd name="connsiteX40" fmla="*/ 2268415 w 4319659"/>
              <a:gd name="connsiteY40" fmla="*/ 1565031 h 3429000"/>
              <a:gd name="connsiteX41" fmla="*/ 2294792 w 4319659"/>
              <a:gd name="connsiteY41" fmla="*/ 1582616 h 3429000"/>
              <a:gd name="connsiteX42" fmla="*/ 2356338 w 4319659"/>
              <a:gd name="connsiteY42" fmla="*/ 1635370 h 3429000"/>
              <a:gd name="connsiteX43" fmla="*/ 2382715 w 4319659"/>
              <a:gd name="connsiteY43" fmla="*/ 1644162 h 3429000"/>
              <a:gd name="connsiteX44" fmla="*/ 2453053 w 4319659"/>
              <a:gd name="connsiteY44" fmla="*/ 1670539 h 3429000"/>
              <a:gd name="connsiteX45" fmla="*/ 2479430 w 4319659"/>
              <a:gd name="connsiteY45" fmla="*/ 1688123 h 3429000"/>
              <a:gd name="connsiteX46" fmla="*/ 2505807 w 4319659"/>
              <a:gd name="connsiteY46" fmla="*/ 1696916 h 3429000"/>
              <a:gd name="connsiteX47" fmla="*/ 2584938 w 4319659"/>
              <a:gd name="connsiteY47" fmla="*/ 1740877 h 3429000"/>
              <a:gd name="connsiteX48" fmla="*/ 2620107 w 4319659"/>
              <a:gd name="connsiteY48" fmla="*/ 1767254 h 3429000"/>
              <a:gd name="connsiteX49" fmla="*/ 2646484 w 4319659"/>
              <a:gd name="connsiteY49" fmla="*/ 1802423 h 3429000"/>
              <a:gd name="connsiteX50" fmla="*/ 2690446 w 4319659"/>
              <a:gd name="connsiteY50" fmla="*/ 1820008 h 3429000"/>
              <a:gd name="connsiteX51" fmla="*/ 2743200 w 4319659"/>
              <a:gd name="connsiteY51" fmla="*/ 1863970 h 3429000"/>
              <a:gd name="connsiteX52" fmla="*/ 2769576 w 4319659"/>
              <a:gd name="connsiteY52" fmla="*/ 1872762 h 3429000"/>
              <a:gd name="connsiteX53" fmla="*/ 2813538 w 4319659"/>
              <a:gd name="connsiteY53" fmla="*/ 1899139 h 3429000"/>
              <a:gd name="connsiteX54" fmla="*/ 2839915 w 4319659"/>
              <a:gd name="connsiteY54" fmla="*/ 1916723 h 3429000"/>
              <a:gd name="connsiteX55" fmla="*/ 2910253 w 4319659"/>
              <a:gd name="connsiteY55" fmla="*/ 1951893 h 3429000"/>
              <a:gd name="connsiteX56" fmla="*/ 2998176 w 4319659"/>
              <a:gd name="connsiteY56" fmla="*/ 2013439 h 3429000"/>
              <a:gd name="connsiteX57" fmla="*/ 3059723 w 4319659"/>
              <a:gd name="connsiteY57" fmla="*/ 2039816 h 3429000"/>
              <a:gd name="connsiteX58" fmla="*/ 3103684 w 4319659"/>
              <a:gd name="connsiteY58" fmla="*/ 2057400 h 3429000"/>
              <a:gd name="connsiteX59" fmla="*/ 3226776 w 4319659"/>
              <a:gd name="connsiteY59" fmla="*/ 2083777 h 3429000"/>
              <a:gd name="connsiteX60" fmla="*/ 3297115 w 4319659"/>
              <a:gd name="connsiteY60" fmla="*/ 2118947 h 3429000"/>
              <a:gd name="connsiteX61" fmla="*/ 3341076 w 4319659"/>
              <a:gd name="connsiteY61" fmla="*/ 2136531 h 3429000"/>
              <a:gd name="connsiteX62" fmla="*/ 3393830 w 4319659"/>
              <a:gd name="connsiteY62" fmla="*/ 2154116 h 3429000"/>
              <a:gd name="connsiteX63" fmla="*/ 3455376 w 4319659"/>
              <a:gd name="connsiteY63" fmla="*/ 2189285 h 3429000"/>
              <a:gd name="connsiteX64" fmla="*/ 3472961 w 4319659"/>
              <a:gd name="connsiteY64" fmla="*/ 2215662 h 3429000"/>
              <a:gd name="connsiteX65" fmla="*/ 3534507 w 4319659"/>
              <a:gd name="connsiteY65" fmla="*/ 2259623 h 3429000"/>
              <a:gd name="connsiteX66" fmla="*/ 3560884 w 4319659"/>
              <a:gd name="connsiteY66" fmla="*/ 2294793 h 3429000"/>
              <a:gd name="connsiteX67" fmla="*/ 3578469 w 4319659"/>
              <a:gd name="connsiteY67" fmla="*/ 2347547 h 3429000"/>
              <a:gd name="connsiteX68" fmla="*/ 3631223 w 4319659"/>
              <a:gd name="connsiteY68" fmla="*/ 2417885 h 3429000"/>
              <a:gd name="connsiteX69" fmla="*/ 3657600 w 4319659"/>
              <a:gd name="connsiteY69" fmla="*/ 2532185 h 3429000"/>
              <a:gd name="connsiteX70" fmla="*/ 3675184 w 4319659"/>
              <a:gd name="connsiteY70" fmla="*/ 2593731 h 3429000"/>
              <a:gd name="connsiteX71" fmla="*/ 3692769 w 4319659"/>
              <a:gd name="connsiteY71" fmla="*/ 2620108 h 3429000"/>
              <a:gd name="connsiteX72" fmla="*/ 3701561 w 4319659"/>
              <a:gd name="connsiteY72" fmla="*/ 2646485 h 3429000"/>
              <a:gd name="connsiteX73" fmla="*/ 3710353 w 4319659"/>
              <a:gd name="connsiteY73" fmla="*/ 2690447 h 3429000"/>
              <a:gd name="connsiteX74" fmla="*/ 3727938 w 4319659"/>
              <a:gd name="connsiteY74" fmla="*/ 2716823 h 3429000"/>
              <a:gd name="connsiteX75" fmla="*/ 3745523 w 4319659"/>
              <a:gd name="connsiteY75" fmla="*/ 2751993 h 3429000"/>
              <a:gd name="connsiteX76" fmla="*/ 3771900 w 4319659"/>
              <a:gd name="connsiteY76" fmla="*/ 2866293 h 3429000"/>
              <a:gd name="connsiteX77" fmla="*/ 3763107 w 4319659"/>
              <a:gd name="connsiteY77" fmla="*/ 3068516 h 3429000"/>
              <a:gd name="connsiteX78" fmla="*/ 3736730 w 4319659"/>
              <a:gd name="connsiteY78" fmla="*/ 3094893 h 3429000"/>
              <a:gd name="connsiteX79" fmla="*/ 3692769 w 4319659"/>
              <a:gd name="connsiteY79" fmla="*/ 3174023 h 3429000"/>
              <a:gd name="connsiteX80" fmla="*/ 3666392 w 4319659"/>
              <a:gd name="connsiteY80" fmla="*/ 3200400 h 3429000"/>
              <a:gd name="connsiteX81" fmla="*/ 3640015 w 4319659"/>
              <a:gd name="connsiteY81" fmla="*/ 3235570 h 3429000"/>
              <a:gd name="connsiteX82" fmla="*/ 3587261 w 4319659"/>
              <a:gd name="connsiteY82" fmla="*/ 3270739 h 3429000"/>
              <a:gd name="connsiteX83" fmla="*/ 3560884 w 4319659"/>
              <a:gd name="connsiteY83" fmla="*/ 3288323 h 3429000"/>
              <a:gd name="connsiteX84" fmla="*/ 3499338 w 4319659"/>
              <a:gd name="connsiteY84" fmla="*/ 3305908 h 3429000"/>
              <a:gd name="connsiteX85" fmla="*/ 3411415 w 4319659"/>
              <a:gd name="connsiteY85" fmla="*/ 3349870 h 3429000"/>
              <a:gd name="connsiteX86" fmla="*/ 3385038 w 4319659"/>
              <a:gd name="connsiteY86" fmla="*/ 3367454 h 3429000"/>
              <a:gd name="connsiteX87" fmla="*/ 3253153 w 4319659"/>
              <a:gd name="connsiteY87" fmla="*/ 3367454 h 3429000"/>
              <a:gd name="connsiteX88" fmla="*/ 3217984 w 4319659"/>
              <a:gd name="connsiteY88" fmla="*/ 3314700 h 3429000"/>
              <a:gd name="connsiteX89" fmla="*/ 3191607 w 4319659"/>
              <a:gd name="connsiteY89" fmla="*/ 3261947 h 3429000"/>
              <a:gd name="connsiteX90" fmla="*/ 3174023 w 4319659"/>
              <a:gd name="connsiteY90" fmla="*/ 3191608 h 3429000"/>
              <a:gd name="connsiteX91" fmla="*/ 3156438 w 4319659"/>
              <a:gd name="connsiteY91" fmla="*/ 3138854 h 3429000"/>
              <a:gd name="connsiteX92" fmla="*/ 3147646 w 4319659"/>
              <a:gd name="connsiteY92" fmla="*/ 3103685 h 3429000"/>
              <a:gd name="connsiteX93" fmla="*/ 3130061 w 4319659"/>
              <a:gd name="connsiteY93" fmla="*/ 3077308 h 3429000"/>
              <a:gd name="connsiteX94" fmla="*/ 3121269 w 4319659"/>
              <a:gd name="connsiteY94" fmla="*/ 3033347 h 3429000"/>
              <a:gd name="connsiteX95" fmla="*/ 3033346 w 4319659"/>
              <a:gd name="connsiteY95" fmla="*/ 2963008 h 3429000"/>
              <a:gd name="connsiteX96" fmla="*/ 2980592 w 4319659"/>
              <a:gd name="connsiteY96" fmla="*/ 2927839 h 3429000"/>
              <a:gd name="connsiteX97" fmla="*/ 2963007 w 4319659"/>
              <a:gd name="connsiteY97" fmla="*/ 2901462 h 3429000"/>
              <a:gd name="connsiteX98" fmla="*/ 2936630 w 4319659"/>
              <a:gd name="connsiteY98" fmla="*/ 2883877 h 3429000"/>
              <a:gd name="connsiteX99" fmla="*/ 2910253 w 4319659"/>
              <a:gd name="connsiteY99" fmla="*/ 2848708 h 3429000"/>
              <a:gd name="connsiteX100" fmla="*/ 2901461 w 4319659"/>
              <a:gd name="connsiteY100" fmla="*/ 2822331 h 3429000"/>
              <a:gd name="connsiteX101" fmla="*/ 2883876 w 4319659"/>
              <a:gd name="connsiteY101" fmla="*/ 2795954 h 3429000"/>
              <a:gd name="connsiteX102" fmla="*/ 2848707 w 4319659"/>
              <a:gd name="connsiteY102" fmla="*/ 2716823 h 3429000"/>
              <a:gd name="connsiteX103" fmla="*/ 2839915 w 4319659"/>
              <a:gd name="connsiteY103" fmla="*/ 2690447 h 3429000"/>
              <a:gd name="connsiteX104" fmla="*/ 2813538 w 4319659"/>
              <a:gd name="connsiteY104" fmla="*/ 2672862 h 3429000"/>
              <a:gd name="connsiteX105" fmla="*/ 2751992 w 4319659"/>
              <a:gd name="connsiteY105" fmla="*/ 2628900 h 3429000"/>
              <a:gd name="connsiteX106" fmla="*/ 2708030 w 4319659"/>
              <a:gd name="connsiteY106" fmla="*/ 2593731 h 3429000"/>
              <a:gd name="connsiteX107" fmla="*/ 2681653 w 4319659"/>
              <a:gd name="connsiteY107" fmla="*/ 2567354 h 3429000"/>
              <a:gd name="connsiteX108" fmla="*/ 2628900 w 4319659"/>
              <a:gd name="connsiteY108" fmla="*/ 2549770 h 3429000"/>
              <a:gd name="connsiteX109" fmla="*/ 2602523 w 4319659"/>
              <a:gd name="connsiteY109" fmla="*/ 2540977 h 3429000"/>
              <a:gd name="connsiteX110" fmla="*/ 2373923 w 4319659"/>
              <a:gd name="connsiteY110" fmla="*/ 2505808 h 3429000"/>
              <a:gd name="connsiteX111" fmla="*/ 1969476 w 4319659"/>
              <a:gd name="connsiteY111" fmla="*/ 2523393 h 3429000"/>
              <a:gd name="connsiteX112" fmla="*/ 1925515 w 4319659"/>
              <a:gd name="connsiteY112" fmla="*/ 2576147 h 3429000"/>
              <a:gd name="connsiteX113" fmla="*/ 1890346 w 4319659"/>
              <a:gd name="connsiteY113" fmla="*/ 2637693 h 3429000"/>
              <a:gd name="connsiteX114" fmla="*/ 1881553 w 4319659"/>
              <a:gd name="connsiteY114" fmla="*/ 2672862 h 3429000"/>
              <a:gd name="connsiteX115" fmla="*/ 1872761 w 4319659"/>
              <a:gd name="connsiteY115" fmla="*/ 2699239 h 3429000"/>
              <a:gd name="connsiteX116" fmla="*/ 1881553 w 4319659"/>
              <a:gd name="connsiteY116" fmla="*/ 2751993 h 3429000"/>
              <a:gd name="connsiteX117" fmla="*/ 1907930 w 4319659"/>
              <a:gd name="connsiteY117" fmla="*/ 2760785 h 3429000"/>
              <a:gd name="connsiteX118" fmla="*/ 1960684 w 4319659"/>
              <a:gd name="connsiteY118" fmla="*/ 2795954 h 3429000"/>
              <a:gd name="connsiteX119" fmla="*/ 1995853 w 4319659"/>
              <a:gd name="connsiteY119" fmla="*/ 2857500 h 3429000"/>
              <a:gd name="connsiteX120" fmla="*/ 1969476 w 4319659"/>
              <a:gd name="connsiteY120" fmla="*/ 2883877 h 3429000"/>
              <a:gd name="connsiteX121" fmla="*/ 1934307 w 4319659"/>
              <a:gd name="connsiteY121" fmla="*/ 2892670 h 3429000"/>
              <a:gd name="connsiteX122" fmla="*/ 1881553 w 4319659"/>
              <a:gd name="connsiteY122" fmla="*/ 2945423 h 3429000"/>
              <a:gd name="connsiteX123" fmla="*/ 1846384 w 4319659"/>
              <a:gd name="connsiteY123" fmla="*/ 2998177 h 3429000"/>
              <a:gd name="connsiteX124" fmla="*/ 1863969 w 4319659"/>
              <a:gd name="connsiteY124" fmla="*/ 3077308 h 3429000"/>
              <a:gd name="connsiteX125" fmla="*/ 1881553 w 4319659"/>
              <a:gd name="connsiteY125" fmla="*/ 3103685 h 3429000"/>
              <a:gd name="connsiteX126" fmla="*/ 1890346 w 4319659"/>
              <a:gd name="connsiteY126" fmla="*/ 3130062 h 3429000"/>
              <a:gd name="connsiteX127" fmla="*/ 1925515 w 4319659"/>
              <a:gd name="connsiteY127" fmla="*/ 3147647 h 3429000"/>
              <a:gd name="connsiteX128" fmla="*/ 1978269 w 4319659"/>
              <a:gd name="connsiteY128" fmla="*/ 3191608 h 3429000"/>
              <a:gd name="connsiteX129" fmla="*/ 2031023 w 4319659"/>
              <a:gd name="connsiteY129" fmla="*/ 3226777 h 3429000"/>
              <a:gd name="connsiteX130" fmla="*/ 2057400 w 4319659"/>
              <a:gd name="connsiteY130" fmla="*/ 3244362 h 3429000"/>
              <a:gd name="connsiteX131" fmla="*/ 2048607 w 4319659"/>
              <a:gd name="connsiteY131" fmla="*/ 3376247 h 3429000"/>
              <a:gd name="connsiteX132" fmla="*/ 2022230 w 4319659"/>
              <a:gd name="connsiteY132" fmla="*/ 3402623 h 3429000"/>
              <a:gd name="connsiteX133" fmla="*/ 1987061 w 4319659"/>
              <a:gd name="connsiteY133" fmla="*/ 3411416 h 3429000"/>
              <a:gd name="connsiteX134" fmla="*/ 1934307 w 4319659"/>
              <a:gd name="connsiteY134" fmla="*/ 3429000 h 3429000"/>
              <a:gd name="connsiteX135" fmla="*/ 1230923 w 4319659"/>
              <a:gd name="connsiteY135" fmla="*/ 3420208 h 3429000"/>
              <a:gd name="connsiteX136" fmla="*/ 1169376 w 4319659"/>
              <a:gd name="connsiteY136" fmla="*/ 3411416 h 3429000"/>
              <a:gd name="connsiteX137" fmla="*/ 1099038 w 4319659"/>
              <a:gd name="connsiteY137" fmla="*/ 3376247 h 3429000"/>
              <a:gd name="connsiteX138" fmla="*/ 1063869 w 4319659"/>
              <a:gd name="connsiteY138" fmla="*/ 3367454 h 3429000"/>
              <a:gd name="connsiteX139" fmla="*/ 1011115 w 4319659"/>
              <a:gd name="connsiteY139" fmla="*/ 3332285 h 3429000"/>
              <a:gd name="connsiteX140" fmla="*/ 993530 w 4319659"/>
              <a:gd name="connsiteY140" fmla="*/ 3305908 h 3429000"/>
              <a:gd name="connsiteX141" fmla="*/ 931984 w 4319659"/>
              <a:gd name="connsiteY141" fmla="*/ 3279531 h 3429000"/>
              <a:gd name="connsiteX142" fmla="*/ 861646 w 4319659"/>
              <a:gd name="connsiteY142" fmla="*/ 3235570 h 3429000"/>
              <a:gd name="connsiteX143" fmla="*/ 835269 w 4319659"/>
              <a:gd name="connsiteY143" fmla="*/ 3217985 h 3429000"/>
              <a:gd name="connsiteX144" fmla="*/ 808892 w 4319659"/>
              <a:gd name="connsiteY144" fmla="*/ 3209193 h 3429000"/>
              <a:gd name="connsiteX145" fmla="*/ 747346 w 4319659"/>
              <a:gd name="connsiteY145" fmla="*/ 3174023 h 3429000"/>
              <a:gd name="connsiteX146" fmla="*/ 694592 w 4319659"/>
              <a:gd name="connsiteY146" fmla="*/ 3121270 h 3429000"/>
              <a:gd name="connsiteX147" fmla="*/ 677007 w 4319659"/>
              <a:gd name="connsiteY147" fmla="*/ 3094893 h 3429000"/>
              <a:gd name="connsiteX148" fmla="*/ 659423 w 4319659"/>
              <a:gd name="connsiteY148" fmla="*/ 2998177 h 3429000"/>
              <a:gd name="connsiteX149" fmla="*/ 641838 w 4319659"/>
              <a:gd name="connsiteY149" fmla="*/ 2875085 h 3429000"/>
              <a:gd name="connsiteX150" fmla="*/ 606669 w 4319659"/>
              <a:gd name="connsiteY150" fmla="*/ 2813539 h 3429000"/>
              <a:gd name="connsiteX151" fmla="*/ 580292 w 4319659"/>
              <a:gd name="connsiteY151" fmla="*/ 2787162 h 3429000"/>
              <a:gd name="connsiteX152" fmla="*/ 518746 w 4319659"/>
              <a:gd name="connsiteY152" fmla="*/ 2708031 h 3429000"/>
              <a:gd name="connsiteX153" fmla="*/ 474784 w 4319659"/>
              <a:gd name="connsiteY153" fmla="*/ 2672862 h 3429000"/>
              <a:gd name="connsiteX154" fmla="*/ 448407 w 4319659"/>
              <a:gd name="connsiteY154" fmla="*/ 2637693 h 3429000"/>
              <a:gd name="connsiteX155" fmla="*/ 342900 w 4319659"/>
              <a:gd name="connsiteY155" fmla="*/ 2567354 h 3429000"/>
              <a:gd name="connsiteX156" fmla="*/ 281353 w 4319659"/>
              <a:gd name="connsiteY156" fmla="*/ 2532185 h 3429000"/>
              <a:gd name="connsiteX157" fmla="*/ 219807 w 4319659"/>
              <a:gd name="connsiteY157" fmla="*/ 2470639 h 3429000"/>
              <a:gd name="connsiteX158" fmla="*/ 158261 w 4319659"/>
              <a:gd name="connsiteY158" fmla="*/ 2417885 h 3429000"/>
              <a:gd name="connsiteX159" fmla="*/ 123092 w 4319659"/>
              <a:gd name="connsiteY159" fmla="*/ 2365131 h 3429000"/>
              <a:gd name="connsiteX160" fmla="*/ 87923 w 4319659"/>
              <a:gd name="connsiteY160" fmla="*/ 2321170 h 3429000"/>
              <a:gd name="connsiteX161" fmla="*/ 52753 w 4319659"/>
              <a:gd name="connsiteY161" fmla="*/ 2242039 h 3429000"/>
              <a:gd name="connsiteX162" fmla="*/ 35169 w 4319659"/>
              <a:gd name="connsiteY162" fmla="*/ 2206870 h 3429000"/>
              <a:gd name="connsiteX163" fmla="*/ 8792 w 4319659"/>
              <a:gd name="connsiteY163" fmla="*/ 2118947 h 3429000"/>
              <a:gd name="connsiteX164" fmla="*/ 0 w 4319659"/>
              <a:gd name="connsiteY164" fmla="*/ 2039816 h 3429000"/>
              <a:gd name="connsiteX165" fmla="*/ 17584 w 4319659"/>
              <a:gd name="connsiteY165" fmla="*/ 1820008 h 3429000"/>
              <a:gd name="connsiteX166" fmla="*/ 26376 w 4319659"/>
              <a:gd name="connsiteY166" fmla="*/ 1793631 h 3429000"/>
              <a:gd name="connsiteX167" fmla="*/ 43961 w 4319659"/>
              <a:gd name="connsiteY167" fmla="*/ 1705708 h 3429000"/>
              <a:gd name="connsiteX168" fmla="*/ 87923 w 4319659"/>
              <a:gd name="connsiteY168" fmla="*/ 1652954 h 3429000"/>
              <a:gd name="connsiteX169" fmla="*/ 105507 w 4319659"/>
              <a:gd name="connsiteY169" fmla="*/ 1626577 h 3429000"/>
              <a:gd name="connsiteX170" fmla="*/ 140676 w 4319659"/>
              <a:gd name="connsiteY170" fmla="*/ 1573823 h 3429000"/>
              <a:gd name="connsiteX171" fmla="*/ 167053 w 4319659"/>
              <a:gd name="connsiteY171" fmla="*/ 1538654 h 3429000"/>
              <a:gd name="connsiteX172" fmla="*/ 219807 w 4319659"/>
              <a:gd name="connsiteY172" fmla="*/ 1521070 h 3429000"/>
              <a:gd name="connsiteX173" fmla="*/ 263769 w 4319659"/>
              <a:gd name="connsiteY173" fmla="*/ 1503485 h 3429000"/>
              <a:gd name="connsiteX174" fmla="*/ 439615 w 4319659"/>
              <a:gd name="connsiteY174" fmla="*/ 1477108 h 3429000"/>
              <a:gd name="connsiteX175" fmla="*/ 483576 w 4319659"/>
              <a:gd name="connsiteY175" fmla="*/ 1468316 h 3429000"/>
              <a:gd name="connsiteX176" fmla="*/ 501161 w 4319659"/>
              <a:gd name="connsiteY176" fmla="*/ 1441939 h 3429000"/>
              <a:gd name="connsiteX177" fmla="*/ 527538 w 4319659"/>
              <a:gd name="connsiteY177" fmla="*/ 1389185 h 3429000"/>
              <a:gd name="connsiteX178" fmla="*/ 545123 w 4319659"/>
              <a:gd name="connsiteY178" fmla="*/ 826477 h 3429000"/>
              <a:gd name="connsiteX179" fmla="*/ 527538 w 4319659"/>
              <a:gd name="connsiteY179" fmla="*/ 773723 h 3429000"/>
              <a:gd name="connsiteX180" fmla="*/ 518746 w 4319659"/>
              <a:gd name="connsiteY180" fmla="*/ 729762 h 3429000"/>
              <a:gd name="connsiteX181" fmla="*/ 501161 w 4319659"/>
              <a:gd name="connsiteY181" fmla="*/ 659423 h 3429000"/>
              <a:gd name="connsiteX182" fmla="*/ 492369 w 4319659"/>
              <a:gd name="connsiteY182" fmla="*/ 624254 h 3429000"/>
              <a:gd name="connsiteX183" fmla="*/ 501161 w 4319659"/>
              <a:gd name="connsiteY183" fmla="*/ 404447 h 3429000"/>
              <a:gd name="connsiteX184" fmla="*/ 668215 w 4319659"/>
              <a:gd name="connsiteY184" fmla="*/ 422031 h 3429000"/>
              <a:gd name="connsiteX185" fmla="*/ 694592 w 4319659"/>
              <a:gd name="connsiteY185" fmla="*/ 430823 h 3429000"/>
              <a:gd name="connsiteX186" fmla="*/ 747346 w 4319659"/>
              <a:gd name="connsiteY186" fmla="*/ 483577 h 3429000"/>
              <a:gd name="connsiteX187" fmla="*/ 764930 w 4319659"/>
              <a:gd name="connsiteY187" fmla="*/ 509954 h 3429000"/>
              <a:gd name="connsiteX188" fmla="*/ 791307 w 4319659"/>
              <a:gd name="connsiteY188" fmla="*/ 527539 h 3429000"/>
              <a:gd name="connsiteX189" fmla="*/ 835269 w 4319659"/>
              <a:gd name="connsiteY189" fmla="*/ 562708 h 3429000"/>
              <a:gd name="connsiteX190" fmla="*/ 888023 w 4319659"/>
              <a:gd name="connsiteY190" fmla="*/ 580293 h 3429000"/>
              <a:gd name="connsiteX191" fmla="*/ 914400 w 4319659"/>
              <a:gd name="connsiteY191" fmla="*/ 589085 h 3429000"/>
              <a:gd name="connsiteX192" fmla="*/ 1336430 w 4319659"/>
              <a:gd name="connsiteY192" fmla="*/ 606670 h 3429000"/>
              <a:gd name="connsiteX193" fmla="*/ 1362807 w 4319659"/>
              <a:gd name="connsiteY193" fmla="*/ 615462 h 3429000"/>
              <a:gd name="connsiteX194" fmla="*/ 1547446 w 4319659"/>
              <a:gd name="connsiteY194" fmla="*/ 606670 h 3429000"/>
              <a:gd name="connsiteX195" fmla="*/ 1635369 w 4319659"/>
              <a:gd name="connsiteY195" fmla="*/ 562708 h 3429000"/>
              <a:gd name="connsiteX196" fmla="*/ 1696915 w 4319659"/>
              <a:gd name="connsiteY196" fmla="*/ 536331 h 3429000"/>
              <a:gd name="connsiteX197" fmla="*/ 1732084 w 4319659"/>
              <a:gd name="connsiteY197" fmla="*/ 509954 h 3429000"/>
              <a:gd name="connsiteX198" fmla="*/ 1758461 w 4319659"/>
              <a:gd name="connsiteY198" fmla="*/ 492370 h 3429000"/>
              <a:gd name="connsiteX199" fmla="*/ 1820007 w 4319659"/>
              <a:gd name="connsiteY199" fmla="*/ 430823 h 3429000"/>
              <a:gd name="connsiteX200" fmla="*/ 1846384 w 4319659"/>
              <a:gd name="connsiteY200" fmla="*/ 413239 h 3429000"/>
              <a:gd name="connsiteX201" fmla="*/ 1916723 w 4319659"/>
              <a:gd name="connsiteY201" fmla="*/ 378070 h 3429000"/>
              <a:gd name="connsiteX202" fmla="*/ 1978269 w 4319659"/>
              <a:gd name="connsiteY202" fmla="*/ 351693 h 3429000"/>
              <a:gd name="connsiteX203" fmla="*/ 2004646 w 4319659"/>
              <a:gd name="connsiteY203" fmla="*/ 334108 h 3429000"/>
              <a:gd name="connsiteX204" fmla="*/ 2039815 w 4319659"/>
              <a:gd name="connsiteY204" fmla="*/ 325316 h 3429000"/>
              <a:gd name="connsiteX205" fmla="*/ 2057400 w 4319659"/>
              <a:gd name="connsiteY205" fmla="*/ 298939 h 3429000"/>
              <a:gd name="connsiteX206" fmla="*/ 2118946 w 4319659"/>
              <a:gd name="connsiteY206" fmla="*/ 272562 h 3429000"/>
              <a:gd name="connsiteX207" fmla="*/ 2206869 w 4319659"/>
              <a:gd name="connsiteY207" fmla="*/ 246185 h 3429000"/>
              <a:gd name="connsiteX208" fmla="*/ 2259623 w 4319659"/>
              <a:gd name="connsiteY208" fmla="*/ 228600 h 3429000"/>
              <a:gd name="connsiteX209" fmla="*/ 2294792 w 4319659"/>
              <a:gd name="connsiteY209" fmla="*/ 219808 h 3429000"/>
              <a:gd name="connsiteX210" fmla="*/ 2365130 w 4319659"/>
              <a:gd name="connsiteY210" fmla="*/ 193431 h 3429000"/>
              <a:gd name="connsiteX211" fmla="*/ 2409092 w 4319659"/>
              <a:gd name="connsiteY211" fmla="*/ 175847 h 3429000"/>
              <a:gd name="connsiteX212" fmla="*/ 2444261 w 4319659"/>
              <a:gd name="connsiteY212" fmla="*/ 167054 h 3429000"/>
              <a:gd name="connsiteX213" fmla="*/ 2470638 w 4319659"/>
              <a:gd name="connsiteY213" fmla="*/ 158262 h 3429000"/>
              <a:gd name="connsiteX214" fmla="*/ 2505807 w 4319659"/>
              <a:gd name="connsiteY214" fmla="*/ 149470 h 3429000"/>
              <a:gd name="connsiteX215" fmla="*/ 2532184 w 4319659"/>
              <a:gd name="connsiteY215" fmla="*/ 140677 h 3429000"/>
              <a:gd name="connsiteX216" fmla="*/ 2576146 w 4319659"/>
              <a:gd name="connsiteY216" fmla="*/ 131885 h 3429000"/>
              <a:gd name="connsiteX217" fmla="*/ 2646484 w 4319659"/>
              <a:gd name="connsiteY217" fmla="*/ 105508 h 3429000"/>
              <a:gd name="connsiteX218" fmla="*/ 2734407 w 4319659"/>
              <a:gd name="connsiteY218" fmla="*/ 87923 h 3429000"/>
              <a:gd name="connsiteX219" fmla="*/ 2778369 w 4319659"/>
              <a:gd name="connsiteY219" fmla="*/ 70339 h 3429000"/>
              <a:gd name="connsiteX220" fmla="*/ 2892669 w 4319659"/>
              <a:gd name="connsiteY220" fmla="*/ 61547 h 3429000"/>
              <a:gd name="connsiteX221" fmla="*/ 2954215 w 4319659"/>
              <a:gd name="connsiteY221" fmla="*/ 52754 h 3429000"/>
              <a:gd name="connsiteX222" fmla="*/ 3094892 w 4319659"/>
              <a:gd name="connsiteY222" fmla="*/ 35170 h 3429000"/>
              <a:gd name="connsiteX223" fmla="*/ 3182815 w 4319659"/>
              <a:gd name="connsiteY223" fmla="*/ 26377 h 3429000"/>
              <a:gd name="connsiteX224" fmla="*/ 3226776 w 4319659"/>
              <a:gd name="connsiteY224" fmla="*/ 17585 h 3429000"/>
              <a:gd name="connsiteX225" fmla="*/ 3349869 w 4319659"/>
              <a:gd name="connsiteY225" fmla="*/ 0 h 3429000"/>
              <a:gd name="connsiteX226" fmla="*/ 3956538 w 4319659"/>
              <a:gd name="connsiteY226" fmla="*/ 8793 h 3429000"/>
              <a:gd name="connsiteX227" fmla="*/ 3982915 w 4319659"/>
              <a:gd name="connsiteY227" fmla="*/ 26377 h 3429000"/>
              <a:gd name="connsiteX228" fmla="*/ 4044461 w 4319659"/>
              <a:gd name="connsiteY228" fmla="*/ 52754 h 3429000"/>
              <a:gd name="connsiteX229" fmla="*/ 4123592 w 4319659"/>
              <a:gd name="connsiteY229" fmla="*/ 87923 h 3429000"/>
              <a:gd name="connsiteX230" fmla="*/ 4158761 w 4319659"/>
              <a:gd name="connsiteY230" fmla="*/ 114300 h 3429000"/>
              <a:gd name="connsiteX231" fmla="*/ 4273061 w 4319659"/>
              <a:gd name="connsiteY231" fmla="*/ 193431 h 3429000"/>
              <a:gd name="connsiteX232" fmla="*/ 4290646 w 4319659"/>
              <a:gd name="connsiteY232" fmla="*/ 219808 h 3429000"/>
              <a:gd name="connsiteX233" fmla="*/ 4299438 w 4319659"/>
              <a:gd name="connsiteY233" fmla="*/ 545123 h 3429000"/>
              <a:gd name="connsiteX234" fmla="*/ 4281853 w 4319659"/>
              <a:gd name="connsiteY234" fmla="*/ 580293 h 3429000"/>
              <a:gd name="connsiteX235" fmla="*/ 4237892 w 4319659"/>
              <a:gd name="connsiteY235" fmla="*/ 624254 h 3429000"/>
              <a:gd name="connsiteX236" fmla="*/ 4211515 w 4319659"/>
              <a:gd name="connsiteY236" fmla="*/ 659423 h 3429000"/>
              <a:gd name="connsiteX237" fmla="*/ 4158761 w 4319659"/>
              <a:gd name="connsiteY237" fmla="*/ 694593 h 3429000"/>
              <a:gd name="connsiteX238" fmla="*/ 4141176 w 4319659"/>
              <a:gd name="connsiteY238" fmla="*/ 720970 h 3429000"/>
              <a:gd name="connsiteX239" fmla="*/ 4088423 w 4319659"/>
              <a:gd name="connsiteY239" fmla="*/ 756139 h 3429000"/>
              <a:gd name="connsiteX240" fmla="*/ 4062046 w 4319659"/>
              <a:gd name="connsiteY240" fmla="*/ 773723 h 3429000"/>
              <a:gd name="connsiteX241" fmla="*/ 4035669 w 4319659"/>
              <a:gd name="connsiteY241" fmla="*/ 791308 h 3429000"/>
              <a:gd name="connsiteX242" fmla="*/ 4000500 w 4319659"/>
              <a:gd name="connsiteY242" fmla="*/ 808893 h 3429000"/>
              <a:gd name="connsiteX243" fmla="*/ 3974123 w 4319659"/>
              <a:gd name="connsiteY243" fmla="*/ 826477 h 3429000"/>
              <a:gd name="connsiteX244" fmla="*/ 3974123 w 4319659"/>
              <a:gd name="connsiteY244" fmla="*/ 83527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4319659" h="3429000">
                <a:moveTo>
                  <a:pt x="3974123" y="835270"/>
                </a:moveTo>
                <a:cubicBezTo>
                  <a:pt x="3965331" y="838201"/>
                  <a:pt x="3938772" y="840195"/>
                  <a:pt x="3921369" y="844062"/>
                </a:cubicBezTo>
                <a:cubicBezTo>
                  <a:pt x="3912322" y="846072"/>
                  <a:pt x="3904246" y="853368"/>
                  <a:pt x="3894992" y="852854"/>
                </a:cubicBezTo>
                <a:cubicBezTo>
                  <a:pt x="3850710" y="850394"/>
                  <a:pt x="3807069" y="841131"/>
                  <a:pt x="3763107" y="835270"/>
                </a:cubicBezTo>
                <a:lnTo>
                  <a:pt x="3701561" y="773723"/>
                </a:lnTo>
                <a:lnTo>
                  <a:pt x="3675184" y="747347"/>
                </a:lnTo>
                <a:cubicBezTo>
                  <a:pt x="3653085" y="681048"/>
                  <a:pt x="3682895" y="762770"/>
                  <a:pt x="3648807" y="694593"/>
                </a:cubicBezTo>
                <a:cubicBezTo>
                  <a:pt x="3623358" y="643694"/>
                  <a:pt x="3663641" y="691842"/>
                  <a:pt x="3613638" y="641839"/>
                </a:cubicBezTo>
                <a:cubicBezTo>
                  <a:pt x="3610707" y="633047"/>
                  <a:pt x="3614114" y="615462"/>
                  <a:pt x="3604846" y="615462"/>
                </a:cubicBezTo>
                <a:cubicBezTo>
                  <a:pt x="3594279" y="615462"/>
                  <a:pt x="3588348" y="631328"/>
                  <a:pt x="3587261" y="641839"/>
                </a:cubicBezTo>
                <a:cubicBezTo>
                  <a:pt x="3579414" y="717691"/>
                  <a:pt x="3588888" y="794898"/>
                  <a:pt x="3578469" y="870439"/>
                </a:cubicBezTo>
                <a:cubicBezTo>
                  <a:pt x="3575712" y="890428"/>
                  <a:pt x="3528547" y="907757"/>
                  <a:pt x="3516923" y="914400"/>
                </a:cubicBezTo>
                <a:cubicBezTo>
                  <a:pt x="3507748" y="919643"/>
                  <a:pt x="3498664" y="925220"/>
                  <a:pt x="3490546" y="931985"/>
                </a:cubicBezTo>
                <a:cubicBezTo>
                  <a:pt x="3480994" y="939945"/>
                  <a:pt x="3475038" y="952323"/>
                  <a:pt x="3464169" y="958362"/>
                </a:cubicBezTo>
                <a:cubicBezTo>
                  <a:pt x="3422544" y="981487"/>
                  <a:pt x="3414669" y="970331"/>
                  <a:pt x="3376246" y="984739"/>
                </a:cubicBezTo>
                <a:cubicBezTo>
                  <a:pt x="3363974" y="989341"/>
                  <a:pt x="3352799" y="996462"/>
                  <a:pt x="3341076" y="1002323"/>
                </a:cubicBezTo>
                <a:cubicBezTo>
                  <a:pt x="3294184" y="999392"/>
                  <a:pt x="3246376" y="1003210"/>
                  <a:pt x="3200400" y="993531"/>
                </a:cubicBezTo>
                <a:cubicBezTo>
                  <a:pt x="3184825" y="990252"/>
                  <a:pt x="3165391" y="951520"/>
                  <a:pt x="3156438" y="940777"/>
                </a:cubicBezTo>
                <a:cubicBezTo>
                  <a:pt x="3148478" y="931225"/>
                  <a:pt x="3138021" y="923952"/>
                  <a:pt x="3130061" y="914400"/>
                </a:cubicBezTo>
                <a:cubicBezTo>
                  <a:pt x="3114022" y="895153"/>
                  <a:pt x="3110014" y="874932"/>
                  <a:pt x="3086100" y="861647"/>
                </a:cubicBezTo>
                <a:cubicBezTo>
                  <a:pt x="3069897" y="852645"/>
                  <a:pt x="3050931" y="849924"/>
                  <a:pt x="3033346" y="844062"/>
                </a:cubicBezTo>
                <a:cubicBezTo>
                  <a:pt x="2944734" y="814525"/>
                  <a:pt x="3082157" y="859584"/>
                  <a:pt x="2971800" y="826477"/>
                </a:cubicBezTo>
                <a:cubicBezTo>
                  <a:pt x="2954046" y="821151"/>
                  <a:pt x="2936631" y="814754"/>
                  <a:pt x="2919046" y="808893"/>
                </a:cubicBezTo>
                <a:cubicBezTo>
                  <a:pt x="2804746" y="811824"/>
                  <a:pt x="2690261" y="810553"/>
                  <a:pt x="2576146" y="817685"/>
                </a:cubicBezTo>
                <a:cubicBezTo>
                  <a:pt x="2547512" y="819475"/>
                  <a:pt x="2475596" y="840320"/>
                  <a:pt x="2444261" y="852854"/>
                </a:cubicBezTo>
                <a:cubicBezTo>
                  <a:pt x="2429607" y="858716"/>
                  <a:pt x="2415273" y="865448"/>
                  <a:pt x="2400300" y="870439"/>
                </a:cubicBezTo>
                <a:cubicBezTo>
                  <a:pt x="2388836" y="874260"/>
                  <a:pt x="2376853" y="876300"/>
                  <a:pt x="2365130" y="879231"/>
                </a:cubicBezTo>
                <a:cubicBezTo>
                  <a:pt x="2353407" y="885093"/>
                  <a:pt x="2341341" y="890313"/>
                  <a:pt x="2329961" y="896816"/>
                </a:cubicBezTo>
                <a:cubicBezTo>
                  <a:pt x="2320786" y="902059"/>
                  <a:pt x="2313035" y="909674"/>
                  <a:pt x="2303584" y="914400"/>
                </a:cubicBezTo>
                <a:cubicBezTo>
                  <a:pt x="2295294" y="918545"/>
                  <a:pt x="2285999" y="920262"/>
                  <a:pt x="2277207" y="923193"/>
                </a:cubicBezTo>
                <a:cubicBezTo>
                  <a:pt x="2256420" y="943980"/>
                  <a:pt x="2239491" y="958422"/>
                  <a:pt x="2224453" y="984739"/>
                </a:cubicBezTo>
                <a:cubicBezTo>
                  <a:pt x="2219855" y="992786"/>
                  <a:pt x="2220162" y="1003014"/>
                  <a:pt x="2215661" y="1011116"/>
                </a:cubicBezTo>
                <a:cubicBezTo>
                  <a:pt x="2205398" y="1029591"/>
                  <a:pt x="2188341" y="1044248"/>
                  <a:pt x="2180492" y="1063870"/>
                </a:cubicBezTo>
                <a:cubicBezTo>
                  <a:pt x="2174630" y="1078524"/>
                  <a:pt x="2168449" y="1093053"/>
                  <a:pt x="2162907" y="1107831"/>
                </a:cubicBezTo>
                <a:cubicBezTo>
                  <a:pt x="2159653" y="1116509"/>
                  <a:pt x="2157766" y="1125689"/>
                  <a:pt x="2154115" y="1134208"/>
                </a:cubicBezTo>
                <a:cubicBezTo>
                  <a:pt x="2139016" y="1169440"/>
                  <a:pt x="2135986" y="1162760"/>
                  <a:pt x="2127738" y="1195754"/>
                </a:cubicBezTo>
                <a:cubicBezTo>
                  <a:pt x="2124114" y="1210252"/>
                  <a:pt x="2121877" y="1225062"/>
                  <a:pt x="2118946" y="1239716"/>
                </a:cubicBezTo>
                <a:cubicBezTo>
                  <a:pt x="2121877" y="1289539"/>
                  <a:pt x="2118399" y="1340157"/>
                  <a:pt x="2127738" y="1389185"/>
                </a:cubicBezTo>
                <a:cubicBezTo>
                  <a:pt x="2130480" y="1403580"/>
                  <a:pt x="2145598" y="1412430"/>
                  <a:pt x="2154115" y="1424354"/>
                </a:cubicBezTo>
                <a:cubicBezTo>
                  <a:pt x="2215823" y="1510744"/>
                  <a:pt x="2109431" y="1370745"/>
                  <a:pt x="2206869" y="1485900"/>
                </a:cubicBezTo>
                <a:cubicBezTo>
                  <a:pt x="2228454" y="1511409"/>
                  <a:pt x="2240611" y="1546495"/>
                  <a:pt x="2268415" y="1565031"/>
                </a:cubicBezTo>
                <a:cubicBezTo>
                  <a:pt x="2277207" y="1570893"/>
                  <a:pt x="2286674" y="1575851"/>
                  <a:pt x="2294792" y="1582616"/>
                </a:cubicBezTo>
                <a:cubicBezTo>
                  <a:pt x="2328806" y="1610961"/>
                  <a:pt x="2314433" y="1611424"/>
                  <a:pt x="2356338" y="1635370"/>
                </a:cubicBezTo>
                <a:cubicBezTo>
                  <a:pt x="2364385" y="1639968"/>
                  <a:pt x="2374196" y="1640511"/>
                  <a:pt x="2382715" y="1644162"/>
                </a:cubicBezTo>
                <a:cubicBezTo>
                  <a:pt x="2447085" y="1671749"/>
                  <a:pt x="2388211" y="1654329"/>
                  <a:pt x="2453053" y="1670539"/>
                </a:cubicBezTo>
                <a:cubicBezTo>
                  <a:pt x="2461845" y="1676400"/>
                  <a:pt x="2469979" y="1683397"/>
                  <a:pt x="2479430" y="1688123"/>
                </a:cubicBezTo>
                <a:cubicBezTo>
                  <a:pt x="2487720" y="1692268"/>
                  <a:pt x="2497705" y="1692415"/>
                  <a:pt x="2505807" y="1696916"/>
                </a:cubicBezTo>
                <a:cubicBezTo>
                  <a:pt x="2596500" y="1747301"/>
                  <a:pt x="2525256" y="1720984"/>
                  <a:pt x="2584938" y="1740877"/>
                </a:cubicBezTo>
                <a:cubicBezTo>
                  <a:pt x="2596661" y="1749669"/>
                  <a:pt x="2609745" y="1756892"/>
                  <a:pt x="2620107" y="1767254"/>
                </a:cubicBezTo>
                <a:cubicBezTo>
                  <a:pt x="2630469" y="1777616"/>
                  <a:pt x="2634761" y="1793631"/>
                  <a:pt x="2646484" y="1802423"/>
                </a:cubicBezTo>
                <a:cubicBezTo>
                  <a:pt x="2659110" y="1811893"/>
                  <a:pt x="2676329" y="1812950"/>
                  <a:pt x="2690446" y="1820008"/>
                </a:cubicBezTo>
                <a:cubicBezTo>
                  <a:pt x="2747977" y="1848774"/>
                  <a:pt x="2684867" y="1825081"/>
                  <a:pt x="2743200" y="1863970"/>
                </a:cubicBezTo>
                <a:cubicBezTo>
                  <a:pt x="2750911" y="1869111"/>
                  <a:pt x="2761287" y="1868617"/>
                  <a:pt x="2769576" y="1872762"/>
                </a:cubicBezTo>
                <a:cubicBezTo>
                  <a:pt x="2784861" y="1880405"/>
                  <a:pt x="2799046" y="1890082"/>
                  <a:pt x="2813538" y="1899139"/>
                </a:cubicBezTo>
                <a:cubicBezTo>
                  <a:pt x="2822499" y="1904739"/>
                  <a:pt x="2830638" y="1911663"/>
                  <a:pt x="2839915" y="1916723"/>
                </a:cubicBezTo>
                <a:cubicBezTo>
                  <a:pt x="2862928" y="1929275"/>
                  <a:pt x="2910253" y="1951893"/>
                  <a:pt x="2910253" y="1951893"/>
                </a:cubicBezTo>
                <a:cubicBezTo>
                  <a:pt x="2948811" y="2009729"/>
                  <a:pt x="2902431" y="1949611"/>
                  <a:pt x="2998176" y="2013439"/>
                </a:cubicBezTo>
                <a:cubicBezTo>
                  <a:pt x="3044536" y="2044345"/>
                  <a:pt x="3002947" y="2020891"/>
                  <a:pt x="3059723" y="2039816"/>
                </a:cubicBezTo>
                <a:cubicBezTo>
                  <a:pt x="3074696" y="2044807"/>
                  <a:pt x="3088434" y="2053333"/>
                  <a:pt x="3103684" y="2057400"/>
                </a:cubicBezTo>
                <a:cubicBezTo>
                  <a:pt x="3104822" y="2057704"/>
                  <a:pt x="3202489" y="2075681"/>
                  <a:pt x="3226776" y="2083777"/>
                </a:cubicBezTo>
                <a:cubicBezTo>
                  <a:pt x="3318053" y="2114203"/>
                  <a:pt x="3232496" y="2086638"/>
                  <a:pt x="3297115" y="2118947"/>
                </a:cubicBezTo>
                <a:cubicBezTo>
                  <a:pt x="3311231" y="2126005"/>
                  <a:pt x="3326244" y="2131137"/>
                  <a:pt x="3341076" y="2136531"/>
                </a:cubicBezTo>
                <a:cubicBezTo>
                  <a:pt x="3358496" y="2142866"/>
                  <a:pt x="3393830" y="2154116"/>
                  <a:pt x="3393830" y="2154116"/>
                </a:cubicBezTo>
                <a:cubicBezTo>
                  <a:pt x="3489503" y="2249789"/>
                  <a:pt x="3349105" y="2118438"/>
                  <a:pt x="3455376" y="2189285"/>
                </a:cubicBezTo>
                <a:cubicBezTo>
                  <a:pt x="3464168" y="2195147"/>
                  <a:pt x="3466196" y="2207544"/>
                  <a:pt x="3472961" y="2215662"/>
                </a:cubicBezTo>
                <a:cubicBezTo>
                  <a:pt x="3498422" y="2246215"/>
                  <a:pt x="3498951" y="2241845"/>
                  <a:pt x="3534507" y="2259623"/>
                </a:cubicBezTo>
                <a:cubicBezTo>
                  <a:pt x="3543299" y="2271346"/>
                  <a:pt x="3554331" y="2281686"/>
                  <a:pt x="3560884" y="2294793"/>
                </a:cubicBezTo>
                <a:cubicBezTo>
                  <a:pt x="3569174" y="2311372"/>
                  <a:pt x="3567347" y="2332718"/>
                  <a:pt x="3578469" y="2347547"/>
                </a:cubicBezTo>
                <a:lnTo>
                  <a:pt x="3631223" y="2417885"/>
                </a:lnTo>
                <a:cubicBezTo>
                  <a:pt x="3647740" y="2566545"/>
                  <a:pt x="3625046" y="2445374"/>
                  <a:pt x="3657600" y="2532185"/>
                </a:cubicBezTo>
                <a:cubicBezTo>
                  <a:pt x="3666051" y="2554720"/>
                  <a:pt x="3664557" y="2572476"/>
                  <a:pt x="3675184" y="2593731"/>
                </a:cubicBezTo>
                <a:cubicBezTo>
                  <a:pt x="3679910" y="2603183"/>
                  <a:pt x="3686907" y="2611316"/>
                  <a:pt x="3692769" y="2620108"/>
                </a:cubicBezTo>
                <a:cubicBezTo>
                  <a:pt x="3695700" y="2628900"/>
                  <a:pt x="3699313" y="2637494"/>
                  <a:pt x="3701561" y="2646485"/>
                </a:cubicBezTo>
                <a:cubicBezTo>
                  <a:pt x="3705185" y="2660983"/>
                  <a:pt x="3705106" y="2676454"/>
                  <a:pt x="3710353" y="2690447"/>
                </a:cubicBezTo>
                <a:cubicBezTo>
                  <a:pt x="3714063" y="2700341"/>
                  <a:pt x="3722695" y="2707648"/>
                  <a:pt x="3727938" y="2716823"/>
                </a:cubicBezTo>
                <a:cubicBezTo>
                  <a:pt x="3734441" y="2728203"/>
                  <a:pt x="3739661" y="2740270"/>
                  <a:pt x="3745523" y="2751993"/>
                </a:cubicBezTo>
                <a:cubicBezTo>
                  <a:pt x="3766731" y="2836829"/>
                  <a:pt x="3758367" y="2798633"/>
                  <a:pt x="3771900" y="2866293"/>
                </a:cubicBezTo>
                <a:cubicBezTo>
                  <a:pt x="3768969" y="2933701"/>
                  <a:pt x="3773367" y="3001829"/>
                  <a:pt x="3763107" y="3068516"/>
                </a:cubicBezTo>
                <a:cubicBezTo>
                  <a:pt x="3761216" y="3080806"/>
                  <a:pt x="3743627" y="3084547"/>
                  <a:pt x="3736730" y="3094893"/>
                </a:cubicBezTo>
                <a:cubicBezTo>
                  <a:pt x="3692505" y="3161231"/>
                  <a:pt x="3798638" y="3068154"/>
                  <a:pt x="3692769" y="3174023"/>
                </a:cubicBezTo>
                <a:cubicBezTo>
                  <a:pt x="3683977" y="3182815"/>
                  <a:pt x="3674484" y="3190959"/>
                  <a:pt x="3666392" y="3200400"/>
                </a:cubicBezTo>
                <a:cubicBezTo>
                  <a:pt x="3656855" y="3211526"/>
                  <a:pt x="3650968" y="3225834"/>
                  <a:pt x="3640015" y="3235570"/>
                </a:cubicBezTo>
                <a:cubicBezTo>
                  <a:pt x="3624219" y="3249611"/>
                  <a:pt x="3604846" y="3259016"/>
                  <a:pt x="3587261" y="3270739"/>
                </a:cubicBezTo>
                <a:cubicBezTo>
                  <a:pt x="3578469" y="3276600"/>
                  <a:pt x="3570909" y="3284981"/>
                  <a:pt x="3560884" y="3288323"/>
                </a:cubicBezTo>
                <a:cubicBezTo>
                  <a:pt x="3523043" y="3300937"/>
                  <a:pt x="3543498" y="3294868"/>
                  <a:pt x="3499338" y="3305908"/>
                </a:cubicBezTo>
                <a:cubicBezTo>
                  <a:pt x="3436530" y="3347780"/>
                  <a:pt x="3467087" y="3335951"/>
                  <a:pt x="3411415" y="3349870"/>
                </a:cubicBezTo>
                <a:cubicBezTo>
                  <a:pt x="3402623" y="3355731"/>
                  <a:pt x="3395063" y="3364112"/>
                  <a:pt x="3385038" y="3367454"/>
                </a:cubicBezTo>
                <a:cubicBezTo>
                  <a:pt x="3335703" y="3383899"/>
                  <a:pt x="3305942" y="3373320"/>
                  <a:pt x="3253153" y="3367454"/>
                </a:cubicBezTo>
                <a:cubicBezTo>
                  <a:pt x="3241430" y="3349869"/>
                  <a:pt x="3224667" y="3334750"/>
                  <a:pt x="3217984" y="3314700"/>
                </a:cubicBezTo>
                <a:cubicBezTo>
                  <a:pt x="3205851" y="3278298"/>
                  <a:pt x="3214333" y="3296034"/>
                  <a:pt x="3191607" y="3261947"/>
                </a:cubicBezTo>
                <a:cubicBezTo>
                  <a:pt x="3164926" y="3181901"/>
                  <a:pt x="3205858" y="3308337"/>
                  <a:pt x="3174023" y="3191608"/>
                </a:cubicBezTo>
                <a:cubicBezTo>
                  <a:pt x="3169146" y="3173725"/>
                  <a:pt x="3160933" y="3156836"/>
                  <a:pt x="3156438" y="3138854"/>
                </a:cubicBezTo>
                <a:cubicBezTo>
                  <a:pt x="3153507" y="3127131"/>
                  <a:pt x="3152406" y="3114792"/>
                  <a:pt x="3147646" y="3103685"/>
                </a:cubicBezTo>
                <a:cubicBezTo>
                  <a:pt x="3143483" y="3093972"/>
                  <a:pt x="3135923" y="3086100"/>
                  <a:pt x="3130061" y="3077308"/>
                </a:cubicBezTo>
                <a:cubicBezTo>
                  <a:pt x="3127130" y="3062654"/>
                  <a:pt x="3129292" y="3045955"/>
                  <a:pt x="3121269" y="3033347"/>
                </a:cubicBezTo>
                <a:cubicBezTo>
                  <a:pt x="3092326" y="2987865"/>
                  <a:pt x="3073324" y="2982998"/>
                  <a:pt x="3033346" y="2963008"/>
                </a:cubicBezTo>
                <a:cubicBezTo>
                  <a:pt x="2989198" y="2896787"/>
                  <a:pt x="3048724" y="2973260"/>
                  <a:pt x="2980592" y="2927839"/>
                </a:cubicBezTo>
                <a:cubicBezTo>
                  <a:pt x="2971800" y="2921977"/>
                  <a:pt x="2970479" y="2908934"/>
                  <a:pt x="2963007" y="2901462"/>
                </a:cubicBezTo>
                <a:cubicBezTo>
                  <a:pt x="2955535" y="2893990"/>
                  <a:pt x="2944102" y="2891349"/>
                  <a:pt x="2936630" y="2883877"/>
                </a:cubicBezTo>
                <a:cubicBezTo>
                  <a:pt x="2926268" y="2873515"/>
                  <a:pt x="2919045" y="2860431"/>
                  <a:pt x="2910253" y="2848708"/>
                </a:cubicBezTo>
                <a:cubicBezTo>
                  <a:pt x="2907322" y="2839916"/>
                  <a:pt x="2905606" y="2830620"/>
                  <a:pt x="2901461" y="2822331"/>
                </a:cubicBezTo>
                <a:cubicBezTo>
                  <a:pt x="2896735" y="2812879"/>
                  <a:pt x="2888168" y="2805610"/>
                  <a:pt x="2883876" y="2795954"/>
                </a:cubicBezTo>
                <a:cubicBezTo>
                  <a:pt x="2842024" y="2701786"/>
                  <a:pt x="2888504" y="2776518"/>
                  <a:pt x="2848707" y="2716823"/>
                </a:cubicBezTo>
                <a:cubicBezTo>
                  <a:pt x="2845776" y="2708031"/>
                  <a:pt x="2845704" y="2697684"/>
                  <a:pt x="2839915" y="2690447"/>
                </a:cubicBezTo>
                <a:cubicBezTo>
                  <a:pt x="2833314" y="2682195"/>
                  <a:pt x="2822137" y="2679004"/>
                  <a:pt x="2813538" y="2672862"/>
                </a:cubicBezTo>
                <a:cubicBezTo>
                  <a:pt x="2737198" y="2618333"/>
                  <a:pt x="2814155" y="2670343"/>
                  <a:pt x="2751992" y="2628900"/>
                </a:cubicBezTo>
                <a:cubicBezTo>
                  <a:pt x="2712663" y="2569908"/>
                  <a:pt x="2758993" y="2627706"/>
                  <a:pt x="2708030" y="2593731"/>
                </a:cubicBezTo>
                <a:cubicBezTo>
                  <a:pt x="2697684" y="2586834"/>
                  <a:pt x="2692522" y="2573393"/>
                  <a:pt x="2681653" y="2567354"/>
                </a:cubicBezTo>
                <a:cubicBezTo>
                  <a:pt x="2665450" y="2558352"/>
                  <a:pt x="2646484" y="2555631"/>
                  <a:pt x="2628900" y="2549770"/>
                </a:cubicBezTo>
                <a:lnTo>
                  <a:pt x="2602523" y="2540977"/>
                </a:lnTo>
                <a:cubicBezTo>
                  <a:pt x="2547116" y="2457868"/>
                  <a:pt x="2587309" y="2502759"/>
                  <a:pt x="2373923" y="2505808"/>
                </a:cubicBezTo>
                <a:cubicBezTo>
                  <a:pt x="2238994" y="2507736"/>
                  <a:pt x="2104292" y="2517531"/>
                  <a:pt x="1969476" y="2523393"/>
                </a:cubicBezTo>
                <a:cubicBezTo>
                  <a:pt x="1928043" y="2551015"/>
                  <a:pt x="1952975" y="2528093"/>
                  <a:pt x="1925515" y="2576147"/>
                </a:cubicBezTo>
                <a:cubicBezTo>
                  <a:pt x="1906958" y="2608622"/>
                  <a:pt x="1904843" y="2599034"/>
                  <a:pt x="1890346" y="2637693"/>
                </a:cubicBezTo>
                <a:cubicBezTo>
                  <a:pt x="1886103" y="2649007"/>
                  <a:pt x="1884873" y="2661243"/>
                  <a:pt x="1881553" y="2672862"/>
                </a:cubicBezTo>
                <a:cubicBezTo>
                  <a:pt x="1879007" y="2681773"/>
                  <a:pt x="1875692" y="2690447"/>
                  <a:pt x="1872761" y="2699239"/>
                </a:cubicBezTo>
                <a:cubicBezTo>
                  <a:pt x="1875692" y="2716824"/>
                  <a:pt x="1872708" y="2736515"/>
                  <a:pt x="1881553" y="2751993"/>
                </a:cubicBezTo>
                <a:cubicBezTo>
                  <a:pt x="1886151" y="2760040"/>
                  <a:pt x="1899828" y="2756284"/>
                  <a:pt x="1907930" y="2760785"/>
                </a:cubicBezTo>
                <a:cubicBezTo>
                  <a:pt x="1926405" y="2771048"/>
                  <a:pt x="1960684" y="2795954"/>
                  <a:pt x="1960684" y="2795954"/>
                </a:cubicBezTo>
                <a:cubicBezTo>
                  <a:pt x="1963228" y="2799347"/>
                  <a:pt x="2001017" y="2842008"/>
                  <a:pt x="1995853" y="2857500"/>
                </a:cubicBezTo>
                <a:cubicBezTo>
                  <a:pt x="1991921" y="2869296"/>
                  <a:pt x="1980272" y="2877708"/>
                  <a:pt x="1969476" y="2883877"/>
                </a:cubicBezTo>
                <a:cubicBezTo>
                  <a:pt x="1958984" y="2889872"/>
                  <a:pt x="1946030" y="2889739"/>
                  <a:pt x="1934307" y="2892670"/>
                </a:cubicBezTo>
                <a:cubicBezTo>
                  <a:pt x="1916722" y="2910254"/>
                  <a:pt x="1895347" y="2924731"/>
                  <a:pt x="1881553" y="2945423"/>
                </a:cubicBezTo>
                <a:lnTo>
                  <a:pt x="1846384" y="2998177"/>
                </a:lnTo>
                <a:cubicBezTo>
                  <a:pt x="1849762" y="3018446"/>
                  <a:pt x="1853145" y="3055660"/>
                  <a:pt x="1863969" y="3077308"/>
                </a:cubicBezTo>
                <a:cubicBezTo>
                  <a:pt x="1868695" y="3086759"/>
                  <a:pt x="1876827" y="3094234"/>
                  <a:pt x="1881553" y="3103685"/>
                </a:cubicBezTo>
                <a:cubicBezTo>
                  <a:pt x="1885698" y="3111975"/>
                  <a:pt x="1883793" y="3123509"/>
                  <a:pt x="1890346" y="3130062"/>
                </a:cubicBezTo>
                <a:cubicBezTo>
                  <a:pt x="1899614" y="3139330"/>
                  <a:pt x="1914135" y="3141144"/>
                  <a:pt x="1925515" y="3147647"/>
                </a:cubicBezTo>
                <a:cubicBezTo>
                  <a:pt x="1976272" y="3176651"/>
                  <a:pt x="1927906" y="3152437"/>
                  <a:pt x="1978269" y="3191608"/>
                </a:cubicBezTo>
                <a:cubicBezTo>
                  <a:pt x="1994951" y="3204583"/>
                  <a:pt x="2013438" y="3215054"/>
                  <a:pt x="2031023" y="3226777"/>
                </a:cubicBezTo>
                <a:lnTo>
                  <a:pt x="2057400" y="3244362"/>
                </a:lnTo>
                <a:cubicBezTo>
                  <a:pt x="2054469" y="3288324"/>
                  <a:pt x="2058165" y="3333237"/>
                  <a:pt x="2048607" y="3376247"/>
                </a:cubicBezTo>
                <a:cubicBezTo>
                  <a:pt x="2045910" y="3388385"/>
                  <a:pt x="2033026" y="3396454"/>
                  <a:pt x="2022230" y="3402623"/>
                </a:cubicBezTo>
                <a:cubicBezTo>
                  <a:pt x="2011738" y="3408618"/>
                  <a:pt x="1998635" y="3407944"/>
                  <a:pt x="1987061" y="3411416"/>
                </a:cubicBezTo>
                <a:cubicBezTo>
                  <a:pt x="1969307" y="3416742"/>
                  <a:pt x="1951892" y="3423139"/>
                  <a:pt x="1934307" y="3429000"/>
                </a:cubicBezTo>
                <a:lnTo>
                  <a:pt x="1230923" y="3420208"/>
                </a:lnTo>
                <a:cubicBezTo>
                  <a:pt x="1210205" y="3419732"/>
                  <a:pt x="1189481" y="3416442"/>
                  <a:pt x="1169376" y="3411416"/>
                </a:cubicBezTo>
                <a:cubicBezTo>
                  <a:pt x="1082106" y="3389599"/>
                  <a:pt x="1160975" y="3402791"/>
                  <a:pt x="1099038" y="3376247"/>
                </a:cubicBezTo>
                <a:cubicBezTo>
                  <a:pt x="1087931" y="3371487"/>
                  <a:pt x="1075592" y="3370385"/>
                  <a:pt x="1063869" y="3367454"/>
                </a:cubicBezTo>
                <a:cubicBezTo>
                  <a:pt x="1046284" y="3355731"/>
                  <a:pt x="1022838" y="3349870"/>
                  <a:pt x="1011115" y="3332285"/>
                </a:cubicBezTo>
                <a:cubicBezTo>
                  <a:pt x="1005253" y="3323493"/>
                  <a:pt x="1001648" y="3312673"/>
                  <a:pt x="993530" y="3305908"/>
                </a:cubicBezTo>
                <a:cubicBezTo>
                  <a:pt x="959946" y="3277921"/>
                  <a:pt x="963813" y="3296892"/>
                  <a:pt x="931984" y="3279531"/>
                </a:cubicBezTo>
                <a:cubicBezTo>
                  <a:pt x="907711" y="3266292"/>
                  <a:pt x="884651" y="3250907"/>
                  <a:pt x="861646" y="3235570"/>
                </a:cubicBezTo>
                <a:cubicBezTo>
                  <a:pt x="852854" y="3229708"/>
                  <a:pt x="844721" y="3222711"/>
                  <a:pt x="835269" y="3217985"/>
                </a:cubicBezTo>
                <a:cubicBezTo>
                  <a:pt x="826980" y="3213840"/>
                  <a:pt x="817411" y="3212844"/>
                  <a:pt x="808892" y="3209193"/>
                </a:cubicBezTo>
                <a:cubicBezTo>
                  <a:pt x="777659" y="3195807"/>
                  <a:pt x="773835" y="3191683"/>
                  <a:pt x="747346" y="3174023"/>
                </a:cubicBezTo>
                <a:cubicBezTo>
                  <a:pt x="705902" y="3111860"/>
                  <a:pt x="760029" y="3186707"/>
                  <a:pt x="694592" y="3121270"/>
                </a:cubicBezTo>
                <a:cubicBezTo>
                  <a:pt x="687120" y="3113798"/>
                  <a:pt x="682869" y="3103685"/>
                  <a:pt x="677007" y="3094893"/>
                </a:cubicBezTo>
                <a:cubicBezTo>
                  <a:pt x="665230" y="3047781"/>
                  <a:pt x="666424" y="3057686"/>
                  <a:pt x="659423" y="2998177"/>
                </a:cubicBezTo>
                <a:cubicBezTo>
                  <a:pt x="655738" y="2966852"/>
                  <a:pt x="655185" y="2910676"/>
                  <a:pt x="641838" y="2875085"/>
                </a:cubicBezTo>
                <a:cubicBezTo>
                  <a:pt x="635976" y="2859453"/>
                  <a:pt x="618262" y="2827451"/>
                  <a:pt x="606669" y="2813539"/>
                </a:cubicBezTo>
                <a:cubicBezTo>
                  <a:pt x="598709" y="2803987"/>
                  <a:pt x="588252" y="2796714"/>
                  <a:pt x="580292" y="2787162"/>
                </a:cubicBezTo>
                <a:cubicBezTo>
                  <a:pt x="558900" y="2761491"/>
                  <a:pt x="544840" y="2728906"/>
                  <a:pt x="518746" y="2708031"/>
                </a:cubicBezTo>
                <a:cubicBezTo>
                  <a:pt x="504092" y="2696308"/>
                  <a:pt x="488054" y="2686132"/>
                  <a:pt x="474784" y="2672862"/>
                </a:cubicBezTo>
                <a:cubicBezTo>
                  <a:pt x="464422" y="2662500"/>
                  <a:pt x="458769" y="2648055"/>
                  <a:pt x="448407" y="2637693"/>
                </a:cubicBezTo>
                <a:cubicBezTo>
                  <a:pt x="428602" y="2617888"/>
                  <a:pt x="354942" y="2575382"/>
                  <a:pt x="342900" y="2567354"/>
                </a:cubicBezTo>
                <a:cubicBezTo>
                  <a:pt x="289672" y="2531869"/>
                  <a:pt x="328363" y="2547855"/>
                  <a:pt x="281353" y="2532185"/>
                </a:cubicBezTo>
                <a:cubicBezTo>
                  <a:pt x="187569" y="2461846"/>
                  <a:pt x="301868" y="2552700"/>
                  <a:pt x="219807" y="2470639"/>
                </a:cubicBezTo>
                <a:cubicBezTo>
                  <a:pt x="178513" y="2429345"/>
                  <a:pt x="191757" y="2460951"/>
                  <a:pt x="158261" y="2417885"/>
                </a:cubicBezTo>
                <a:cubicBezTo>
                  <a:pt x="145286" y="2401203"/>
                  <a:pt x="136294" y="2381634"/>
                  <a:pt x="123092" y="2365131"/>
                </a:cubicBezTo>
                <a:cubicBezTo>
                  <a:pt x="111369" y="2350477"/>
                  <a:pt x="97998" y="2337002"/>
                  <a:pt x="87923" y="2321170"/>
                </a:cubicBezTo>
                <a:cubicBezTo>
                  <a:pt x="46717" y="2256418"/>
                  <a:pt x="72800" y="2288816"/>
                  <a:pt x="52753" y="2242039"/>
                </a:cubicBezTo>
                <a:cubicBezTo>
                  <a:pt x="47590" y="2229992"/>
                  <a:pt x="40037" y="2219039"/>
                  <a:pt x="35169" y="2206870"/>
                </a:cubicBezTo>
                <a:cubicBezTo>
                  <a:pt x="20897" y="2171189"/>
                  <a:pt x="17429" y="2153495"/>
                  <a:pt x="8792" y="2118947"/>
                </a:cubicBezTo>
                <a:cubicBezTo>
                  <a:pt x="5861" y="2092570"/>
                  <a:pt x="0" y="2066355"/>
                  <a:pt x="0" y="2039816"/>
                </a:cubicBezTo>
                <a:cubicBezTo>
                  <a:pt x="0" y="1983005"/>
                  <a:pt x="2736" y="1886829"/>
                  <a:pt x="17584" y="1820008"/>
                </a:cubicBezTo>
                <a:cubicBezTo>
                  <a:pt x="19594" y="1810961"/>
                  <a:pt x="24365" y="1802678"/>
                  <a:pt x="26376" y="1793631"/>
                </a:cubicBezTo>
                <a:cubicBezTo>
                  <a:pt x="29731" y="1778533"/>
                  <a:pt x="35878" y="1724568"/>
                  <a:pt x="43961" y="1705708"/>
                </a:cubicBezTo>
                <a:cubicBezTo>
                  <a:pt x="55518" y="1678742"/>
                  <a:pt x="69283" y="1675322"/>
                  <a:pt x="87923" y="1652954"/>
                </a:cubicBezTo>
                <a:cubicBezTo>
                  <a:pt x="94688" y="1644836"/>
                  <a:pt x="100781" y="1636028"/>
                  <a:pt x="105507" y="1626577"/>
                </a:cubicBezTo>
                <a:cubicBezTo>
                  <a:pt x="138408" y="1560776"/>
                  <a:pt x="80679" y="1643820"/>
                  <a:pt x="140676" y="1573823"/>
                </a:cubicBezTo>
                <a:cubicBezTo>
                  <a:pt x="150212" y="1562697"/>
                  <a:pt x="154860" y="1546782"/>
                  <a:pt x="167053" y="1538654"/>
                </a:cubicBezTo>
                <a:cubicBezTo>
                  <a:pt x="182476" y="1528372"/>
                  <a:pt x="202597" y="1527954"/>
                  <a:pt x="219807" y="1521070"/>
                </a:cubicBezTo>
                <a:cubicBezTo>
                  <a:pt x="234461" y="1515208"/>
                  <a:pt x="248406" y="1507100"/>
                  <a:pt x="263769" y="1503485"/>
                </a:cubicBezTo>
                <a:cubicBezTo>
                  <a:pt x="340548" y="1485419"/>
                  <a:pt x="368382" y="1488067"/>
                  <a:pt x="439615" y="1477108"/>
                </a:cubicBezTo>
                <a:cubicBezTo>
                  <a:pt x="454385" y="1474836"/>
                  <a:pt x="468922" y="1471247"/>
                  <a:pt x="483576" y="1468316"/>
                </a:cubicBezTo>
                <a:cubicBezTo>
                  <a:pt x="489438" y="1459524"/>
                  <a:pt x="496435" y="1451391"/>
                  <a:pt x="501161" y="1441939"/>
                </a:cubicBezTo>
                <a:cubicBezTo>
                  <a:pt x="537563" y="1369135"/>
                  <a:pt x="477142" y="1464778"/>
                  <a:pt x="527538" y="1389185"/>
                </a:cubicBezTo>
                <a:cubicBezTo>
                  <a:pt x="575580" y="1132964"/>
                  <a:pt x="567491" y="1229101"/>
                  <a:pt x="545123" y="826477"/>
                </a:cubicBezTo>
                <a:cubicBezTo>
                  <a:pt x="544095" y="807970"/>
                  <a:pt x="531173" y="791899"/>
                  <a:pt x="527538" y="773723"/>
                </a:cubicBezTo>
                <a:cubicBezTo>
                  <a:pt x="524607" y="759069"/>
                  <a:pt x="522106" y="744323"/>
                  <a:pt x="518746" y="729762"/>
                </a:cubicBezTo>
                <a:cubicBezTo>
                  <a:pt x="513312" y="706213"/>
                  <a:pt x="507023" y="682869"/>
                  <a:pt x="501161" y="659423"/>
                </a:cubicBezTo>
                <a:lnTo>
                  <a:pt x="492369" y="624254"/>
                </a:lnTo>
                <a:cubicBezTo>
                  <a:pt x="495300" y="550985"/>
                  <a:pt x="460486" y="465459"/>
                  <a:pt x="501161" y="404447"/>
                </a:cubicBezTo>
                <a:cubicBezTo>
                  <a:pt x="513136" y="386484"/>
                  <a:pt x="626496" y="410112"/>
                  <a:pt x="668215" y="422031"/>
                </a:cubicBezTo>
                <a:cubicBezTo>
                  <a:pt x="677126" y="424577"/>
                  <a:pt x="685800" y="427892"/>
                  <a:pt x="694592" y="430823"/>
                </a:cubicBezTo>
                <a:cubicBezTo>
                  <a:pt x="712177" y="448408"/>
                  <a:pt x="733552" y="462885"/>
                  <a:pt x="747346" y="483577"/>
                </a:cubicBezTo>
                <a:cubicBezTo>
                  <a:pt x="753207" y="492369"/>
                  <a:pt x="757458" y="502482"/>
                  <a:pt x="764930" y="509954"/>
                </a:cubicBezTo>
                <a:cubicBezTo>
                  <a:pt x="772402" y="517426"/>
                  <a:pt x="782853" y="521199"/>
                  <a:pt x="791307" y="527539"/>
                </a:cubicBezTo>
                <a:cubicBezTo>
                  <a:pt x="806320" y="538799"/>
                  <a:pt x="818794" y="553722"/>
                  <a:pt x="835269" y="562708"/>
                </a:cubicBezTo>
                <a:cubicBezTo>
                  <a:pt x="851542" y="571584"/>
                  <a:pt x="870438" y="574431"/>
                  <a:pt x="888023" y="580293"/>
                </a:cubicBezTo>
                <a:lnTo>
                  <a:pt x="914400" y="589085"/>
                </a:lnTo>
                <a:cubicBezTo>
                  <a:pt x="1065927" y="639593"/>
                  <a:pt x="931467" y="597670"/>
                  <a:pt x="1336430" y="606670"/>
                </a:cubicBezTo>
                <a:cubicBezTo>
                  <a:pt x="1345222" y="609601"/>
                  <a:pt x="1353539" y="615462"/>
                  <a:pt x="1362807" y="615462"/>
                </a:cubicBezTo>
                <a:cubicBezTo>
                  <a:pt x="1424423" y="615462"/>
                  <a:pt x="1486236" y="613733"/>
                  <a:pt x="1547446" y="606670"/>
                </a:cubicBezTo>
                <a:cubicBezTo>
                  <a:pt x="1573948" y="603612"/>
                  <a:pt x="1613959" y="574603"/>
                  <a:pt x="1635369" y="562708"/>
                </a:cubicBezTo>
                <a:cubicBezTo>
                  <a:pt x="1667966" y="544599"/>
                  <a:pt x="1665784" y="546708"/>
                  <a:pt x="1696915" y="536331"/>
                </a:cubicBezTo>
                <a:cubicBezTo>
                  <a:pt x="1708638" y="527539"/>
                  <a:pt x="1720160" y="518471"/>
                  <a:pt x="1732084" y="509954"/>
                </a:cubicBezTo>
                <a:cubicBezTo>
                  <a:pt x="1740683" y="503812"/>
                  <a:pt x="1750607" y="499439"/>
                  <a:pt x="1758461" y="492370"/>
                </a:cubicBezTo>
                <a:cubicBezTo>
                  <a:pt x="1780026" y="472961"/>
                  <a:pt x="1795866" y="446916"/>
                  <a:pt x="1820007" y="430823"/>
                </a:cubicBezTo>
                <a:cubicBezTo>
                  <a:pt x="1828799" y="424962"/>
                  <a:pt x="1837107" y="418299"/>
                  <a:pt x="1846384" y="413239"/>
                </a:cubicBezTo>
                <a:cubicBezTo>
                  <a:pt x="1869397" y="400687"/>
                  <a:pt x="1894912" y="392611"/>
                  <a:pt x="1916723" y="378070"/>
                </a:cubicBezTo>
                <a:cubicBezTo>
                  <a:pt x="1953154" y="353782"/>
                  <a:pt x="1932848" y="363048"/>
                  <a:pt x="1978269" y="351693"/>
                </a:cubicBezTo>
                <a:cubicBezTo>
                  <a:pt x="1987061" y="345831"/>
                  <a:pt x="1994933" y="338271"/>
                  <a:pt x="2004646" y="334108"/>
                </a:cubicBezTo>
                <a:cubicBezTo>
                  <a:pt x="2015753" y="329348"/>
                  <a:pt x="2029761" y="332019"/>
                  <a:pt x="2039815" y="325316"/>
                </a:cubicBezTo>
                <a:cubicBezTo>
                  <a:pt x="2048607" y="319454"/>
                  <a:pt x="2049282" y="305704"/>
                  <a:pt x="2057400" y="298939"/>
                </a:cubicBezTo>
                <a:cubicBezTo>
                  <a:pt x="2074245" y="284901"/>
                  <a:pt x="2098953" y="280059"/>
                  <a:pt x="2118946" y="272562"/>
                </a:cubicBezTo>
                <a:cubicBezTo>
                  <a:pt x="2235566" y="228829"/>
                  <a:pt x="2091769" y="277576"/>
                  <a:pt x="2206869" y="246185"/>
                </a:cubicBezTo>
                <a:cubicBezTo>
                  <a:pt x="2224752" y="241308"/>
                  <a:pt x="2241869" y="233926"/>
                  <a:pt x="2259623" y="228600"/>
                </a:cubicBezTo>
                <a:cubicBezTo>
                  <a:pt x="2271197" y="225128"/>
                  <a:pt x="2283069" y="222739"/>
                  <a:pt x="2294792" y="219808"/>
                </a:cubicBezTo>
                <a:cubicBezTo>
                  <a:pt x="2366732" y="183837"/>
                  <a:pt x="2293309" y="217371"/>
                  <a:pt x="2365130" y="193431"/>
                </a:cubicBezTo>
                <a:cubicBezTo>
                  <a:pt x="2380103" y="188440"/>
                  <a:pt x="2394119" y="180838"/>
                  <a:pt x="2409092" y="175847"/>
                </a:cubicBezTo>
                <a:cubicBezTo>
                  <a:pt x="2420556" y="172026"/>
                  <a:pt x="2432642" y="170374"/>
                  <a:pt x="2444261" y="167054"/>
                </a:cubicBezTo>
                <a:cubicBezTo>
                  <a:pt x="2453172" y="164508"/>
                  <a:pt x="2461727" y="160808"/>
                  <a:pt x="2470638" y="158262"/>
                </a:cubicBezTo>
                <a:cubicBezTo>
                  <a:pt x="2482257" y="154942"/>
                  <a:pt x="2494188" y="152790"/>
                  <a:pt x="2505807" y="149470"/>
                </a:cubicBezTo>
                <a:cubicBezTo>
                  <a:pt x="2514718" y="146924"/>
                  <a:pt x="2523193" y="142925"/>
                  <a:pt x="2532184" y="140677"/>
                </a:cubicBezTo>
                <a:cubicBezTo>
                  <a:pt x="2546682" y="137052"/>
                  <a:pt x="2561648" y="135509"/>
                  <a:pt x="2576146" y="131885"/>
                </a:cubicBezTo>
                <a:cubicBezTo>
                  <a:pt x="2600848" y="125710"/>
                  <a:pt x="2622268" y="113580"/>
                  <a:pt x="2646484" y="105508"/>
                </a:cubicBezTo>
                <a:cubicBezTo>
                  <a:pt x="2672711" y="96766"/>
                  <a:pt x="2708441" y="92251"/>
                  <a:pt x="2734407" y="87923"/>
                </a:cubicBezTo>
                <a:cubicBezTo>
                  <a:pt x="2749061" y="82062"/>
                  <a:pt x="2762801" y="72934"/>
                  <a:pt x="2778369" y="70339"/>
                </a:cubicBezTo>
                <a:cubicBezTo>
                  <a:pt x="2816062" y="64057"/>
                  <a:pt x="2854646" y="65349"/>
                  <a:pt x="2892669" y="61547"/>
                </a:cubicBezTo>
                <a:cubicBezTo>
                  <a:pt x="2913290" y="59485"/>
                  <a:pt x="2933665" y="55434"/>
                  <a:pt x="2954215" y="52754"/>
                </a:cubicBezTo>
                <a:cubicBezTo>
                  <a:pt x="3001075" y="46642"/>
                  <a:pt x="3047869" y="39873"/>
                  <a:pt x="3094892" y="35170"/>
                </a:cubicBezTo>
                <a:cubicBezTo>
                  <a:pt x="3124200" y="32239"/>
                  <a:pt x="3153620" y="30270"/>
                  <a:pt x="3182815" y="26377"/>
                </a:cubicBezTo>
                <a:cubicBezTo>
                  <a:pt x="3197628" y="24402"/>
                  <a:pt x="3212015" y="19916"/>
                  <a:pt x="3226776" y="17585"/>
                </a:cubicBezTo>
                <a:cubicBezTo>
                  <a:pt x="3267716" y="11121"/>
                  <a:pt x="3308838" y="5862"/>
                  <a:pt x="3349869" y="0"/>
                </a:cubicBezTo>
                <a:cubicBezTo>
                  <a:pt x="3552092" y="2931"/>
                  <a:pt x="3754469" y="373"/>
                  <a:pt x="3956538" y="8793"/>
                </a:cubicBezTo>
                <a:cubicBezTo>
                  <a:pt x="3967096" y="9233"/>
                  <a:pt x="3973464" y="21651"/>
                  <a:pt x="3982915" y="26377"/>
                </a:cubicBezTo>
                <a:cubicBezTo>
                  <a:pt x="4002879" y="36359"/>
                  <a:pt x="4024866" y="42066"/>
                  <a:pt x="4044461" y="52754"/>
                </a:cubicBezTo>
                <a:cubicBezTo>
                  <a:pt x="4119487" y="93678"/>
                  <a:pt x="4036806" y="70567"/>
                  <a:pt x="4123592" y="87923"/>
                </a:cubicBezTo>
                <a:cubicBezTo>
                  <a:pt x="4135315" y="96715"/>
                  <a:pt x="4146335" y="106533"/>
                  <a:pt x="4158761" y="114300"/>
                </a:cubicBezTo>
                <a:cubicBezTo>
                  <a:pt x="4204144" y="142665"/>
                  <a:pt x="4233744" y="134456"/>
                  <a:pt x="4273061" y="193431"/>
                </a:cubicBezTo>
                <a:lnTo>
                  <a:pt x="4290646" y="219808"/>
                </a:lnTo>
                <a:cubicBezTo>
                  <a:pt x="4334450" y="351226"/>
                  <a:pt x="4321205" y="291171"/>
                  <a:pt x="4299438" y="545123"/>
                </a:cubicBezTo>
                <a:cubicBezTo>
                  <a:pt x="4298319" y="558182"/>
                  <a:pt x="4288356" y="568913"/>
                  <a:pt x="4281853" y="580293"/>
                </a:cubicBezTo>
                <a:cubicBezTo>
                  <a:pt x="4263817" y="611856"/>
                  <a:pt x="4267652" y="604415"/>
                  <a:pt x="4237892" y="624254"/>
                </a:cubicBezTo>
                <a:cubicBezTo>
                  <a:pt x="4229100" y="635977"/>
                  <a:pt x="4222467" y="649688"/>
                  <a:pt x="4211515" y="659423"/>
                </a:cubicBezTo>
                <a:cubicBezTo>
                  <a:pt x="4195719" y="673464"/>
                  <a:pt x="4158761" y="694593"/>
                  <a:pt x="4158761" y="694593"/>
                </a:cubicBezTo>
                <a:cubicBezTo>
                  <a:pt x="4152899" y="703385"/>
                  <a:pt x="4149129" y="714011"/>
                  <a:pt x="4141176" y="720970"/>
                </a:cubicBezTo>
                <a:cubicBezTo>
                  <a:pt x="4125271" y="734887"/>
                  <a:pt x="4106007" y="744416"/>
                  <a:pt x="4088423" y="756139"/>
                </a:cubicBezTo>
                <a:lnTo>
                  <a:pt x="4062046" y="773723"/>
                </a:lnTo>
                <a:cubicBezTo>
                  <a:pt x="4053254" y="779585"/>
                  <a:pt x="4045120" y="786582"/>
                  <a:pt x="4035669" y="791308"/>
                </a:cubicBezTo>
                <a:cubicBezTo>
                  <a:pt x="4023946" y="797170"/>
                  <a:pt x="4011880" y="802390"/>
                  <a:pt x="4000500" y="808893"/>
                </a:cubicBezTo>
                <a:cubicBezTo>
                  <a:pt x="3991325" y="814136"/>
                  <a:pt x="3983574" y="821751"/>
                  <a:pt x="3974123" y="826477"/>
                </a:cubicBezTo>
                <a:cubicBezTo>
                  <a:pt x="3952830" y="837124"/>
                  <a:pt x="3982915" y="832339"/>
                  <a:pt x="3974123" y="83527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
            <a:extLst>
              <a:ext uri="{FF2B5EF4-FFF2-40B4-BE49-F238E27FC236}">
                <a16:creationId xmlns:a16="http://schemas.microsoft.com/office/drawing/2014/main" id="{8486DF81-F0D4-0175-EC8D-9C394D8FFB6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15929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a:buNone/>
              <a:defRPr/>
            </a:pPr>
            <a:r>
              <a:rPr lang="en-US" sz="3600" dirty="0">
                <a:solidFill>
                  <a:srgbClr val="996600"/>
                </a:solidFill>
                <a:latin typeface="Times New Roman" pitchFamily="18" charset="0"/>
              </a:rPr>
              <a:t>These evil trees can be found in this movie?</a:t>
            </a:r>
          </a:p>
        </p:txBody>
      </p:sp>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63000" cy="5410200"/>
          </a:xfrm>
          <a:prstGeom prst="rect">
            <a:avLst/>
          </a:prstGeom>
          <a:noFill/>
          <a:ln w="5715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sp>
        <p:nvSpPr>
          <p:cNvPr id="3" name="Rectangle 2"/>
          <p:cNvSpPr/>
          <p:nvPr/>
        </p:nvSpPr>
        <p:spPr>
          <a:xfrm>
            <a:off x="228600" y="1154484"/>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pic>
        <p:nvPicPr>
          <p:cNvPr id="2" name="Picture 1">
            <a:extLst>
              <a:ext uri="{FF2B5EF4-FFF2-40B4-BE49-F238E27FC236}">
                <a16:creationId xmlns:a16="http://schemas.microsoft.com/office/drawing/2014/main" id="{5F59493A-4505-FA0E-ED3B-8A897706796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805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a:buNone/>
              <a:defRPr/>
            </a:pPr>
            <a:r>
              <a:rPr lang="en-US" sz="3600" dirty="0">
                <a:solidFill>
                  <a:srgbClr val="00B050"/>
                </a:solidFill>
                <a:latin typeface="Times New Roman" pitchFamily="18" charset="0"/>
              </a:rPr>
              <a:t>Name this place? Do you need a hint?</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6" name="Picture 2" descr="http://one1more2time3.files.wordpress.com/2011/08/peter023comp-k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0" y="1143000"/>
            <a:ext cx="8741090" cy="54864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0" y="11430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pic>
        <p:nvPicPr>
          <p:cNvPr id="3" name="Picture 2">
            <a:extLst>
              <a:ext uri="{FF2B5EF4-FFF2-40B4-BE49-F238E27FC236}">
                <a16:creationId xmlns:a16="http://schemas.microsoft.com/office/drawing/2014/main" id="{FEB32F70-2F0D-A169-01D7-08545438E97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57625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a:buNone/>
              <a:defRPr/>
            </a:pPr>
            <a:r>
              <a:rPr lang="en-US" sz="3600" dirty="0">
                <a:solidFill>
                  <a:srgbClr val="00B050"/>
                </a:solidFill>
                <a:latin typeface="Times New Roman" pitchFamily="18" charset="0"/>
              </a:rPr>
              <a:t>Name this place? Do you need a hint?</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6" name="Picture 2" descr="http://one1more2time3.files.wordpress.com/2011/08/peter023comp-k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0" y="1143000"/>
            <a:ext cx="8741090" cy="548640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4310" y="11430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pic>
        <p:nvPicPr>
          <p:cNvPr id="65538" name="Picture 2" descr="http://obrag.org/wp-content/uploads/2012/02/Peter-Pan-Return-to-Neverland-disney-12561849-720-4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3429000" cy="3276600"/>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2712660"/>
            <a:ext cx="1654620"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Hint</a:t>
            </a:r>
          </a:p>
        </p:txBody>
      </p:sp>
    </p:spTree>
    <p:extLst>
      <p:ext uri="{BB962C8B-B14F-4D97-AF65-F5344CB8AC3E}">
        <p14:creationId xmlns:p14="http://schemas.microsoft.com/office/powerpoint/2010/main" val="4117603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646331"/>
          </a:xfrm>
          <a:prstGeom prst="rect">
            <a:avLst/>
          </a:prstGeom>
          <a:noFill/>
          <a:ln w="9525">
            <a:noFill/>
            <a:miter lim="800000"/>
            <a:headEnd/>
            <a:tailEnd/>
          </a:ln>
          <a:effectLst/>
        </p:spPr>
        <p:txBody>
          <a:bodyPr>
            <a:spAutoFit/>
          </a:bodyPr>
          <a:lstStyle/>
          <a:p>
            <a:pPr>
              <a:buNone/>
              <a:defRPr/>
            </a:pPr>
            <a:r>
              <a:rPr lang="en-US" sz="3600" dirty="0">
                <a:solidFill>
                  <a:srgbClr val="FFC000"/>
                </a:solidFill>
                <a:latin typeface="Times New Roman" pitchFamily="18" charset="0"/>
              </a:rPr>
              <a:t>Name this game?</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9" name="Picture 4" descr="http://www.monkeyinthecage.com/wp-content/uploads/2012/01/temple_ru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34400" cy="5410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11430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Tree>
    <p:extLst>
      <p:ext uri="{BB962C8B-B14F-4D97-AF65-F5344CB8AC3E}">
        <p14:creationId xmlns:p14="http://schemas.microsoft.com/office/powerpoint/2010/main" val="2305432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4843787"/>
              </p:ext>
            </p:extLst>
          </p:nvPr>
        </p:nvGraphicFramePr>
        <p:xfrm>
          <a:off x="357963" y="843499"/>
          <a:ext cx="8382000" cy="47244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7916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743540">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43540">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43540">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43540">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43540">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32295" y="5638800"/>
            <a:ext cx="5270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Final Question</a:t>
            </a:r>
          </a:p>
        </p:txBody>
      </p:sp>
    </p:spTree>
    <p:extLst>
      <p:ext uri="{BB962C8B-B14F-4D97-AF65-F5344CB8AC3E}">
        <p14:creationId xmlns:p14="http://schemas.microsoft.com/office/powerpoint/2010/main" val="3139612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06234" y="2967335"/>
            <a:ext cx="5131533" cy="1920526"/>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a:t>
            </a:r>
          </a:p>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58110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304800"/>
            <a:ext cx="8686800" cy="1200329"/>
          </a:xfrm>
          <a:prstGeom prst="rect">
            <a:avLst/>
          </a:prstGeom>
          <a:noFill/>
          <a:ln w="9525">
            <a:noFill/>
            <a:miter lim="800000"/>
            <a:headEnd/>
            <a:tailEnd/>
          </a:ln>
          <a:effectLst/>
        </p:spPr>
        <p:txBody>
          <a:bodyPr>
            <a:spAutoFit/>
          </a:bodyPr>
          <a:lstStyle/>
          <a:p>
            <a:pPr>
              <a:buNone/>
              <a:defRPr/>
            </a:pPr>
            <a:r>
              <a:rPr lang="en-US" sz="3600" dirty="0">
                <a:solidFill>
                  <a:srgbClr val="FFCC99"/>
                </a:solidFill>
                <a:latin typeface="Times New Roman" pitchFamily="18" charset="0"/>
              </a:rPr>
              <a:t>Name all four parts of the peanut on the next slide?</a:t>
            </a:r>
          </a:p>
        </p:txBody>
      </p:sp>
      <p:sp>
        <p:nvSpPr>
          <p:cNvPr id="18739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solidFill>
                  <a:schemeClr val="bg1"/>
                </a:solidFill>
                <a:latin typeface="Verdana" pitchFamily="34" charset="0"/>
              </a:rPr>
              <a:t>Copyright © 2024 </a:t>
            </a:r>
            <a:r>
              <a:rPr lang="en-US" sz="800" b="1" dirty="0" err="1">
                <a:solidFill>
                  <a:schemeClr val="bg1"/>
                </a:solidFill>
                <a:latin typeface="Verdana" pitchFamily="34" charset="0"/>
              </a:rPr>
              <a:t>SlideSpark</a:t>
            </a:r>
            <a:r>
              <a:rPr lang="en-US" sz="800" b="1" dirty="0">
                <a:solidFill>
                  <a:schemeClr val="bg1"/>
                </a:solidFill>
                <a:latin typeface="Verdana" pitchFamily="34" charset="0"/>
              </a:rPr>
              <a:t> .LLC</a:t>
            </a:r>
            <a:endParaRPr lang="en-US" sz="3200" dirty="0">
              <a:solidFill>
                <a:schemeClr val="bg1"/>
              </a:solidFill>
              <a:effectLst>
                <a:outerShdw blurRad="38100" dist="38100" dir="2700000" algn="tl">
                  <a:srgbClr val="808080"/>
                </a:outerShdw>
              </a:effectLst>
              <a:latin typeface="Tahoma" pitchFamily="34" charset="0"/>
            </a:endParaRPr>
          </a:p>
        </p:txBody>
      </p:sp>
      <p:pic>
        <p:nvPicPr>
          <p:cNvPr id="69634" name="Picture 2" descr="http://www.bioag.novozymes.com/en/products/unitedstates/PublishingImages/Peanu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87" y="1676400"/>
            <a:ext cx="8766913" cy="4953000"/>
          </a:xfrm>
          <a:prstGeom prst="rect">
            <a:avLst/>
          </a:prstGeom>
          <a:noFill/>
          <a:ln w="38100">
            <a:solidFill>
              <a:srgbClr val="FFCC99"/>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8099D94-A8D8-07BA-871E-7016B59EA7C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1302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pic>
        <p:nvPicPr>
          <p:cNvPr id="2" name="Picture 1">
            <a:extLst>
              <a:ext uri="{FF2B5EF4-FFF2-40B4-BE49-F238E27FC236}">
                <a16:creationId xmlns:a16="http://schemas.microsoft.com/office/drawing/2014/main" id="{8FC57766-42F2-C71B-442F-C04624E21D3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7/7c/Peanut_cotyled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4"/>
            <a:ext cx="9144000" cy="6842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7924" y="685800"/>
            <a:ext cx="1818126"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Epi</a:t>
            </a:r>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cotyl</a:t>
            </a:r>
          </a:p>
        </p:txBody>
      </p:sp>
      <p:sp>
        <p:nvSpPr>
          <p:cNvPr id="6" name="Rectangle 5"/>
          <p:cNvSpPr/>
          <p:nvPr/>
        </p:nvSpPr>
        <p:spPr>
          <a:xfrm>
            <a:off x="4953000" y="362634"/>
            <a:ext cx="2416046" cy="646331"/>
          </a:xfrm>
          <a:prstGeom prst="rect">
            <a:avLst/>
          </a:prstGeom>
          <a:noFill/>
        </p:spPr>
        <p:txBody>
          <a:bodyPr wrap="none" lIns="91440" tIns="45720" rIns="91440" bIns="45720">
            <a:spAutoFit/>
          </a:bodyPr>
          <a:lstStyle/>
          <a:p>
            <a:pPr algn="ctr">
              <a:buNone/>
            </a:pP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Hypocotyl</a:t>
            </a:r>
          </a:p>
        </p:txBody>
      </p:sp>
      <p:sp>
        <p:nvSpPr>
          <p:cNvPr id="7" name="Rectangle 6"/>
          <p:cNvSpPr/>
          <p:nvPr/>
        </p:nvSpPr>
        <p:spPr>
          <a:xfrm>
            <a:off x="122114" y="4343400"/>
            <a:ext cx="2520241" cy="646331"/>
          </a:xfrm>
          <a:prstGeom prst="rect">
            <a:avLst/>
          </a:prstGeom>
          <a:noFill/>
        </p:spPr>
        <p:txBody>
          <a:bodyPr wrap="none" lIns="91440" tIns="45720" rIns="91440" bIns="45720">
            <a:spAutoFit/>
          </a:bodyPr>
          <a:lstStyle/>
          <a:p>
            <a:pPr algn="ctr">
              <a:buNone/>
            </a:pP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Cotyledon</a:t>
            </a:r>
          </a:p>
        </p:txBody>
      </p:sp>
      <p:sp>
        <p:nvSpPr>
          <p:cNvPr id="8" name="Rectangle 7"/>
          <p:cNvSpPr/>
          <p:nvPr/>
        </p:nvSpPr>
        <p:spPr>
          <a:xfrm>
            <a:off x="6006918" y="4495800"/>
            <a:ext cx="1882246" cy="646331"/>
          </a:xfrm>
          <a:prstGeom prst="rect">
            <a:avLst/>
          </a:prstGeom>
          <a:noFill/>
        </p:spPr>
        <p:txBody>
          <a:bodyPr wrap="none" lIns="91440" tIns="45720" rIns="91440" bIns="45720">
            <a:spAutoFit/>
          </a:bodyPr>
          <a:lstStyle/>
          <a:p>
            <a:pPr algn="ctr">
              <a:buNone/>
            </a:pPr>
            <a:r>
              <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Radicle</a:t>
            </a:r>
          </a:p>
        </p:txBody>
      </p:sp>
      <p:sp>
        <p:nvSpPr>
          <p:cNvPr id="9" name="Rounded Rectangle 8"/>
          <p:cNvSpPr/>
          <p:nvPr/>
        </p:nvSpPr>
        <p:spPr bwMode="auto">
          <a:xfrm>
            <a:off x="497961" y="685800"/>
            <a:ext cx="1711839"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1" name="Rounded Rectangle 10"/>
          <p:cNvSpPr/>
          <p:nvPr/>
        </p:nvSpPr>
        <p:spPr bwMode="auto">
          <a:xfrm>
            <a:off x="4953000" y="383445"/>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2" name="Rounded Rectangle 11"/>
          <p:cNvSpPr/>
          <p:nvPr/>
        </p:nvSpPr>
        <p:spPr bwMode="auto">
          <a:xfrm>
            <a:off x="178963" y="4315429"/>
            <a:ext cx="2416046"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3" name="Rounded Rectangle 12"/>
          <p:cNvSpPr/>
          <p:nvPr/>
        </p:nvSpPr>
        <p:spPr bwMode="auto">
          <a:xfrm>
            <a:off x="6019800" y="4517886"/>
            <a:ext cx="1783743" cy="6858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0" name="Right Arrow 9"/>
          <p:cNvSpPr/>
          <p:nvPr/>
        </p:nvSpPr>
        <p:spPr bwMode="auto">
          <a:xfrm rot="1055105">
            <a:off x="1175250" y="1531303"/>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5" name="Right Arrow 14"/>
          <p:cNvSpPr/>
          <p:nvPr/>
        </p:nvSpPr>
        <p:spPr bwMode="auto">
          <a:xfrm rot="1797362">
            <a:off x="2304037" y="50718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6" name="Right Arrow 15"/>
          <p:cNvSpPr/>
          <p:nvPr/>
        </p:nvSpPr>
        <p:spPr bwMode="auto">
          <a:xfrm rot="16200000">
            <a:off x="5444458" y="4022372"/>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17" name="Right Arrow 16"/>
          <p:cNvSpPr/>
          <p:nvPr/>
        </p:nvSpPr>
        <p:spPr bwMode="auto">
          <a:xfrm rot="10800000">
            <a:off x="5098619" y="1182964"/>
            <a:ext cx="990600" cy="377272"/>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Arial" charset="0"/>
            </a:endParaRPr>
          </a:p>
        </p:txBody>
      </p:sp>
      <p:sp>
        <p:nvSpPr>
          <p:cNvPr id="5" name="Rectangle 4"/>
          <p:cNvSpPr/>
          <p:nvPr/>
        </p:nvSpPr>
        <p:spPr>
          <a:xfrm>
            <a:off x="178963" y="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4" name="Rectangle 13"/>
          <p:cNvSpPr/>
          <p:nvPr/>
        </p:nvSpPr>
        <p:spPr>
          <a:xfrm>
            <a:off x="4329156" y="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8" name="Rectangle 17"/>
          <p:cNvSpPr/>
          <p:nvPr/>
        </p:nvSpPr>
        <p:spPr>
          <a:xfrm>
            <a:off x="122114" y="3594556"/>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20" name="Rectangle 19"/>
          <p:cNvSpPr/>
          <p:nvPr/>
        </p:nvSpPr>
        <p:spPr>
          <a:xfrm>
            <a:off x="7534740" y="3895635"/>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Tree>
    <p:extLst>
      <p:ext uri="{BB962C8B-B14F-4D97-AF65-F5344CB8AC3E}">
        <p14:creationId xmlns:p14="http://schemas.microsoft.com/office/powerpoint/2010/main" val="277454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Part 3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63C69F0-3C8B-4DC7-FAFA-7EF21722FF7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7281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17720"/>
            <a:ext cx="9165265" cy="68402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17140" y="304800"/>
            <a:ext cx="73661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Review Game</a:t>
            </a:r>
          </a:p>
        </p:txBody>
      </p:sp>
      <p:pic>
        <p:nvPicPr>
          <p:cNvPr id="6" name="Graphic 5">
            <a:extLst>
              <a:ext uri="{FF2B5EF4-FFF2-40B4-BE49-F238E27FC236}">
                <a16:creationId xmlns:a16="http://schemas.microsoft.com/office/drawing/2014/main" id="{03E47A55-39CF-5585-94C1-00FED7B6FF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
        <p:nvSpPr>
          <p:cNvPr id="7" name="Rectangle 6">
            <a:extLst>
              <a:ext uri="{FF2B5EF4-FFF2-40B4-BE49-F238E27FC236}">
                <a16:creationId xmlns:a16="http://schemas.microsoft.com/office/drawing/2014/main" id="{C5401831-5FB4-2A57-557C-C1FD2A4E8D93}"/>
              </a:ext>
            </a:extLst>
          </p:cNvPr>
          <p:cNvSpPr/>
          <p:nvPr/>
        </p:nvSpPr>
        <p:spPr>
          <a:xfrm>
            <a:off x="161241" y="4876800"/>
            <a:ext cx="3220753" cy="19205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buNone/>
            </a:pPr>
            <a:r>
              <a:rPr lang="en-US" sz="5400" b="1" cap="none" spc="0" dirty="0">
                <a:ln w="9525">
                  <a:solidFill>
                    <a:schemeClr val="bg1"/>
                  </a:solidFill>
                  <a:prstDash val="solid"/>
                </a:ln>
                <a:solidFill>
                  <a:srgbClr val="CCCCFF"/>
                </a:solidFill>
                <a:effectLst>
                  <a:outerShdw blurRad="12700" dist="38100" dir="2700000" algn="tl" rotWithShape="0">
                    <a:schemeClr val="bg1">
                      <a:lumMod val="50000"/>
                    </a:schemeClr>
                  </a:outerShdw>
                </a:effectLst>
              </a:rPr>
              <a:t>Part 3 </a:t>
            </a:r>
          </a:p>
          <a:p>
            <a:pPr algn="ctr">
              <a:buNone/>
            </a:pPr>
            <a:r>
              <a:rPr lang="en-US" sz="5400" b="1" cap="none" spc="0" dirty="0">
                <a:ln w="9525">
                  <a:solidFill>
                    <a:schemeClr val="bg1"/>
                  </a:solidFill>
                  <a:prstDash val="solid"/>
                </a:ln>
                <a:solidFill>
                  <a:srgbClr val="CCCCFF"/>
                </a:solidFill>
                <a:effectLst>
                  <a:outerShdw blurRad="12700" dist="38100" dir="2700000" algn="tl" rotWithShape="0">
                    <a:schemeClr val="bg1">
                      <a:lumMod val="50000"/>
                    </a:schemeClr>
                  </a:outerShdw>
                </a:effectLst>
              </a:rPr>
              <a:t>Lesson 8</a:t>
            </a:r>
          </a:p>
        </p:txBody>
      </p:sp>
      <p:pic>
        <p:nvPicPr>
          <p:cNvPr id="8" name="Picture 7">
            <a:extLst>
              <a:ext uri="{FF2B5EF4-FFF2-40B4-BE49-F238E27FC236}">
                <a16:creationId xmlns:a16="http://schemas.microsoft.com/office/drawing/2014/main" id="{683C85FD-7B7D-B7EF-36FE-6810123C9911}"/>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60158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 y="17720"/>
            <a:ext cx="9165265" cy="68402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17140" y="304800"/>
            <a:ext cx="73661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Part 3 Review Game</a:t>
            </a:r>
          </a:p>
        </p:txBody>
      </p:sp>
      <p:pic>
        <p:nvPicPr>
          <p:cNvPr id="6" name="Graphic 5">
            <a:extLst>
              <a:ext uri="{FF2B5EF4-FFF2-40B4-BE49-F238E27FC236}">
                <a16:creationId xmlns:a16="http://schemas.microsoft.com/office/drawing/2014/main" id="{03E47A55-39CF-5585-94C1-00FED7B6FF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sp>
        <p:nvSpPr>
          <p:cNvPr id="7" name="Rectangle 6">
            <a:extLst>
              <a:ext uri="{FF2B5EF4-FFF2-40B4-BE49-F238E27FC236}">
                <a16:creationId xmlns:a16="http://schemas.microsoft.com/office/drawing/2014/main" id="{C5401831-5FB4-2A57-557C-C1FD2A4E8D93}"/>
              </a:ext>
            </a:extLst>
          </p:cNvPr>
          <p:cNvSpPr/>
          <p:nvPr/>
        </p:nvSpPr>
        <p:spPr>
          <a:xfrm>
            <a:off x="161241" y="4876800"/>
            <a:ext cx="3220753" cy="19205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CCCCFF"/>
                </a:solidFill>
                <a:effectLst>
                  <a:outerShdw blurRad="12700" dist="38100" dir="2700000" algn="tl" rotWithShape="0">
                    <a:srgbClr val="000000">
                      <a:lumMod val="50000"/>
                    </a:srgbClr>
                  </a:outerShdw>
                </a:effectLst>
                <a:uLnTx/>
                <a:uFillTx/>
                <a:latin typeface="Tahoma" pitchFamily="34" charset="0"/>
                <a:ea typeface="+mn-ea"/>
                <a:cs typeface="+mn-cs"/>
              </a:rPr>
              <a:t>Part 3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CCCCFF"/>
                </a:solidFill>
                <a:effectLst>
                  <a:outerShdw blurRad="12700" dist="38100" dir="2700000" algn="tl" rotWithShape="0">
                    <a:srgbClr val="000000">
                      <a:lumMod val="50000"/>
                    </a:srgbClr>
                  </a:outerShdw>
                </a:effectLst>
                <a:uLnTx/>
                <a:uFillTx/>
                <a:latin typeface="Tahoma" pitchFamily="34" charset="0"/>
                <a:ea typeface="+mn-ea"/>
                <a:cs typeface="+mn-cs"/>
              </a:rPr>
              <a:t>Lesson 8</a:t>
            </a:r>
          </a:p>
        </p:txBody>
      </p:sp>
      <p:pic>
        <p:nvPicPr>
          <p:cNvPr id="8" name="Picture 7">
            <a:extLst>
              <a:ext uri="{FF2B5EF4-FFF2-40B4-BE49-F238E27FC236}">
                <a16:creationId xmlns:a16="http://schemas.microsoft.com/office/drawing/2014/main" id="{683C85FD-7B7D-B7EF-36FE-6810123C9911}"/>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9" name="Picture 2" descr="Download Key Transparent HQ PNG Image | FreePNGImg">
            <a:extLst>
              <a:ext uri="{FF2B5EF4-FFF2-40B4-BE49-F238E27FC236}">
                <a16:creationId xmlns:a16="http://schemas.microsoft.com/office/drawing/2014/main" id="{E014406C-9E28-4169-47F1-29F1DA1C76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84500">
            <a:off x="881798" y="-319572"/>
            <a:ext cx="7804825" cy="751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41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459255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2D050"/>
                          </a:solidFill>
                        </a:rPr>
                        <a:t>NEED</a:t>
                      </a:r>
                      <a:r>
                        <a:rPr lang="en-US" baseline="0" dirty="0">
                          <a:solidFill>
                            <a:srgbClr val="92D050"/>
                          </a:solidFill>
                        </a:rPr>
                        <a:t> FOR SEED</a:t>
                      </a:r>
                      <a:endParaRPr lang="en-US" dirty="0">
                        <a:solidFill>
                          <a:srgbClr val="92D050"/>
                        </a:solidFill>
                      </a:endParaRPr>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accent6">
                        <a:lumMod val="7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accent6">
                        <a:lumMod val="7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accent6">
                        <a:lumMod val="7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accent6">
                        <a:lumMod val="7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accent6">
                        <a:lumMod val="7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III REVIEW GAME</a:t>
            </a:r>
          </a:p>
        </p:txBody>
      </p:sp>
    </p:spTree>
    <p:extLst>
      <p:ext uri="{BB962C8B-B14F-4D97-AF65-F5344CB8AC3E}">
        <p14:creationId xmlns:p14="http://schemas.microsoft.com/office/powerpoint/2010/main" val="4014272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457200" y="381000"/>
            <a:ext cx="8229600" cy="5745163"/>
          </a:xfrm>
        </p:spPr>
        <p:txBody>
          <a:bodyPr/>
          <a:lstStyle/>
          <a:p>
            <a:pPr eaLnBrk="1" hangingPunct="1"/>
            <a:r>
              <a:rPr lang="en-US" dirty="0"/>
              <a:t>What is this and what’s stored here?</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26" name="Picture 2" descr="http://news.nationalgeographic.com/news/2008/02/photogalleries/seedvault-pictures/images/primary/1_SEEDVAULT_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458200" cy="5410199"/>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09" y="106680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1</a:t>
            </a:r>
          </a:p>
        </p:txBody>
      </p:sp>
    </p:spTree>
    <p:extLst>
      <p:ext uri="{BB962C8B-B14F-4D97-AF65-F5344CB8AC3E}">
        <p14:creationId xmlns:p14="http://schemas.microsoft.com/office/powerpoint/2010/main" val="1542814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457200" y="381000"/>
            <a:ext cx="8229600" cy="5745163"/>
          </a:xfrm>
        </p:spPr>
        <p:txBody>
          <a:bodyPr/>
          <a:lstStyle/>
          <a:p>
            <a:pPr eaLnBrk="1" hangingPunct="1"/>
            <a:r>
              <a:rPr lang="en-US" dirty="0"/>
              <a:t>What is this and what’s stored here?</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26" name="Picture 2" descr="http://news.nationalgeographic.com/news/2008/02/photogalleries/seedvault-pictures/images/primary/1_SEEDVAULT_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458200" cy="5410199"/>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09" y="106680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1</a:t>
            </a:r>
          </a:p>
        </p:txBody>
      </p:sp>
      <p:sp>
        <p:nvSpPr>
          <p:cNvPr id="4" name="Rectangle 3"/>
          <p:cNvSpPr/>
          <p:nvPr/>
        </p:nvSpPr>
        <p:spPr>
          <a:xfrm>
            <a:off x="1371600" y="1143000"/>
            <a:ext cx="713849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The Svalbard Global</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Seed Vault</a:t>
            </a:r>
          </a:p>
        </p:txBody>
      </p:sp>
    </p:spTree>
    <p:extLst>
      <p:ext uri="{BB962C8B-B14F-4D97-AF65-F5344CB8AC3E}">
        <p14:creationId xmlns:p14="http://schemas.microsoft.com/office/powerpoint/2010/main" val="425238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457200" y="381000"/>
            <a:ext cx="8229600" cy="5745163"/>
          </a:xfrm>
        </p:spPr>
        <p:txBody>
          <a:bodyPr/>
          <a:lstStyle/>
          <a:p>
            <a:pPr eaLnBrk="1" hangingPunct="1"/>
            <a:r>
              <a:rPr lang="en-US" dirty="0"/>
              <a:t>What is this and what’s stored here?</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26" name="Picture 2" descr="http://news.nationalgeographic.com/news/2008/02/photogalleries/seedvault-pictures/images/primary/1_SEEDVAULT_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458200" cy="5410199"/>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09" y="106680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1</a:t>
            </a:r>
          </a:p>
        </p:txBody>
      </p:sp>
      <p:sp>
        <p:nvSpPr>
          <p:cNvPr id="4" name="Rectangle 3"/>
          <p:cNvSpPr/>
          <p:nvPr/>
        </p:nvSpPr>
        <p:spPr>
          <a:xfrm>
            <a:off x="1371600" y="1143000"/>
            <a:ext cx="713849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The Svalbard Global</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Seed Vault</a:t>
            </a:r>
          </a:p>
        </p:txBody>
      </p:sp>
      <p:sp>
        <p:nvSpPr>
          <p:cNvPr id="3" name="Rectangle 2"/>
          <p:cNvSpPr/>
          <p:nvPr/>
        </p:nvSpPr>
        <p:spPr>
          <a:xfrm>
            <a:off x="464301" y="5334000"/>
            <a:ext cx="80457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Aka “Doomsday Vault”</a:t>
            </a:r>
          </a:p>
        </p:txBody>
      </p:sp>
    </p:spTree>
    <p:extLst>
      <p:ext uri="{BB962C8B-B14F-4D97-AF65-F5344CB8AC3E}">
        <p14:creationId xmlns:p14="http://schemas.microsoft.com/office/powerpoint/2010/main" val="4286702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457200" y="381000"/>
            <a:ext cx="8229600" cy="5745163"/>
          </a:xfrm>
        </p:spPr>
        <p:txBody>
          <a:bodyPr/>
          <a:lstStyle/>
          <a:p>
            <a:pPr eaLnBrk="1" hangingPunct="1"/>
            <a:r>
              <a:rPr lang="en-US" dirty="0"/>
              <a:t>What is this and </a:t>
            </a:r>
            <a:r>
              <a:rPr lang="en-US" dirty="0">
                <a:solidFill>
                  <a:srgbClr val="996600"/>
                </a:solidFill>
              </a:rPr>
              <a:t>what’s stored here</a:t>
            </a:r>
            <a:r>
              <a:rPr lang="en-US" dirty="0"/>
              <a: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26" name="Picture 2" descr="http://news.nationalgeographic.com/news/2008/02/photogalleries/seedvault-pictures/images/primary/1_SEEDVAULT_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458200" cy="5410199"/>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09" y="106680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1</a:t>
            </a:r>
          </a:p>
        </p:txBody>
      </p:sp>
      <p:sp>
        <p:nvSpPr>
          <p:cNvPr id="4" name="Rectangle 3"/>
          <p:cNvSpPr/>
          <p:nvPr/>
        </p:nvSpPr>
        <p:spPr>
          <a:xfrm>
            <a:off x="1371600" y="1143000"/>
            <a:ext cx="713849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The Svalbard Global</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Seed Vault</a:t>
            </a:r>
          </a:p>
        </p:txBody>
      </p:sp>
      <p:sp>
        <p:nvSpPr>
          <p:cNvPr id="3" name="Rectangle 2"/>
          <p:cNvSpPr/>
          <p:nvPr/>
        </p:nvSpPr>
        <p:spPr>
          <a:xfrm>
            <a:off x="464301" y="5334000"/>
            <a:ext cx="80457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Aka “Doomsday Vault”</a:t>
            </a:r>
          </a:p>
        </p:txBody>
      </p:sp>
    </p:spTree>
    <p:extLst>
      <p:ext uri="{BB962C8B-B14F-4D97-AF65-F5344CB8AC3E}">
        <p14:creationId xmlns:p14="http://schemas.microsoft.com/office/powerpoint/2010/main" val="32002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737522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NEED</a:t>
                      </a:r>
                      <a:r>
                        <a:rPr lang="en-US" baseline="0" dirty="0"/>
                        <a:t> FOR SEED</a:t>
                      </a:r>
                      <a:endParaRPr lang="en-US" dirty="0"/>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D9A6771E-1CAC-CB1B-16B8-DC66B528124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08218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457200" y="381000"/>
            <a:ext cx="8229600" cy="5745163"/>
          </a:xfrm>
        </p:spPr>
        <p:txBody>
          <a:bodyPr/>
          <a:lstStyle/>
          <a:p>
            <a:pPr eaLnBrk="1" hangingPunct="1"/>
            <a:r>
              <a:rPr lang="en-US" dirty="0"/>
              <a:t>What is this and </a:t>
            </a:r>
            <a:r>
              <a:rPr lang="en-US" dirty="0">
                <a:solidFill>
                  <a:srgbClr val="996600"/>
                </a:solidFill>
              </a:rPr>
              <a:t>what’s stored here</a:t>
            </a:r>
            <a:r>
              <a:rPr lang="en-US" dirty="0"/>
              <a: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026" name="Picture 2" descr="http://news.nationalgeographic.com/news/2008/02/photogalleries/seedvault-pictures/images/primary/1_SEEDVAULT_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458200" cy="5410199"/>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09" y="106680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1</a:t>
            </a:r>
          </a:p>
        </p:txBody>
      </p:sp>
      <p:sp>
        <p:nvSpPr>
          <p:cNvPr id="4" name="Rectangle 3"/>
          <p:cNvSpPr/>
          <p:nvPr/>
        </p:nvSpPr>
        <p:spPr>
          <a:xfrm>
            <a:off x="1371600" y="1143000"/>
            <a:ext cx="7138493"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The Svalbard Global</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solidFill>
                  <a:srgbClr val="996600"/>
                </a:solidFill>
                <a:effectLst>
                  <a:outerShdw blurRad="55000" dist="50800" dir="5400000" algn="tl">
                    <a:srgbClr val="000000">
                      <a:alpha val="33000"/>
                    </a:srgbClr>
                  </a:outerShdw>
                </a:effectLst>
                <a:uLnTx/>
                <a:uFillTx/>
                <a:latin typeface="Tahoma" pitchFamily="34" charset="0"/>
                <a:ea typeface="+mn-ea"/>
                <a:cs typeface="+mn-cs"/>
              </a:rPr>
              <a:t>Seeds</a:t>
            </a: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 Vault</a:t>
            </a:r>
          </a:p>
        </p:txBody>
      </p:sp>
      <p:sp>
        <p:nvSpPr>
          <p:cNvPr id="3" name="Rectangle 2"/>
          <p:cNvSpPr/>
          <p:nvPr/>
        </p:nvSpPr>
        <p:spPr>
          <a:xfrm>
            <a:off x="464301" y="5334000"/>
            <a:ext cx="80457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Aka “Doomsday Vault”</a:t>
            </a:r>
          </a:p>
        </p:txBody>
      </p:sp>
      <p:pic>
        <p:nvPicPr>
          <p:cNvPr id="2050" name="Picture 2" descr="http://www.thedailygreen.com/cm/thedailygreen/images/Zx/2-Doomsday-seed-vault-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58653"/>
            <a:ext cx="4724400" cy="2275347"/>
          </a:xfrm>
          <a:prstGeom prst="rect">
            <a:avLst/>
          </a:prstGeom>
          <a:noFill/>
          <a:ln w="38100">
            <a:solidFill>
              <a:srgbClr val="9966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67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One word is bogus on the next slide.  Please record the bogus word as your answer.</a:t>
            </a:r>
          </a:p>
          <a:p>
            <a:pPr lvl="1"/>
            <a:r>
              <a:rPr lang="en-US" dirty="0"/>
              <a:t>Can you make the definition correct?</a:t>
            </a:r>
          </a:p>
        </p:txBody>
      </p:sp>
      <p:pic>
        <p:nvPicPr>
          <p:cNvPr id="6146" name="Picture 2" descr="http://www.adderworld.com/blog1/wp-content/uploads/2010/08/bog55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34400" cy="464820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74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Seed: A mature unfertilized plant ovule consisting of an embryo and its food source and having a protective coat.</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434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265814" y="19058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Tree>
    <p:extLst>
      <p:ext uri="{BB962C8B-B14F-4D97-AF65-F5344CB8AC3E}">
        <p14:creationId xmlns:p14="http://schemas.microsoft.com/office/powerpoint/2010/main" val="16083899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Seed: A mature unfertilized plant ovule consisting of an embryo and its food source and having a protective coat.</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434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265814" y="19058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3" name="Rectangle 2"/>
          <p:cNvSpPr/>
          <p:nvPr/>
        </p:nvSpPr>
        <p:spPr>
          <a:xfrm>
            <a:off x="254928" y="5706070"/>
            <a:ext cx="576632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Bogus word is…</a:t>
            </a:r>
          </a:p>
        </p:txBody>
      </p:sp>
    </p:spTree>
    <p:extLst>
      <p:ext uri="{BB962C8B-B14F-4D97-AF65-F5344CB8AC3E}">
        <p14:creationId xmlns:p14="http://schemas.microsoft.com/office/powerpoint/2010/main" val="2537053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Seed: A mature </a:t>
            </a:r>
            <a:r>
              <a:rPr lang="en-US" u="sng" dirty="0">
                <a:solidFill>
                  <a:srgbClr val="FF5050"/>
                </a:solidFill>
              </a:rPr>
              <a:t>unfertilized</a:t>
            </a:r>
            <a:r>
              <a:rPr lang="en-US" dirty="0"/>
              <a:t> plant ovule consisting of an embryo and its food source and having a protective coat.</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434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265814" y="19058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3" name="Rectangle 2"/>
          <p:cNvSpPr/>
          <p:nvPr/>
        </p:nvSpPr>
        <p:spPr>
          <a:xfrm>
            <a:off x="254928" y="5706070"/>
            <a:ext cx="576632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Bogus word is…</a:t>
            </a:r>
          </a:p>
        </p:txBody>
      </p:sp>
    </p:spTree>
    <p:extLst>
      <p:ext uri="{BB962C8B-B14F-4D97-AF65-F5344CB8AC3E}">
        <p14:creationId xmlns:p14="http://schemas.microsoft.com/office/powerpoint/2010/main" val="366987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Seed: A mature</a:t>
            </a:r>
            <a:r>
              <a:rPr lang="en-US" dirty="0">
                <a:solidFill>
                  <a:srgbClr val="FF00FF"/>
                </a:solidFill>
              </a:rPr>
              <a:t> </a:t>
            </a:r>
            <a:r>
              <a:rPr lang="en-US" u="sng" dirty="0">
                <a:solidFill>
                  <a:srgbClr val="FF00FF"/>
                </a:solidFill>
              </a:rPr>
              <a:t>fertilized</a:t>
            </a:r>
            <a:r>
              <a:rPr lang="en-US" dirty="0">
                <a:solidFill>
                  <a:srgbClr val="FF00FF"/>
                </a:solidFill>
              </a:rPr>
              <a:t> </a:t>
            </a:r>
            <a:r>
              <a:rPr lang="en-US" dirty="0"/>
              <a:t>plant ovule consisting of an embryo and its food source and having a protective coat.</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10600" cy="474345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265814" y="1905851"/>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3" name="Rectangle 2"/>
          <p:cNvSpPr/>
          <p:nvPr/>
        </p:nvSpPr>
        <p:spPr>
          <a:xfrm>
            <a:off x="254928" y="5706070"/>
            <a:ext cx="576632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Bogus word is…</a:t>
            </a:r>
          </a:p>
        </p:txBody>
      </p:sp>
    </p:spTree>
    <p:extLst>
      <p:ext uri="{BB962C8B-B14F-4D97-AF65-F5344CB8AC3E}">
        <p14:creationId xmlns:p14="http://schemas.microsoft.com/office/powerpoint/2010/main" val="737785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457200" y="1905000"/>
            <a:ext cx="1600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304800" y="4495800"/>
            <a:ext cx="17526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1442418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457200" y="1905000"/>
            <a:ext cx="1600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a:glow rad="5334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304800" y="4495800"/>
            <a:ext cx="17526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1814481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304800" y="4495800"/>
            <a:ext cx="17526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2380821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304800" y="4495800"/>
            <a:ext cx="17526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a:glow rad="6731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128016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444572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6600"/>
                          </a:solidFill>
                        </a:rPr>
                        <a:t>NEED</a:t>
                      </a:r>
                      <a:r>
                        <a:rPr lang="en-US" baseline="0" dirty="0">
                          <a:solidFill>
                            <a:srgbClr val="996600"/>
                          </a:solidFill>
                        </a:rPr>
                        <a:t> FOR SEED</a:t>
                      </a:r>
                      <a:endParaRPr lang="en-US" dirty="0">
                        <a:solidFill>
                          <a:srgbClr val="996600"/>
                        </a:solidFill>
                      </a:endParaRPr>
                    </a:p>
                  </a:txBody>
                  <a:tcPr>
                    <a:noFill/>
                  </a:tcPr>
                </a:tc>
                <a:tc>
                  <a:txBody>
                    <a:bodyPr/>
                    <a:lstStyle/>
                    <a:p>
                      <a:pPr algn="ctr"/>
                      <a:r>
                        <a:rPr lang="en-US" dirty="0"/>
                        <a:t>UP,</a:t>
                      </a:r>
                      <a:r>
                        <a:rPr lang="en-US" baseline="0" dirty="0"/>
                        <a:t> UP, AND AWAY</a:t>
                      </a:r>
                      <a:endParaRPr lang="en-US" dirty="0"/>
                    </a:p>
                  </a:txBody>
                  <a:tcPr>
                    <a:noFill/>
                  </a:tcPr>
                </a:tc>
                <a:tc>
                  <a:txBody>
                    <a:bodyPr/>
                    <a:lstStyle/>
                    <a:p>
                      <a:pPr algn="ctr"/>
                      <a:r>
                        <a:rPr lang="en-US" dirty="0"/>
                        <a:t>YOUNG</a:t>
                      </a:r>
                      <a:br>
                        <a:rPr lang="en-US" dirty="0"/>
                      </a:br>
                      <a:r>
                        <a:rPr lang="en-US" dirty="0"/>
                        <a:t>ONE</a:t>
                      </a:r>
                    </a:p>
                  </a:txBody>
                  <a:tcPr>
                    <a:noFill/>
                  </a:tcPr>
                </a:tc>
                <a:tc>
                  <a:txBody>
                    <a:bodyPr/>
                    <a:lstStyle/>
                    <a:p>
                      <a:pPr algn="ctr"/>
                      <a:r>
                        <a:rPr lang="en-US" dirty="0"/>
                        <a:t>ONE</a:t>
                      </a:r>
                      <a:r>
                        <a:rPr lang="en-US" baseline="0" dirty="0"/>
                        <a:t> FOR ME, TWO FOR YOU</a:t>
                      </a:r>
                      <a:endParaRPr lang="en-US" dirty="0"/>
                    </a:p>
                  </a:txBody>
                  <a:tcPr>
                    <a:noFill/>
                  </a:tcPr>
                </a:tc>
                <a:tc>
                  <a:txBody>
                    <a:bodyPr/>
                    <a:lstStyle/>
                    <a:p>
                      <a:pPr algn="ctr"/>
                      <a:r>
                        <a:rPr lang="en-US" dirty="0"/>
                        <a:t>-Bonus-</a:t>
                      </a:r>
                      <a:r>
                        <a:rPr lang="en-US" baseline="0" dirty="0"/>
                        <a:t> </a:t>
                      </a:r>
                    </a:p>
                    <a:p>
                      <a:pPr algn="ctr"/>
                      <a:r>
                        <a:rPr lang="en-US" baseline="0" dirty="0"/>
                        <a:t>GREEN</a:t>
                      </a:r>
                      <a:br>
                        <a:rPr lang="en-US" baseline="0" dirty="0"/>
                      </a:br>
                      <a:r>
                        <a:rPr lang="en-US" baseline="0" dirty="0"/>
                        <a:t>MACHINE</a:t>
                      </a:r>
                      <a:endParaRPr lang="en-US" dirty="0"/>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rgbClr val="996633"/>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rgbClr val="996633"/>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rgbClr val="996633"/>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rgbClr val="996633"/>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rgbClr val="996633"/>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11031" y="228598"/>
            <a:ext cx="4913525"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74BA7F66-C6BE-9BDC-4F79-EF0963FD6DE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17976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35786599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bwMode="auto">
          <a:xfrm>
            <a:off x="5486400" y="1704753"/>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a:glow rad="4445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26680420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1338496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5715000" y="29718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a:glow rad="4191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2168928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28767066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6858000" y="4572000"/>
            <a:ext cx="1981200" cy="457200"/>
          </a:xfrm>
          <a:prstGeom prst="roundRect">
            <a:avLst/>
          </a:prstGeom>
          <a:solidFill>
            <a:schemeClr val="bg1"/>
          </a:solidFill>
          <a:ln w="28575" cap="flat" cmpd="sng" algn="ctr">
            <a:solidFill>
              <a:schemeClr val="tx1">
                <a:lumMod val="75000"/>
              </a:schemeClr>
            </a:solidFill>
            <a:prstDash val="solid"/>
            <a:round/>
            <a:headEnd type="none" w="med" len="med"/>
            <a:tailEnd type="none" w="med" len="med"/>
          </a:ln>
          <a:effectLst>
            <a:glow rad="419100">
              <a:srgbClr val="FFC0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34764630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2771" name="Rectangle 3"/>
          <p:cNvSpPr>
            <a:spLocks noGrp="1" noChangeArrowheads="1"/>
          </p:cNvSpPr>
          <p:nvPr>
            <p:ph type="body" idx="1"/>
          </p:nvPr>
        </p:nvSpPr>
        <p:spPr>
          <a:xfrm>
            <a:off x="228600" y="228600"/>
            <a:ext cx="8686800" cy="5867400"/>
          </a:xfrm>
        </p:spPr>
        <p:txBody>
          <a:bodyPr/>
          <a:lstStyle/>
          <a:p>
            <a:pPr eaLnBrk="1" hangingPunct="1">
              <a:defRPr/>
            </a:pPr>
            <a:r>
              <a:rPr lang="en-US" dirty="0"/>
              <a:t>Name all 5.  One point each</a:t>
            </a:r>
          </a:p>
        </p:txBody>
      </p:sp>
      <p:sp>
        <p:nvSpPr>
          <p:cNvPr id="77127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7" name="Picture 4" descr="http://www.kidsgardening.com/onlinecourse/Diagrams/c1/c1-1se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638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948793" y="838200"/>
            <a:ext cx="90281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6" name="Rectangle 5"/>
          <p:cNvSpPr/>
          <p:nvPr/>
        </p:nvSpPr>
        <p:spPr>
          <a:xfrm>
            <a:off x="285307" y="1243088"/>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8" name="Rectangle 7"/>
          <p:cNvSpPr/>
          <p:nvPr/>
        </p:nvSpPr>
        <p:spPr>
          <a:xfrm>
            <a:off x="279991" y="380107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3" name="Rectangle 12"/>
          <p:cNvSpPr/>
          <p:nvPr/>
        </p:nvSpPr>
        <p:spPr>
          <a:xfrm>
            <a:off x="5054491" y="1021507"/>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14" name="Rectangle 13"/>
          <p:cNvSpPr/>
          <p:nvPr/>
        </p:nvSpPr>
        <p:spPr>
          <a:xfrm>
            <a:off x="7594369" y="2590800"/>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5" name="Rectangle 14"/>
          <p:cNvSpPr/>
          <p:nvPr/>
        </p:nvSpPr>
        <p:spPr>
          <a:xfrm>
            <a:off x="8273197" y="4807021"/>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E</a:t>
            </a:r>
          </a:p>
        </p:txBody>
      </p:sp>
    </p:spTree>
    <p:extLst>
      <p:ext uri="{BB962C8B-B14F-4D97-AF65-F5344CB8AC3E}">
        <p14:creationId xmlns:p14="http://schemas.microsoft.com/office/powerpoint/2010/main" val="947348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chemeClr val="bg1"/>
                </a:solidFill>
              </a:rPr>
              <a:t>Gravitropism</a:t>
            </a:r>
            <a:endParaRPr lang="en-US" dirty="0">
              <a:solidFill>
                <a:schemeClr val="bg1"/>
              </a:solidFill>
            </a:endParaRPr>
          </a:p>
          <a:p>
            <a:pPr lvl="1"/>
            <a:r>
              <a:rPr lang="en-US" dirty="0">
                <a:solidFill>
                  <a:srgbClr val="FFC000"/>
                </a:solidFill>
              </a:rPr>
              <a:t>B.) </a:t>
            </a:r>
            <a:r>
              <a:rPr lang="en-US" dirty="0">
                <a:solidFill>
                  <a:schemeClr val="bg1"/>
                </a:solidFill>
              </a:rPr>
              <a:t>Mechanical Abrasion.</a:t>
            </a:r>
          </a:p>
          <a:p>
            <a:pPr lvl="1"/>
            <a:r>
              <a:rPr lang="en-US" dirty="0">
                <a:solidFill>
                  <a:srgbClr val="FF5050"/>
                </a:solidFill>
              </a:rPr>
              <a:t>C.) </a:t>
            </a:r>
            <a:r>
              <a:rPr lang="en-US" dirty="0">
                <a:solidFill>
                  <a:schemeClr val="bg1"/>
                </a:solidFill>
              </a:rPr>
              <a:t>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7826261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a:t>
            </a:r>
            <a:r>
              <a:rPr lang="en-US" dirty="0">
                <a:solidFill>
                  <a:schemeClr val="bg1"/>
                </a:solidFill>
              </a:rPr>
              <a:t>Mechanical Abrasion.</a:t>
            </a:r>
          </a:p>
          <a:p>
            <a:pPr lvl="1"/>
            <a:r>
              <a:rPr lang="en-US" dirty="0">
                <a:solidFill>
                  <a:srgbClr val="FF5050"/>
                </a:solidFill>
              </a:rPr>
              <a:t>C.) </a:t>
            </a:r>
            <a:r>
              <a:rPr lang="en-US" dirty="0">
                <a:solidFill>
                  <a:schemeClr val="bg1"/>
                </a:solidFill>
              </a:rPr>
              <a:t>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25159207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a:t>
            </a:r>
            <a:r>
              <a:rPr lang="en-US" dirty="0">
                <a:solidFill>
                  <a:schemeClr val="bg1"/>
                </a:solidFill>
              </a:rPr>
              <a:t>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9893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457200" y="381000"/>
            <a:ext cx="8229600" cy="5745163"/>
          </a:xfrm>
        </p:spPr>
        <p:txBody>
          <a:bodyPr/>
          <a:lstStyle/>
          <a:p>
            <a:pPr eaLnBrk="1" hangingPunct="1"/>
            <a:r>
              <a:rPr lang="en-US" dirty="0"/>
              <a:t>What is this and what’s stored here?</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026" name="Picture 2" descr="http://news.nationalgeographic.com/news/2008/02/photogalleries/seedvault-pictures/images/primary/1_SEEDVAULT_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1"/>
            <a:ext cx="8458200" cy="5410199"/>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29609" y="1066801"/>
            <a:ext cx="968535" cy="1569660"/>
          </a:xfrm>
          <a:prstGeom prst="rect">
            <a:avLst/>
          </a:prstGeom>
          <a:noFill/>
        </p:spPr>
        <p:txBody>
          <a:bodyPr wrap="none" lIns="91440" tIns="45720" rIns="91440" bIns="45720">
            <a:spAutoFit/>
          </a:bodyPr>
          <a:lstStyle/>
          <a:p>
            <a:pPr algn="ctr">
              <a:buNone/>
            </a:pPr>
            <a:r>
              <a:rPr lang="en-US"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p>
        </p:txBody>
      </p:sp>
    </p:spTree>
    <p:extLst>
      <p:ext uri="{BB962C8B-B14F-4D97-AF65-F5344CB8AC3E}">
        <p14:creationId xmlns:p14="http://schemas.microsoft.com/office/powerpoint/2010/main" val="3594855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a:t>
            </a:r>
            <a:r>
              <a:rPr lang="en-US" dirty="0">
                <a:solidFill>
                  <a:schemeClr val="bg1"/>
                </a:solidFill>
              </a:rPr>
              <a:t>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236491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Temperatures – Warm and Cold + Fire</a:t>
            </a:r>
          </a:p>
          <a:p>
            <a:pPr lvl="1"/>
            <a:r>
              <a:rPr lang="en-US" dirty="0">
                <a:solidFill>
                  <a:schemeClr val="accent1">
                    <a:lumMod val="60000"/>
                    <a:lumOff val="40000"/>
                  </a:schemeClr>
                </a:solidFill>
              </a:rPr>
              <a:t>E.) </a:t>
            </a:r>
            <a:r>
              <a:rPr lang="en-US" dirty="0">
                <a:solidFill>
                  <a:schemeClr val="bg1"/>
                </a:solidFill>
              </a:rPr>
              <a:t>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1512297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Temperatures – Warm and Cold + Fire</a:t>
            </a:r>
          </a:p>
          <a:p>
            <a:pPr lvl="1"/>
            <a:r>
              <a:rPr lang="en-US" dirty="0">
                <a:solidFill>
                  <a:schemeClr val="accent1">
                    <a:lumMod val="60000"/>
                    <a:lumOff val="40000"/>
                  </a:schemeClr>
                </a:solidFill>
              </a:rPr>
              <a:t>E.) 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24040212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Temperatures – Warm and Cold + Fire</a:t>
            </a:r>
          </a:p>
          <a:p>
            <a:pPr lvl="1"/>
            <a:r>
              <a:rPr lang="en-US" dirty="0">
                <a:solidFill>
                  <a:schemeClr val="accent1">
                    <a:lumMod val="60000"/>
                    <a:lumOff val="40000"/>
                  </a:schemeClr>
                </a:solidFill>
              </a:rPr>
              <a:t>E.) 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2" name="Rectangle 1"/>
          <p:cNvSpPr/>
          <p:nvPr/>
        </p:nvSpPr>
        <p:spPr>
          <a:xfrm>
            <a:off x="304800"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447525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All of the following are factors that break seed dormancy except…</a:t>
            </a:r>
          </a:p>
          <a:p>
            <a:pPr lvl="1"/>
            <a:r>
              <a:rPr lang="en-US" dirty="0">
                <a:solidFill>
                  <a:srgbClr val="FF00FF"/>
                </a:solidFill>
              </a:rPr>
              <a:t>A.) </a:t>
            </a:r>
            <a:r>
              <a:rPr lang="en-US" dirty="0" err="1">
                <a:solidFill>
                  <a:srgbClr val="FF00FF"/>
                </a:solidFill>
              </a:rPr>
              <a:t>Gravitropism</a:t>
            </a:r>
            <a:endParaRPr lang="en-US" dirty="0">
              <a:solidFill>
                <a:srgbClr val="FF00FF"/>
              </a:solidFill>
            </a:endParaRPr>
          </a:p>
          <a:p>
            <a:pPr lvl="1"/>
            <a:r>
              <a:rPr lang="en-US" dirty="0">
                <a:solidFill>
                  <a:srgbClr val="FFC000"/>
                </a:solidFill>
              </a:rPr>
              <a:t>B.) Mechanical Abrasion</a:t>
            </a:r>
          </a:p>
          <a:p>
            <a:pPr lvl="1"/>
            <a:r>
              <a:rPr lang="en-US" dirty="0">
                <a:solidFill>
                  <a:srgbClr val="FF5050"/>
                </a:solidFill>
              </a:rPr>
              <a:t>C.) Digestion processes of animals</a:t>
            </a:r>
          </a:p>
          <a:p>
            <a:pPr lvl="1"/>
            <a:r>
              <a:rPr lang="en-US" dirty="0">
                <a:solidFill>
                  <a:srgbClr val="CC99FF"/>
                </a:solidFill>
              </a:rPr>
              <a:t>D.) Temperatures – Warm and Cold + Fire</a:t>
            </a:r>
          </a:p>
          <a:p>
            <a:pPr lvl="1"/>
            <a:r>
              <a:rPr lang="en-US" dirty="0">
                <a:solidFill>
                  <a:schemeClr val="accent1">
                    <a:lumMod val="60000"/>
                    <a:lumOff val="40000"/>
                  </a:schemeClr>
                </a:solidFill>
              </a:rPr>
              <a:t>E.) Water</a:t>
            </a:r>
          </a:p>
          <a:p>
            <a:endParaRPr lang="en-US" dirty="0"/>
          </a:p>
        </p:txBody>
      </p:sp>
      <p:pic>
        <p:nvPicPr>
          <p:cNvPr id="7170" name="Picture 2" descr="http://www.kew.org/science/directory/projects/images/EM_CardinalTe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763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6865"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2" name="Rectangle 1"/>
          <p:cNvSpPr/>
          <p:nvPr/>
        </p:nvSpPr>
        <p:spPr>
          <a:xfrm>
            <a:off x="304800" y="55626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5" name="Rounded Rectangle 4"/>
          <p:cNvSpPr/>
          <p:nvPr/>
        </p:nvSpPr>
        <p:spPr bwMode="auto">
          <a:xfrm>
            <a:off x="533400" y="1143000"/>
            <a:ext cx="3657600" cy="609600"/>
          </a:xfrm>
          <a:prstGeom prst="roundRect">
            <a:avLst/>
          </a:prstGeom>
          <a:solidFill>
            <a:srgbClr val="FF00FF">
              <a:alpha val="24000"/>
            </a:srgbClr>
          </a:solid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6899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2/22/Raindrops_on_Yellow_Li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3/30/Orchid_Phalaenopsis_hybr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86201"/>
            <a:ext cx="4191000" cy="275363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17843910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2/22/Raindrops_on_Yellow_Li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rgbClr val="FF00FF"/>
            </a:solidFill>
          </a:ln>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3/30/Orchid_Phalaenopsis_hybr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86201"/>
            <a:ext cx="4191000" cy="2753632"/>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1669306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2/22/Raindrops_on_Yellow_Li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1"/>
            <a:ext cx="4114800" cy="2743200"/>
          </a:xfrm>
          <a:prstGeom prst="rect">
            <a:avLst/>
          </a:prstGeom>
          <a:noFill/>
          <a:ln w="38100">
            <a:solidFill>
              <a:srgbClr val="FF00FF"/>
            </a:solidFill>
          </a:ln>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3/30/Orchid_Phalaenopsis_hybr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86201"/>
            <a:ext cx="4191000" cy="2753632"/>
          </a:xfrm>
          <a:prstGeom prst="rect">
            <a:avLst/>
          </a:prstGeom>
          <a:noFill/>
          <a:ln w="57150">
            <a:solidFill>
              <a:srgbClr val="FF00FF"/>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1001171" y="25146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4" name="Rectangle 3"/>
          <p:cNvSpPr/>
          <p:nvPr/>
        </p:nvSpPr>
        <p:spPr>
          <a:xfrm>
            <a:off x="5413730" y="54864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Tree>
    <p:extLst>
      <p:ext uri="{BB962C8B-B14F-4D97-AF65-F5344CB8AC3E}">
        <p14:creationId xmlns:p14="http://schemas.microsoft.com/office/powerpoint/2010/main" val="34037571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1001171" y="25146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4" name="Rectangle 3"/>
          <p:cNvSpPr/>
          <p:nvPr/>
        </p:nvSpPr>
        <p:spPr>
          <a:xfrm>
            <a:off x="5413730" y="54864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Tree>
    <p:extLst>
      <p:ext uri="{BB962C8B-B14F-4D97-AF65-F5344CB8AC3E}">
        <p14:creationId xmlns:p14="http://schemas.microsoft.com/office/powerpoint/2010/main" val="33188502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5897563"/>
          </a:xfrm>
        </p:spPr>
        <p:txBody>
          <a:bodyPr/>
          <a:lstStyle/>
          <a:p>
            <a:r>
              <a:rPr lang="en-US" dirty="0"/>
              <a:t>Which is pollinated by wind?</a:t>
            </a:r>
          </a:p>
        </p:txBody>
      </p:sp>
      <p:pic>
        <p:nvPicPr>
          <p:cNvPr id="8194" name="Picture 2" descr="http://www.eeob.iastate.edu/classes/bio366/terminology/flower/images/wind-poll-Al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91000" cy="274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5" descr="Wind_seed_dispersal_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886201"/>
            <a:ext cx="4114799" cy="275363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1"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6" name="Rectangle 5"/>
          <p:cNvSpPr/>
          <p:nvPr/>
        </p:nvSpPr>
        <p:spPr>
          <a:xfrm>
            <a:off x="4844902" y="914401"/>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7" name="Rectangle 6"/>
          <p:cNvSpPr/>
          <p:nvPr/>
        </p:nvSpPr>
        <p:spPr>
          <a:xfrm>
            <a:off x="317625" y="388620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8" name="Rectangle 7"/>
          <p:cNvSpPr/>
          <p:nvPr/>
        </p:nvSpPr>
        <p:spPr>
          <a:xfrm>
            <a:off x="4791666" y="389066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
        <p:nvSpPr>
          <p:cNvPr id="10" name="Rectangle 9"/>
          <p:cNvSpPr/>
          <p:nvPr/>
        </p:nvSpPr>
        <p:spPr>
          <a:xfrm>
            <a:off x="8229600" y="11484"/>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1001171" y="25146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
        <p:nvSpPr>
          <p:cNvPr id="4" name="Rectangle 3"/>
          <p:cNvSpPr/>
          <p:nvPr/>
        </p:nvSpPr>
        <p:spPr>
          <a:xfrm>
            <a:off x="5413730" y="5486400"/>
            <a:ext cx="2741456"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Insects</a:t>
            </a:r>
          </a:p>
        </p:txBody>
      </p:sp>
    </p:spTree>
    <p:extLst>
      <p:ext uri="{BB962C8B-B14F-4D97-AF65-F5344CB8AC3E}">
        <p14:creationId xmlns:p14="http://schemas.microsoft.com/office/powerpoint/2010/main" val="2899632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51aab3760ae15521d998319eb798c545ee817"/>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5669</Words>
  <Application>Microsoft Office PowerPoint</Application>
  <PresentationFormat>On-screen Show (4:3)</PresentationFormat>
  <Paragraphs>1804</Paragraphs>
  <Slides>212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212</vt:i4>
      </vt:variant>
    </vt:vector>
  </HeadingPairs>
  <TitlesOfParts>
    <vt:vector size="223"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5</cp:revision>
  <dcterms:modified xsi:type="dcterms:W3CDTF">2024-08-16T03:31:28Z</dcterms:modified>
</cp:coreProperties>
</file>