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90" r:id="rId4"/>
  </p:sldMasterIdLst>
  <p:notesMasterIdLst>
    <p:notesMasterId r:id="rId191"/>
  </p:notesMasterIdLst>
  <p:handoutMasterIdLst>
    <p:handoutMasterId r:id="rId192"/>
  </p:handoutMasterIdLst>
  <p:sldIdLst>
    <p:sldId id="676" r:id="rId5"/>
    <p:sldId id="316" r:id="rId6"/>
    <p:sldId id="613" r:id="rId7"/>
    <p:sldId id="614" r:id="rId8"/>
    <p:sldId id="607" r:id="rId9"/>
    <p:sldId id="608" r:id="rId10"/>
    <p:sldId id="756" r:id="rId11"/>
    <p:sldId id="757" r:id="rId12"/>
    <p:sldId id="779" r:id="rId13"/>
    <p:sldId id="788" r:id="rId14"/>
    <p:sldId id="790" r:id="rId15"/>
    <p:sldId id="791" r:id="rId16"/>
    <p:sldId id="800" r:id="rId17"/>
    <p:sldId id="803" r:id="rId18"/>
    <p:sldId id="806" r:id="rId19"/>
    <p:sldId id="807" r:id="rId20"/>
    <p:sldId id="808" r:id="rId21"/>
    <p:sldId id="812" r:id="rId22"/>
    <p:sldId id="815" r:id="rId23"/>
    <p:sldId id="818" r:id="rId24"/>
    <p:sldId id="824" r:id="rId25"/>
    <p:sldId id="831" r:id="rId26"/>
    <p:sldId id="832" r:id="rId27"/>
    <p:sldId id="833" r:id="rId28"/>
    <p:sldId id="837" r:id="rId29"/>
    <p:sldId id="842" r:id="rId30"/>
    <p:sldId id="843" r:id="rId31"/>
    <p:sldId id="848" r:id="rId32"/>
    <p:sldId id="859" r:id="rId33"/>
    <p:sldId id="863" r:id="rId34"/>
    <p:sldId id="864" r:id="rId35"/>
    <p:sldId id="865" r:id="rId36"/>
    <p:sldId id="867" r:id="rId37"/>
    <p:sldId id="907" r:id="rId38"/>
    <p:sldId id="869" r:id="rId39"/>
    <p:sldId id="871" r:id="rId40"/>
    <p:sldId id="874" r:id="rId41"/>
    <p:sldId id="876" r:id="rId42"/>
    <p:sldId id="877" r:id="rId43"/>
    <p:sldId id="878" r:id="rId44"/>
    <p:sldId id="906" r:id="rId45"/>
    <p:sldId id="898" r:id="rId46"/>
    <p:sldId id="901" r:id="rId47"/>
    <p:sldId id="903" r:id="rId48"/>
    <p:sldId id="888" r:id="rId49"/>
    <p:sldId id="889" r:id="rId50"/>
    <p:sldId id="890" r:id="rId51"/>
    <p:sldId id="891" r:id="rId52"/>
    <p:sldId id="908" r:id="rId53"/>
    <p:sldId id="919" r:id="rId54"/>
    <p:sldId id="920" r:id="rId55"/>
    <p:sldId id="921" r:id="rId56"/>
    <p:sldId id="922" r:id="rId57"/>
    <p:sldId id="923" r:id="rId58"/>
    <p:sldId id="924" r:id="rId59"/>
    <p:sldId id="388" r:id="rId60"/>
    <p:sldId id="893" r:id="rId61"/>
    <p:sldId id="678" r:id="rId62"/>
    <p:sldId id="679" r:id="rId63"/>
    <p:sldId id="680" r:id="rId64"/>
    <p:sldId id="681" r:id="rId65"/>
    <p:sldId id="682" r:id="rId66"/>
    <p:sldId id="683" r:id="rId67"/>
    <p:sldId id="684" r:id="rId68"/>
    <p:sldId id="685" r:id="rId69"/>
    <p:sldId id="686" r:id="rId70"/>
    <p:sldId id="688" r:id="rId71"/>
    <p:sldId id="689" r:id="rId72"/>
    <p:sldId id="691" r:id="rId73"/>
    <p:sldId id="690" r:id="rId74"/>
    <p:sldId id="701" r:id="rId75"/>
    <p:sldId id="702" r:id="rId76"/>
    <p:sldId id="703" r:id="rId77"/>
    <p:sldId id="704" r:id="rId78"/>
    <p:sldId id="705" r:id="rId79"/>
    <p:sldId id="706" r:id="rId80"/>
    <p:sldId id="707" r:id="rId81"/>
    <p:sldId id="708" r:id="rId82"/>
    <p:sldId id="709" r:id="rId83"/>
    <p:sldId id="710" r:id="rId84"/>
    <p:sldId id="711" r:id="rId85"/>
    <p:sldId id="714" r:id="rId86"/>
    <p:sldId id="717" r:id="rId87"/>
    <p:sldId id="718" r:id="rId88"/>
    <p:sldId id="759" r:id="rId89"/>
    <p:sldId id="719" r:id="rId90"/>
    <p:sldId id="720" r:id="rId91"/>
    <p:sldId id="721" r:id="rId92"/>
    <p:sldId id="722" r:id="rId93"/>
    <p:sldId id="723" r:id="rId94"/>
    <p:sldId id="724" r:id="rId95"/>
    <p:sldId id="725" r:id="rId96"/>
    <p:sldId id="727" r:id="rId97"/>
    <p:sldId id="728" r:id="rId98"/>
    <p:sldId id="729" r:id="rId99"/>
    <p:sldId id="732" r:id="rId100"/>
    <p:sldId id="734" r:id="rId101"/>
    <p:sldId id="733" r:id="rId102"/>
    <p:sldId id="731" r:id="rId103"/>
    <p:sldId id="735" r:id="rId104"/>
    <p:sldId id="736" r:id="rId105"/>
    <p:sldId id="895" r:id="rId106"/>
    <p:sldId id="896" r:id="rId107"/>
    <p:sldId id="618" r:id="rId108"/>
    <p:sldId id="621" r:id="rId109"/>
    <p:sldId id="622" r:id="rId110"/>
    <p:sldId id="623" r:id="rId111"/>
    <p:sldId id="624" r:id="rId112"/>
    <p:sldId id="625" r:id="rId113"/>
    <p:sldId id="626" r:id="rId114"/>
    <p:sldId id="761" r:id="rId115"/>
    <p:sldId id="737" r:id="rId116"/>
    <p:sldId id="739" r:id="rId117"/>
    <p:sldId id="740" r:id="rId118"/>
    <p:sldId id="741" r:id="rId119"/>
    <p:sldId id="742" r:id="rId120"/>
    <p:sldId id="746" r:id="rId121"/>
    <p:sldId id="745" r:id="rId122"/>
    <p:sldId id="747" r:id="rId123"/>
    <p:sldId id="744" r:id="rId124"/>
    <p:sldId id="675" r:id="rId125"/>
    <p:sldId id="748" r:id="rId126"/>
    <p:sldId id="749" r:id="rId127"/>
    <p:sldId id="750" r:id="rId128"/>
    <p:sldId id="751" r:id="rId129"/>
    <p:sldId id="752" r:id="rId130"/>
    <p:sldId id="637" r:id="rId131"/>
    <p:sldId id="638" r:id="rId132"/>
    <p:sldId id="639" r:id="rId133"/>
    <p:sldId id="640" r:id="rId134"/>
    <p:sldId id="641" r:id="rId135"/>
    <p:sldId id="642" r:id="rId136"/>
    <p:sldId id="643" r:id="rId137"/>
    <p:sldId id="644" r:id="rId138"/>
    <p:sldId id="645" r:id="rId139"/>
    <p:sldId id="646" r:id="rId140"/>
    <p:sldId id="647" r:id="rId141"/>
    <p:sldId id="656" r:id="rId142"/>
    <p:sldId id="754" r:id="rId143"/>
    <p:sldId id="753" r:id="rId144"/>
    <p:sldId id="755" r:id="rId145"/>
    <p:sldId id="763" r:id="rId146"/>
    <p:sldId id="446" r:id="rId147"/>
    <p:sldId id="912" r:id="rId148"/>
    <p:sldId id="925" r:id="rId149"/>
    <p:sldId id="913" r:id="rId150"/>
    <p:sldId id="914" r:id="rId151"/>
    <p:sldId id="915" r:id="rId152"/>
    <p:sldId id="916" r:id="rId153"/>
    <p:sldId id="917" r:id="rId154"/>
    <p:sldId id="918" r:id="rId155"/>
    <p:sldId id="654" r:id="rId156"/>
    <p:sldId id="450" r:id="rId157"/>
    <p:sldId id="611" r:id="rId158"/>
    <p:sldId id="633" r:id="rId159"/>
    <p:sldId id="910" r:id="rId160"/>
    <p:sldId id="911" r:id="rId161"/>
    <p:sldId id="458" r:id="rId162"/>
    <p:sldId id="459" r:id="rId163"/>
    <p:sldId id="765" r:id="rId164"/>
    <p:sldId id="461" r:id="rId165"/>
    <p:sldId id="462" r:id="rId166"/>
    <p:sldId id="464" r:id="rId167"/>
    <p:sldId id="904" r:id="rId168"/>
    <p:sldId id="905" r:id="rId169"/>
    <p:sldId id="465" r:id="rId170"/>
    <p:sldId id="899" r:id="rId171"/>
    <p:sldId id="897" r:id="rId172"/>
    <p:sldId id="468" r:id="rId173"/>
    <p:sldId id="900" r:id="rId174"/>
    <p:sldId id="909" r:id="rId175"/>
    <p:sldId id="926" r:id="rId176"/>
    <p:sldId id="767" r:id="rId177"/>
    <p:sldId id="516" r:id="rId178"/>
    <p:sldId id="481" r:id="rId179"/>
    <p:sldId id="517" r:id="rId180"/>
    <p:sldId id="518" r:id="rId181"/>
    <p:sldId id="519" r:id="rId182"/>
    <p:sldId id="520" r:id="rId183"/>
    <p:sldId id="479" r:id="rId184"/>
    <p:sldId id="927" r:id="rId185"/>
    <p:sldId id="1542" r:id="rId186"/>
    <p:sldId id="1579" r:id="rId187"/>
    <p:sldId id="1580" r:id="rId188"/>
    <p:sldId id="4682" r:id="rId189"/>
    <p:sldId id="1474" r:id="rId190"/>
  </p:sldIdLst>
  <p:sldSz cx="9144000" cy="6858000" type="screen4x3"/>
  <p:notesSz cx="6858000" cy="9144000"/>
  <p:custDataLst>
    <p:tags r:id="rId19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00"/>
    <a:srgbClr val="99CCFF"/>
    <a:srgbClr val="66FF99"/>
    <a:srgbClr val="FFCC00"/>
    <a:srgbClr val="CC6600"/>
    <a:srgbClr val="FFFFFF"/>
    <a:srgbClr val="FF00FF"/>
    <a:srgbClr val="FF99FF"/>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1" d="100"/>
          <a:sy n="151" d="100"/>
        </p:scale>
        <p:origin x="4608" y="16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91" Type="http://schemas.openxmlformats.org/officeDocument/2006/relationships/notesMaster" Target="notesMasters/notesMaster1.xml"/><Relationship Id="rId196"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handoutMaster" Target="handoutMasters/handoutMaster1.xml"/><Relationship Id="rId197"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93" Type="http://schemas.openxmlformats.org/officeDocument/2006/relationships/tags" Target="tags/tag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628B83E-FB4D-45DA-BF2A-1C775A5C7CA1}" type="slidenum">
              <a:rPr lang="en-US"/>
              <a:pPr>
                <a:defRPr/>
              </a:pPr>
              <a:t>‹#›</a:t>
            </a:fld>
            <a:endParaRPr lang="en-US"/>
          </a:p>
        </p:txBody>
      </p:sp>
    </p:spTree>
    <p:extLst>
      <p:ext uri="{BB962C8B-B14F-4D97-AF65-F5344CB8AC3E}">
        <p14:creationId xmlns:p14="http://schemas.microsoft.com/office/powerpoint/2010/main" val="1532492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4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2A66506-8A59-40F2-9D35-2BB6934EFDD1}" type="slidenum">
              <a:rPr lang="en-US"/>
              <a:pPr>
                <a:defRPr/>
              </a:pPr>
              <a:t>‹#›</a:t>
            </a:fld>
            <a:endParaRPr lang="en-US"/>
          </a:p>
        </p:txBody>
      </p:sp>
    </p:spTree>
    <p:extLst>
      <p:ext uri="{BB962C8B-B14F-4D97-AF65-F5344CB8AC3E}">
        <p14:creationId xmlns:p14="http://schemas.microsoft.com/office/powerpoint/2010/main" val="35255161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7D2ACA-2817-4905-820B-9E2CA667E7BB}" type="slidenum">
              <a:rPr lang="en-US"/>
              <a:pPr>
                <a:defRPr/>
              </a:pPr>
              <a:t>‹#›</a:t>
            </a:fld>
            <a:endParaRPr lang="en-US"/>
          </a:p>
        </p:txBody>
      </p:sp>
    </p:spTree>
    <p:extLst>
      <p:ext uri="{BB962C8B-B14F-4D97-AF65-F5344CB8AC3E}">
        <p14:creationId xmlns:p14="http://schemas.microsoft.com/office/powerpoint/2010/main" val="2741839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D54237-8DC4-4C79-A527-40B0D7FF4B72}" type="slidenum">
              <a:rPr lang="en-US"/>
              <a:pPr>
                <a:defRPr/>
              </a:pPr>
              <a:t>‹#›</a:t>
            </a:fld>
            <a:endParaRPr lang="en-US"/>
          </a:p>
        </p:txBody>
      </p:sp>
    </p:spTree>
    <p:extLst>
      <p:ext uri="{BB962C8B-B14F-4D97-AF65-F5344CB8AC3E}">
        <p14:creationId xmlns:p14="http://schemas.microsoft.com/office/powerpoint/2010/main" val="3546774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315DB7-84A9-490A-AD57-9FB9CA8414EB}" type="slidenum">
              <a:rPr lang="en-US"/>
              <a:pPr>
                <a:defRPr/>
              </a:pPr>
              <a:t>‹#›</a:t>
            </a:fld>
            <a:endParaRPr lang="en-US"/>
          </a:p>
        </p:txBody>
      </p:sp>
    </p:spTree>
    <p:extLst>
      <p:ext uri="{BB962C8B-B14F-4D97-AF65-F5344CB8AC3E}">
        <p14:creationId xmlns:p14="http://schemas.microsoft.com/office/powerpoint/2010/main" val="148808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E6319-ED73-4FA6-A0B2-AF4B4BB94654}" type="slidenum">
              <a:rPr lang="en-US"/>
              <a:pPr>
                <a:defRPr/>
              </a:pPr>
              <a:t>‹#›</a:t>
            </a:fld>
            <a:endParaRPr lang="en-US"/>
          </a:p>
        </p:txBody>
      </p:sp>
    </p:spTree>
    <p:extLst>
      <p:ext uri="{BB962C8B-B14F-4D97-AF65-F5344CB8AC3E}">
        <p14:creationId xmlns:p14="http://schemas.microsoft.com/office/powerpoint/2010/main" val="271374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14506-1A14-4833-BD99-C42C9E2C54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5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724C0C-753F-4AAB-823C-8CFFED9AA8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677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3B07AA-71FA-477F-8E4C-7A5B4B6467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995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D2BB71-5E29-47A7-AB46-13F1AD8D68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458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E1A4FA-D799-408A-9ACE-671E65465C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9088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164CC3-3F6A-495C-BC9F-A1080FD4DD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5965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0C7521-9C63-4162-9478-DE8250729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468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A9560-E755-483B-B354-2963866D2BB1}" type="slidenum">
              <a:rPr lang="en-US"/>
              <a:pPr>
                <a:defRPr/>
              </a:pPr>
              <a:t>‹#›</a:t>
            </a:fld>
            <a:endParaRPr lang="en-US"/>
          </a:p>
        </p:txBody>
      </p:sp>
    </p:spTree>
    <p:extLst>
      <p:ext uri="{BB962C8B-B14F-4D97-AF65-F5344CB8AC3E}">
        <p14:creationId xmlns:p14="http://schemas.microsoft.com/office/powerpoint/2010/main" val="2153503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1C3085-32C7-4924-92BA-C63309C535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8317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BBBF67-69BA-48FF-8EFC-4BF527C398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9102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72A6F-1C16-4767-BB51-4F347F0F69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458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F18B0-EDC4-48A2-9EC6-55357D1C87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2671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F76C63-B988-4F75-9BED-0B1507EDED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273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C645BC6-0B91-4302-A0AE-B43AB40F24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729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6CEBE-5D97-4144-A37F-B7AEE77B9F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1237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9DB55E-98ED-41E2-A1AC-6BF9EDAF52BA}" type="slidenum">
              <a:rPr lang="en-US"/>
              <a:pPr>
                <a:defRPr/>
              </a:pPr>
              <a:t>‹#›</a:t>
            </a:fld>
            <a:endParaRPr lang="en-US" dirty="0"/>
          </a:p>
        </p:txBody>
      </p:sp>
    </p:spTree>
    <p:extLst>
      <p:ext uri="{BB962C8B-B14F-4D97-AF65-F5344CB8AC3E}">
        <p14:creationId xmlns:p14="http://schemas.microsoft.com/office/powerpoint/2010/main" val="1308410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D969EE-DD17-406A-9A20-D118E591467B}" type="slidenum">
              <a:rPr lang="en-US"/>
              <a:pPr>
                <a:defRPr/>
              </a:pPr>
              <a:t>‹#›</a:t>
            </a:fld>
            <a:endParaRPr lang="en-US" dirty="0"/>
          </a:p>
        </p:txBody>
      </p:sp>
    </p:spTree>
    <p:extLst>
      <p:ext uri="{BB962C8B-B14F-4D97-AF65-F5344CB8AC3E}">
        <p14:creationId xmlns:p14="http://schemas.microsoft.com/office/powerpoint/2010/main" val="4100998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BCEE3B-AE8F-45A3-BF68-E0F8CD5ABD5E}" type="slidenum">
              <a:rPr lang="en-US"/>
              <a:pPr>
                <a:defRPr/>
              </a:pPr>
              <a:t>‹#›</a:t>
            </a:fld>
            <a:endParaRPr lang="en-US" dirty="0"/>
          </a:p>
        </p:txBody>
      </p:sp>
    </p:spTree>
    <p:extLst>
      <p:ext uri="{BB962C8B-B14F-4D97-AF65-F5344CB8AC3E}">
        <p14:creationId xmlns:p14="http://schemas.microsoft.com/office/powerpoint/2010/main" val="51882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A664C-54E7-4507-A492-3FB8CEDFC7EE}" type="slidenum">
              <a:rPr lang="en-US"/>
              <a:pPr>
                <a:defRPr/>
              </a:pPr>
              <a:t>‹#›</a:t>
            </a:fld>
            <a:endParaRPr lang="en-US"/>
          </a:p>
        </p:txBody>
      </p:sp>
    </p:spTree>
    <p:extLst>
      <p:ext uri="{BB962C8B-B14F-4D97-AF65-F5344CB8AC3E}">
        <p14:creationId xmlns:p14="http://schemas.microsoft.com/office/powerpoint/2010/main" val="2067856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9A96E87-C8E5-40BA-9467-F992427FFA4C}" type="slidenum">
              <a:rPr lang="en-US"/>
              <a:pPr>
                <a:defRPr/>
              </a:pPr>
              <a:t>‹#›</a:t>
            </a:fld>
            <a:endParaRPr lang="en-US" dirty="0"/>
          </a:p>
        </p:txBody>
      </p:sp>
    </p:spTree>
    <p:extLst>
      <p:ext uri="{BB962C8B-B14F-4D97-AF65-F5344CB8AC3E}">
        <p14:creationId xmlns:p14="http://schemas.microsoft.com/office/powerpoint/2010/main" val="4095850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7A4B939-E12A-4E0D-9972-D95FA92B6654}" type="slidenum">
              <a:rPr lang="en-US"/>
              <a:pPr>
                <a:defRPr/>
              </a:pPr>
              <a:t>‹#›</a:t>
            </a:fld>
            <a:endParaRPr lang="en-US" dirty="0"/>
          </a:p>
        </p:txBody>
      </p:sp>
    </p:spTree>
    <p:extLst>
      <p:ext uri="{BB962C8B-B14F-4D97-AF65-F5344CB8AC3E}">
        <p14:creationId xmlns:p14="http://schemas.microsoft.com/office/powerpoint/2010/main" val="3414098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BCD7558-C8BC-4F87-8297-68EDA3021F01}" type="slidenum">
              <a:rPr lang="en-US"/>
              <a:pPr>
                <a:defRPr/>
              </a:pPr>
              <a:t>‹#›</a:t>
            </a:fld>
            <a:endParaRPr lang="en-US" dirty="0"/>
          </a:p>
        </p:txBody>
      </p:sp>
    </p:spTree>
    <p:extLst>
      <p:ext uri="{BB962C8B-B14F-4D97-AF65-F5344CB8AC3E}">
        <p14:creationId xmlns:p14="http://schemas.microsoft.com/office/powerpoint/2010/main" val="52157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9CFF0C4-D782-4352-9F0E-DDF57658F110}" type="slidenum">
              <a:rPr lang="en-US"/>
              <a:pPr>
                <a:defRPr/>
              </a:pPr>
              <a:t>‹#›</a:t>
            </a:fld>
            <a:endParaRPr lang="en-US" dirty="0"/>
          </a:p>
        </p:txBody>
      </p:sp>
    </p:spTree>
    <p:extLst>
      <p:ext uri="{BB962C8B-B14F-4D97-AF65-F5344CB8AC3E}">
        <p14:creationId xmlns:p14="http://schemas.microsoft.com/office/powerpoint/2010/main" val="78752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01FF4C8-0196-4B22-8DC0-FA5300038B29}" type="slidenum">
              <a:rPr lang="en-US"/>
              <a:pPr>
                <a:defRPr/>
              </a:pPr>
              <a:t>‹#›</a:t>
            </a:fld>
            <a:endParaRPr lang="en-US" dirty="0"/>
          </a:p>
        </p:txBody>
      </p:sp>
    </p:spTree>
    <p:extLst>
      <p:ext uri="{BB962C8B-B14F-4D97-AF65-F5344CB8AC3E}">
        <p14:creationId xmlns:p14="http://schemas.microsoft.com/office/powerpoint/2010/main" val="2068841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BC8E7E1-D863-4AAB-8310-ECB60B15AAF5}" type="slidenum">
              <a:rPr lang="en-US"/>
              <a:pPr>
                <a:defRPr/>
              </a:pPr>
              <a:t>‹#›</a:t>
            </a:fld>
            <a:endParaRPr lang="en-US" dirty="0"/>
          </a:p>
        </p:txBody>
      </p:sp>
    </p:spTree>
    <p:extLst>
      <p:ext uri="{BB962C8B-B14F-4D97-AF65-F5344CB8AC3E}">
        <p14:creationId xmlns:p14="http://schemas.microsoft.com/office/powerpoint/2010/main" val="1019064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0F79B24-08A0-4ED9-A9B3-B61A0EBA0C0B}" type="slidenum">
              <a:rPr lang="en-US"/>
              <a:pPr>
                <a:defRPr/>
              </a:pPr>
              <a:t>‹#›</a:t>
            </a:fld>
            <a:endParaRPr lang="en-US" dirty="0"/>
          </a:p>
        </p:txBody>
      </p:sp>
    </p:spTree>
    <p:extLst>
      <p:ext uri="{BB962C8B-B14F-4D97-AF65-F5344CB8AC3E}">
        <p14:creationId xmlns:p14="http://schemas.microsoft.com/office/powerpoint/2010/main" val="634037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980A43-869A-48AC-8605-1ADC70F035BA}" type="slidenum">
              <a:rPr lang="en-US"/>
              <a:pPr>
                <a:defRPr/>
              </a:pPr>
              <a:t>‹#›</a:t>
            </a:fld>
            <a:endParaRPr lang="en-US" dirty="0"/>
          </a:p>
        </p:txBody>
      </p:sp>
    </p:spTree>
    <p:extLst>
      <p:ext uri="{BB962C8B-B14F-4D97-AF65-F5344CB8AC3E}">
        <p14:creationId xmlns:p14="http://schemas.microsoft.com/office/powerpoint/2010/main" val="3662486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D6091D9-E829-4AED-88B3-710AE5384A85}" type="slidenum">
              <a:rPr lang="en-US"/>
              <a:pPr>
                <a:defRPr/>
              </a:pPr>
              <a:t>‹#›</a:t>
            </a:fld>
            <a:endParaRPr lang="en-US" dirty="0"/>
          </a:p>
        </p:txBody>
      </p:sp>
    </p:spTree>
    <p:extLst>
      <p:ext uri="{BB962C8B-B14F-4D97-AF65-F5344CB8AC3E}">
        <p14:creationId xmlns:p14="http://schemas.microsoft.com/office/powerpoint/2010/main" val="3576410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2DF3227-3921-40D7-A7C8-EB574A4C63F1}" type="slidenum">
              <a:rPr lang="en-US"/>
              <a:pPr>
                <a:defRPr/>
              </a:pPr>
              <a:t>‹#›</a:t>
            </a:fld>
            <a:endParaRPr lang="en-US" dirty="0"/>
          </a:p>
        </p:txBody>
      </p:sp>
    </p:spTree>
    <p:extLst>
      <p:ext uri="{BB962C8B-B14F-4D97-AF65-F5344CB8AC3E}">
        <p14:creationId xmlns:p14="http://schemas.microsoft.com/office/powerpoint/2010/main" val="394227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1F1D58-162D-4BDE-ABB8-648B2907722C}" type="slidenum">
              <a:rPr lang="en-US"/>
              <a:pPr>
                <a:defRPr/>
              </a:pPr>
              <a:t>‹#›</a:t>
            </a:fld>
            <a:endParaRPr lang="en-US"/>
          </a:p>
        </p:txBody>
      </p:sp>
    </p:spTree>
    <p:extLst>
      <p:ext uri="{BB962C8B-B14F-4D97-AF65-F5344CB8AC3E}">
        <p14:creationId xmlns:p14="http://schemas.microsoft.com/office/powerpoint/2010/main" val="4205180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FE80-27FC-FD55-6536-FF424AE1FF7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156A970-1EBF-6637-2935-E7165F85A3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4E3B8F-8275-13D0-5C11-8B8B2FECF340}"/>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FC02AD0-7D52-0565-984C-5AF554786DE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E882C9DF-03B7-5008-5BD9-EB390B047555}"/>
              </a:ext>
            </a:extLst>
          </p:cNvPr>
          <p:cNvSpPr>
            <a:spLocks noGrp="1"/>
          </p:cNvSpPr>
          <p:nvPr>
            <p:ph type="sldNum" sz="quarter" idx="12"/>
          </p:nvPr>
        </p:nvSpPr>
        <p:spPr/>
        <p:txBody>
          <a:bodyPr/>
          <a:lstStyle/>
          <a:p>
            <a:pPr>
              <a:defRPr/>
            </a:pPr>
            <a:fld id="{149DB55E-98ED-41E2-A1AC-6BF9EDAF52BA}" type="slidenum">
              <a:rPr lang="en-US" smtClean="0"/>
              <a:pPr>
                <a:defRPr/>
              </a:pPr>
              <a:t>‹#›</a:t>
            </a:fld>
            <a:endParaRPr lang="en-US" dirty="0"/>
          </a:p>
        </p:txBody>
      </p:sp>
    </p:spTree>
    <p:extLst>
      <p:ext uri="{BB962C8B-B14F-4D97-AF65-F5344CB8AC3E}">
        <p14:creationId xmlns:p14="http://schemas.microsoft.com/office/powerpoint/2010/main" val="489936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3A32-FFEA-3756-3C51-FD135AD16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3AEE9-7D5A-2855-581A-2C27C8F0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DDFC7-E45C-8A4D-8D1D-5D820181EE5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CE91F3DB-0290-309E-F5F5-3354B452B1B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A0D3DF07-B7C3-0986-BB56-7DD8F22C507A}"/>
              </a:ext>
            </a:extLst>
          </p:cNvPr>
          <p:cNvSpPr>
            <a:spLocks noGrp="1"/>
          </p:cNvSpPr>
          <p:nvPr>
            <p:ph type="sldNum" sz="quarter" idx="12"/>
          </p:nvPr>
        </p:nvSpPr>
        <p:spPr/>
        <p:txBody>
          <a:bodyPr/>
          <a:lstStyle/>
          <a:p>
            <a:pPr>
              <a:defRPr/>
            </a:pPr>
            <a:fld id="{FCD969EE-DD17-406A-9A20-D118E591467B}" type="slidenum">
              <a:rPr lang="en-US" smtClean="0"/>
              <a:pPr>
                <a:defRPr/>
              </a:pPr>
              <a:t>‹#›</a:t>
            </a:fld>
            <a:endParaRPr lang="en-US" dirty="0"/>
          </a:p>
        </p:txBody>
      </p:sp>
    </p:spTree>
    <p:extLst>
      <p:ext uri="{BB962C8B-B14F-4D97-AF65-F5344CB8AC3E}">
        <p14:creationId xmlns:p14="http://schemas.microsoft.com/office/powerpoint/2010/main" val="1956806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CF35-DCF6-47F0-F634-A84303C1CBA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382461-005F-D053-1D3E-31B87A3FA1C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E3CD9-DD6F-8FE9-F2D6-F0BE68DFC93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62DB5B5-2579-77DC-571A-8284A2963D6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277A268-D5BD-36E4-C27A-942FCFAA78F1}"/>
              </a:ext>
            </a:extLst>
          </p:cNvPr>
          <p:cNvSpPr>
            <a:spLocks noGrp="1"/>
          </p:cNvSpPr>
          <p:nvPr>
            <p:ph type="sldNum" sz="quarter" idx="12"/>
          </p:nvPr>
        </p:nvSpPr>
        <p:spPr/>
        <p:txBody>
          <a:bodyPr/>
          <a:lstStyle/>
          <a:p>
            <a:pPr>
              <a:defRPr/>
            </a:pPr>
            <a:fld id="{13BCEE3B-AE8F-45A3-BF68-E0F8CD5ABD5E}" type="slidenum">
              <a:rPr lang="en-US" smtClean="0"/>
              <a:pPr>
                <a:defRPr/>
              </a:pPr>
              <a:t>‹#›</a:t>
            </a:fld>
            <a:endParaRPr lang="en-US" dirty="0"/>
          </a:p>
        </p:txBody>
      </p:sp>
    </p:spTree>
    <p:extLst>
      <p:ext uri="{BB962C8B-B14F-4D97-AF65-F5344CB8AC3E}">
        <p14:creationId xmlns:p14="http://schemas.microsoft.com/office/powerpoint/2010/main" val="233989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7C615-E0EF-254A-5ECF-1C5F65563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9959B-7094-8744-6746-1D33358D39F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60572-103A-AE8E-D3EB-7203D0B9083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7E0D9-FFA4-BF92-FF7C-380ED7087672}"/>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46F399E9-3B60-AD13-5871-8E4CFA751013}"/>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689A46C-9695-6DB6-234E-B78941EC75A5}"/>
              </a:ext>
            </a:extLst>
          </p:cNvPr>
          <p:cNvSpPr>
            <a:spLocks noGrp="1"/>
          </p:cNvSpPr>
          <p:nvPr>
            <p:ph type="sldNum" sz="quarter" idx="12"/>
          </p:nvPr>
        </p:nvSpPr>
        <p:spPr/>
        <p:txBody>
          <a:bodyPr/>
          <a:lstStyle/>
          <a:p>
            <a:pPr>
              <a:defRPr/>
            </a:pPr>
            <a:fld id="{79A96E87-C8E5-40BA-9467-F992427FFA4C}" type="slidenum">
              <a:rPr lang="en-US" smtClean="0"/>
              <a:pPr>
                <a:defRPr/>
              </a:pPr>
              <a:t>‹#›</a:t>
            </a:fld>
            <a:endParaRPr lang="en-US" dirty="0"/>
          </a:p>
        </p:txBody>
      </p:sp>
    </p:spTree>
    <p:extLst>
      <p:ext uri="{BB962C8B-B14F-4D97-AF65-F5344CB8AC3E}">
        <p14:creationId xmlns:p14="http://schemas.microsoft.com/office/powerpoint/2010/main" val="665297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E4DE-EC92-EB69-1C5C-422C13C0E7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D5DCE4-4501-ABE1-4B71-A47BEF28BFE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EFC39-456B-59F4-8870-0EB7133F302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34BB6-CE26-027A-D747-926B5A8D19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9ACBE-5303-282D-F3A6-FCEC103DB8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EFABE-9C54-FF02-D6EE-30EDA7939B5F}"/>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12FBB6C0-D39F-6574-BC22-D5DD6D2D84E0}"/>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77D402D0-1FCD-F95D-33B7-AC37E8EFC3E2}"/>
              </a:ext>
            </a:extLst>
          </p:cNvPr>
          <p:cNvSpPr>
            <a:spLocks noGrp="1"/>
          </p:cNvSpPr>
          <p:nvPr>
            <p:ph type="sldNum" sz="quarter" idx="12"/>
          </p:nvPr>
        </p:nvSpPr>
        <p:spPr/>
        <p:txBody>
          <a:bodyPr/>
          <a:lstStyle/>
          <a:p>
            <a:pPr>
              <a:defRPr/>
            </a:pPr>
            <a:fld id="{A7A4B939-E12A-4E0D-9972-D95FA92B6654}" type="slidenum">
              <a:rPr lang="en-US" smtClean="0"/>
              <a:pPr>
                <a:defRPr/>
              </a:pPr>
              <a:t>‹#›</a:t>
            </a:fld>
            <a:endParaRPr lang="en-US" dirty="0"/>
          </a:p>
        </p:txBody>
      </p:sp>
    </p:spTree>
    <p:extLst>
      <p:ext uri="{BB962C8B-B14F-4D97-AF65-F5344CB8AC3E}">
        <p14:creationId xmlns:p14="http://schemas.microsoft.com/office/powerpoint/2010/main" val="1733123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C671-2A16-F07B-58AB-7A34C1F20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41147-C459-3A14-C99B-2ED5C3B9E266}"/>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84B7EF8C-2B72-C7D6-B8A5-AA3CA1D81B5A}"/>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9D7FBAA-D374-EB59-7B3B-DBF1454A1974}"/>
              </a:ext>
            </a:extLst>
          </p:cNvPr>
          <p:cNvSpPr>
            <a:spLocks noGrp="1"/>
          </p:cNvSpPr>
          <p:nvPr>
            <p:ph type="sldNum" sz="quarter" idx="12"/>
          </p:nvPr>
        </p:nvSpPr>
        <p:spPr/>
        <p:txBody>
          <a:bodyPr/>
          <a:lstStyle/>
          <a:p>
            <a:pPr>
              <a:defRPr/>
            </a:pPr>
            <a:fld id="{ABCD7558-C8BC-4F87-8297-68EDA3021F01}" type="slidenum">
              <a:rPr lang="en-US" smtClean="0"/>
              <a:pPr>
                <a:defRPr/>
              </a:pPr>
              <a:t>‹#›</a:t>
            </a:fld>
            <a:endParaRPr lang="en-US" dirty="0"/>
          </a:p>
        </p:txBody>
      </p:sp>
    </p:spTree>
    <p:extLst>
      <p:ext uri="{BB962C8B-B14F-4D97-AF65-F5344CB8AC3E}">
        <p14:creationId xmlns:p14="http://schemas.microsoft.com/office/powerpoint/2010/main" val="3091109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CFEC6-397D-F7BC-3732-5FA64F6CD734}"/>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57CF0E7D-185C-ED28-10F2-D0E6F7E7A2C2}"/>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33B60A88-22A5-6F45-C8CE-EC55202E10EA}"/>
              </a:ext>
            </a:extLst>
          </p:cNvPr>
          <p:cNvSpPr>
            <a:spLocks noGrp="1"/>
          </p:cNvSpPr>
          <p:nvPr>
            <p:ph type="sldNum" sz="quarter" idx="12"/>
          </p:nvPr>
        </p:nvSpPr>
        <p:spPr/>
        <p:txBody>
          <a:bodyPr/>
          <a:lstStyle/>
          <a:p>
            <a:pPr>
              <a:defRPr/>
            </a:pPr>
            <a:fld id="{69CFF0C4-D782-4352-9F0E-DDF57658F110}" type="slidenum">
              <a:rPr lang="en-US" smtClean="0"/>
              <a:pPr>
                <a:defRPr/>
              </a:pPr>
              <a:t>‹#›</a:t>
            </a:fld>
            <a:endParaRPr lang="en-US" dirty="0"/>
          </a:p>
        </p:txBody>
      </p:sp>
    </p:spTree>
    <p:extLst>
      <p:ext uri="{BB962C8B-B14F-4D97-AF65-F5344CB8AC3E}">
        <p14:creationId xmlns:p14="http://schemas.microsoft.com/office/powerpoint/2010/main" val="1541109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4977-B2C9-4C22-B210-39806B8557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433021F-A50F-4364-32BD-845E392552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F4FEF-7D7D-8351-A450-C9CA01A4FD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D0ABE4-A039-9694-F80C-E7A585BFD25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EC6BF988-F9CE-7536-62F9-3B1F7BD1E29D}"/>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C53CCFFD-0F57-1BC8-1C66-4E45247EEC55}"/>
              </a:ext>
            </a:extLst>
          </p:cNvPr>
          <p:cNvSpPr>
            <a:spLocks noGrp="1"/>
          </p:cNvSpPr>
          <p:nvPr>
            <p:ph type="sldNum" sz="quarter" idx="12"/>
          </p:nvPr>
        </p:nvSpPr>
        <p:spPr/>
        <p:txBody>
          <a:bodyPr/>
          <a:lstStyle/>
          <a:p>
            <a:pPr>
              <a:defRPr/>
            </a:pPr>
            <a:fld id="{001FF4C8-0196-4B22-8DC0-FA5300038B29}" type="slidenum">
              <a:rPr lang="en-US" smtClean="0"/>
              <a:pPr>
                <a:defRPr/>
              </a:pPr>
              <a:t>‹#›</a:t>
            </a:fld>
            <a:endParaRPr lang="en-US" dirty="0"/>
          </a:p>
        </p:txBody>
      </p:sp>
    </p:spTree>
    <p:extLst>
      <p:ext uri="{BB962C8B-B14F-4D97-AF65-F5344CB8AC3E}">
        <p14:creationId xmlns:p14="http://schemas.microsoft.com/office/powerpoint/2010/main" val="850573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986E-8B31-8E53-E557-7AEFB0C2BB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3A6111-1E9C-013F-F5EA-EAFB254169B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D6F30B5-623B-5B7B-8FCC-ED77CD7CB6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018E43-38B2-A52B-9B21-D8429E363384}"/>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1B00A2D6-9659-CEF9-F7B9-FB2BF391F54F}"/>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C16D0CF-9C18-F819-89EA-DE31BCFA6597}"/>
              </a:ext>
            </a:extLst>
          </p:cNvPr>
          <p:cNvSpPr>
            <a:spLocks noGrp="1"/>
          </p:cNvSpPr>
          <p:nvPr>
            <p:ph type="sldNum" sz="quarter" idx="12"/>
          </p:nvPr>
        </p:nvSpPr>
        <p:spPr/>
        <p:txBody>
          <a:bodyPr/>
          <a:lstStyle/>
          <a:p>
            <a:pPr>
              <a:defRPr/>
            </a:pPr>
            <a:fld id="{FBC8E7E1-D863-4AAB-8310-ECB60B15AAF5}" type="slidenum">
              <a:rPr lang="en-US" smtClean="0"/>
              <a:pPr>
                <a:defRPr/>
              </a:pPr>
              <a:t>‹#›</a:t>
            </a:fld>
            <a:endParaRPr lang="en-US" dirty="0"/>
          </a:p>
        </p:txBody>
      </p:sp>
    </p:spTree>
    <p:extLst>
      <p:ext uri="{BB962C8B-B14F-4D97-AF65-F5344CB8AC3E}">
        <p14:creationId xmlns:p14="http://schemas.microsoft.com/office/powerpoint/2010/main" val="907374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E004-2D40-8EFA-D130-3932F69E4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68821D-0659-160E-5076-0E420BB63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EBF0C-256B-2B2A-D03A-E62A179D25A9}"/>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05F9295-A723-A941-F542-8660ED2FFEB0}"/>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739C589-E7B8-E14D-4385-F3F52EC9BBCF}"/>
              </a:ext>
            </a:extLst>
          </p:cNvPr>
          <p:cNvSpPr>
            <a:spLocks noGrp="1"/>
          </p:cNvSpPr>
          <p:nvPr>
            <p:ph type="sldNum" sz="quarter" idx="12"/>
          </p:nvPr>
        </p:nvSpPr>
        <p:spPr/>
        <p:txBody>
          <a:bodyPr/>
          <a:lstStyle/>
          <a:p>
            <a:pPr>
              <a:defRPr/>
            </a:pPr>
            <a:fld id="{90F79B24-08A0-4ED9-A9B3-B61A0EBA0C0B}" type="slidenum">
              <a:rPr lang="en-US" smtClean="0"/>
              <a:pPr>
                <a:defRPr/>
              </a:pPr>
              <a:t>‹#›</a:t>
            </a:fld>
            <a:endParaRPr lang="en-US" dirty="0"/>
          </a:p>
        </p:txBody>
      </p:sp>
    </p:spTree>
    <p:extLst>
      <p:ext uri="{BB962C8B-B14F-4D97-AF65-F5344CB8AC3E}">
        <p14:creationId xmlns:p14="http://schemas.microsoft.com/office/powerpoint/2010/main" val="312310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9D8C37-41E8-43B1-B1F3-C507B1830C9A}" type="slidenum">
              <a:rPr lang="en-US"/>
              <a:pPr>
                <a:defRPr/>
              </a:pPr>
              <a:t>‹#›</a:t>
            </a:fld>
            <a:endParaRPr lang="en-US"/>
          </a:p>
        </p:txBody>
      </p:sp>
    </p:spTree>
    <p:extLst>
      <p:ext uri="{BB962C8B-B14F-4D97-AF65-F5344CB8AC3E}">
        <p14:creationId xmlns:p14="http://schemas.microsoft.com/office/powerpoint/2010/main" val="420311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DDFA2-7746-333C-AD2E-EA856C8C3FE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112AC-7CA0-B90D-7A04-F6993F14D0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9C89A-4274-027E-5ED6-0B1D11BE4A6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57BB5D12-142D-20E9-C7E2-7C72C2A08A9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1B74BC8-EB0E-7C25-8F7D-719A176382B6}"/>
              </a:ext>
            </a:extLst>
          </p:cNvPr>
          <p:cNvSpPr>
            <a:spLocks noGrp="1"/>
          </p:cNvSpPr>
          <p:nvPr>
            <p:ph type="sldNum" sz="quarter" idx="12"/>
          </p:nvPr>
        </p:nvSpPr>
        <p:spPr/>
        <p:txBody>
          <a:bodyPr/>
          <a:lstStyle/>
          <a:p>
            <a:pPr>
              <a:defRPr/>
            </a:pPr>
            <a:fld id="{CF980A43-869A-48AC-8605-1ADC70F035BA}" type="slidenum">
              <a:rPr lang="en-US" smtClean="0"/>
              <a:pPr>
                <a:defRPr/>
              </a:pPr>
              <a:t>‹#›</a:t>
            </a:fld>
            <a:endParaRPr lang="en-US" dirty="0"/>
          </a:p>
        </p:txBody>
      </p:sp>
    </p:spTree>
    <p:extLst>
      <p:ext uri="{BB962C8B-B14F-4D97-AF65-F5344CB8AC3E}">
        <p14:creationId xmlns:p14="http://schemas.microsoft.com/office/powerpoint/2010/main" val="125327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F4672C-473A-4DC5-93CE-BAC1EA231927}" type="slidenum">
              <a:rPr lang="en-US"/>
              <a:pPr>
                <a:defRPr/>
              </a:pPr>
              <a:t>‹#›</a:t>
            </a:fld>
            <a:endParaRPr lang="en-US"/>
          </a:p>
        </p:txBody>
      </p:sp>
    </p:spTree>
    <p:extLst>
      <p:ext uri="{BB962C8B-B14F-4D97-AF65-F5344CB8AC3E}">
        <p14:creationId xmlns:p14="http://schemas.microsoft.com/office/powerpoint/2010/main" val="56002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E3DB60-6337-41C6-9AAF-73E309E5C32D}" type="slidenum">
              <a:rPr lang="en-US"/>
              <a:pPr>
                <a:defRPr/>
              </a:pPr>
              <a:t>‹#›</a:t>
            </a:fld>
            <a:endParaRPr lang="en-US"/>
          </a:p>
        </p:txBody>
      </p:sp>
    </p:spTree>
    <p:extLst>
      <p:ext uri="{BB962C8B-B14F-4D97-AF65-F5344CB8AC3E}">
        <p14:creationId xmlns:p14="http://schemas.microsoft.com/office/powerpoint/2010/main" val="383474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CA72E9-F8C6-487C-8530-E10C1CFB80BC}" type="slidenum">
              <a:rPr lang="en-US"/>
              <a:pPr>
                <a:defRPr/>
              </a:pPr>
              <a:t>‹#›</a:t>
            </a:fld>
            <a:endParaRPr lang="en-US"/>
          </a:p>
        </p:txBody>
      </p:sp>
    </p:spTree>
    <p:extLst>
      <p:ext uri="{BB962C8B-B14F-4D97-AF65-F5344CB8AC3E}">
        <p14:creationId xmlns:p14="http://schemas.microsoft.com/office/powerpoint/2010/main" val="290119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C0E1E2-1FF6-44EB-84E2-5F1B5C66FF16}" type="slidenum">
              <a:rPr lang="en-US"/>
              <a:pPr>
                <a:defRPr/>
              </a:pPr>
              <a:t>‹#›</a:t>
            </a:fld>
            <a:endParaRPr lang="en-US"/>
          </a:p>
        </p:txBody>
      </p:sp>
    </p:spTree>
    <p:extLst>
      <p:ext uri="{BB962C8B-B14F-4D97-AF65-F5344CB8AC3E}">
        <p14:creationId xmlns:p14="http://schemas.microsoft.com/office/powerpoint/2010/main" val="231919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21DEFA-267D-48A3-B2CB-D702455579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defRPr/>
            </a:pPr>
            <a:endParaRPr lang="en-US">
              <a:solidFill>
                <a:srgbClr val="FFFFFF"/>
              </a:solidFill>
            </a:endParaRPr>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5E778557-BC98-45FC-A33B-35ACC4EF56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246203"/>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348FD62-7C67-4C85-A3DA-9DEC93259FCE}" type="slidenum">
              <a:rPr lang="en-US"/>
              <a:pPr>
                <a:defRPr/>
              </a:pPr>
              <a:t>‹#›</a:t>
            </a:fld>
            <a:endParaRPr lang="en-US" dirty="0"/>
          </a:p>
        </p:txBody>
      </p:sp>
    </p:spTree>
    <p:extLst>
      <p:ext uri="{BB962C8B-B14F-4D97-AF65-F5344CB8AC3E}">
        <p14:creationId xmlns:p14="http://schemas.microsoft.com/office/powerpoint/2010/main" val="3390199379"/>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BCC83-8CDF-5D0B-B701-D9B60766BAD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5E0C9-0914-B8AC-7063-6F1BCE0774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C09B0-F1B6-FE9D-F9FA-5F2876D7C79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C140445A-3FB5-EFD5-F80A-4A8D935CE8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31B4CB6B-918E-D481-5531-FCCAD1510B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D348FD62-7C67-4C85-A3DA-9DEC93259FCE}" type="slidenum">
              <a:rPr lang="en-US" smtClean="0"/>
              <a:pPr>
                <a:defRPr/>
              </a:pPr>
              <a:t>‹#›</a:t>
            </a:fld>
            <a:endParaRPr lang="en-US" dirty="0"/>
          </a:p>
        </p:txBody>
      </p:sp>
    </p:spTree>
    <p:extLst>
      <p:ext uri="{BB962C8B-B14F-4D97-AF65-F5344CB8AC3E}">
        <p14:creationId xmlns:p14="http://schemas.microsoft.com/office/powerpoint/2010/main" val="23752738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79.gi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79.gi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9.png"/><Relationship Id="rId7" Type="http://schemas.openxmlformats.org/officeDocument/2006/relationships/image" Target="../media/image79.gi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6.png"/></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0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0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0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7.jpeg"/></Relationships>
</file>

<file path=ppt/slides/_rels/slide12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7.jpeg"/><Relationship Id="rId4" Type="http://schemas.openxmlformats.org/officeDocument/2006/relationships/image" Target="../media/image36.jpeg"/></Relationships>
</file>

<file path=ppt/slides/_rels/slide1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7.jpeg"/></Relationships>
</file>

<file path=ppt/slides/_rels/slide1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7.jpeg"/></Relationships>
</file>

<file path=ppt/slides/_rels/slide1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7.jpeg"/></Relationships>
</file>

<file path=ppt/slides/_rels/slide1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7.jpeg"/></Relationships>
</file>

<file path=ppt/slides/_rels/slide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8.jpeg"/></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6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5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68.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86.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5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svg"/></Relationships>
</file>

<file path=ppt/slides/_rels/slide1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8.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18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emf"/><Relationship Id="rId1" Type="http://schemas.openxmlformats.org/officeDocument/2006/relationships/slideLayout" Target="../slideLayouts/slideLayout28.xml"/><Relationship Id="rId6" Type="http://schemas.openxmlformats.org/officeDocument/2006/relationships/image" Target="../media/image101.png"/><Relationship Id="rId5" Type="http://schemas.openxmlformats.org/officeDocument/2006/relationships/image" Target="../media/image95.png"/><Relationship Id="rId4" Type="http://schemas.openxmlformats.org/officeDocument/2006/relationships/image" Target="../media/image100.png"/></Relationships>
</file>

<file path=ppt/slides/_rels/slide1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3.emf"/><Relationship Id="rId1" Type="http://schemas.openxmlformats.org/officeDocument/2006/relationships/slideLayout" Target="../slideLayouts/slideLayout28.xml"/><Relationship Id="rId5" Type="http://schemas.openxmlformats.org/officeDocument/2006/relationships/image" Target="../media/image104.png"/><Relationship Id="rId4" Type="http://schemas.openxmlformats.org/officeDocument/2006/relationships/image" Target="../media/image100.png"/></Relationships>
</file>

<file path=ppt/slides/_rels/slide1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68.png"/><Relationship Id="rId7" Type="http://schemas.openxmlformats.org/officeDocument/2006/relationships/image" Target="../media/image108.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106.png"/><Relationship Id="rId1" Type="http://schemas.openxmlformats.org/officeDocument/2006/relationships/slideLayout" Target="../slideLayouts/slideLayout28.xml"/><Relationship Id="rId6" Type="http://schemas.openxmlformats.org/officeDocument/2006/relationships/hyperlink" Target="https://www.instagram.com/ryemurph88/" TargetMode="External"/><Relationship Id="rId11" Type="http://schemas.openxmlformats.org/officeDocument/2006/relationships/image" Target="../media/image110.png"/><Relationship Id="rId5" Type="http://schemas.openxmlformats.org/officeDocument/2006/relationships/image" Target="../media/image107.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109.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package" Target="../embeddings/Microsoft_PowerPoint_Presentation.pptx"/><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7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7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1.png"/><Relationship Id="rId5" Type="http://schemas.openxmlformats.org/officeDocument/2006/relationships/image" Target="../media/image14.jpe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8.jpeg"/></Relationships>
</file>

<file path=ppt/slides/_rels/slide7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7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69.jpeg"/><Relationship Id="rId5" Type="http://schemas.openxmlformats.org/officeDocument/2006/relationships/image" Target="../media/image15.jpe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7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69.jpeg"/><Relationship Id="rId5" Type="http://schemas.openxmlformats.org/officeDocument/2006/relationships/image" Target="../media/image15.jpe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69.jpeg"/><Relationship Id="rId4" Type="http://schemas.openxmlformats.org/officeDocument/2006/relationships/image" Target="../media/image14.jpeg"/><Relationship Id="rId9" Type="http://schemas.openxmlformats.org/officeDocument/2006/relationships/image" Target="../media/image21.png"/></Relationships>
</file>

<file path=ppt/slides/_rels/slide7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69.jpeg"/><Relationship Id="rId4" Type="http://schemas.openxmlformats.org/officeDocument/2006/relationships/image" Target="../media/image14.jpeg"/><Relationship Id="rId9" Type="http://schemas.openxmlformats.org/officeDocument/2006/relationships/image" Target="../media/image21.png"/></Relationships>
</file>

<file path=ppt/slides/_rels/slide7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4.jpeg"/><Relationship Id="rId9" Type="http://schemas.openxmlformats.org/officeDocument/2006/relationships/image" Target="../media/image15.jpe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7.png"/><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Mars Planet"/>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sp>
        <p:nvSpPr>
          <p:cNvPr id="10" name="Rectangle 9"/>
          <p:cNvSpPr/>
          <p:nvPr/>
        </p:nvSpPr>
        <p:spPr>
          <a:xfrm>
            <a:off x="155575" y="98762"/>
            <a:ext cx="8832849" cy="3025438"/>
          </a:xfrm>
          <a:prstGeom prst="rect">
            <a:avLst/>
          </a:prstGeom>
          <a:effectLst>
            <a:reflection blurRad="6350" stA="50000" endA="300" endPos="90000" dist="50800" dir="5400000" sy="-100000" algn="bl" rotWithShape="0"/>
          </a:effectLst>
        </p:spPr>
        <p:txBody>
          <a:bodyPr wrap="none">
            <a:prstTxWarp prst="textDeflateBottom">
              <a:avLst/>
            </a:prstTxWarp>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50800" algn="tl" rotWithShape="0">
                    <a:srgbClr val="000000"/>
                  </a:outerShdw>
                </a:effectLst>
              </a:rPr>
              <a:t>Review Game</a:t>
            </a:r>
          </a:p>
        </p:txBody>
      </p:sp>
      <p:sp>
        <p:nvSpPr>
          <p:cNvPr id="11" name="Rectangle 10"/>
          <p:cNvSpPr/>
          <p:nvPr/>
        </p:nvSpPr>
        <p:spPr>
          <a:xfrm>
            <a:off x="155575" y="5562600"/>
            <a:ext cx="3581400" cy="1071265"/>
          </a:xfrm>
          <a:prstGeom prst="rect">
            <a:avLst/>
          </a:prstGeom>
          <a:noFill/>
        </p:spPr>
        <p:txBody>
          <a:bodyPr wrap="none" lIns="91440" tIns="45720" rIns="91440" bIns="45720">
            <a:prstTxWarp prst="textPlain">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Part 3 </a:t>
            </a:r>
          </a:p>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Lesson 14</a:t>
            </a:r>
          </a:p>
        </p:txBody>
      </p:sp>
      <p:pic>
        <p:nvPicPr>
          <p:cNvPr id="2" name="Graphic 1">
            <a:extLst>
              <a:ext uri="{FF2B5EF4-FFF2-40B4-BE49-F238E27FC236}">
                <a16:creationId xmlns:a16="http://schemas.microsoft.com/office/drawing/2014/main" id="{366348CA-43C3-DC5A-B241-D5DBC8455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7290" y="5234412"/>
            <a:ext cx="5699410" cy="1610564"/>
          </a:xfrm>
          <a:prstGeom prst="rect">
            <a:avLst/>
          </a:prstGeom>
        </p:spPr>
      </p:pic>
    </p:spTree>
    <p:extLst>
      <p:ext uri="{BB962C8B-B14F-4D97-AF65-F5344CB8AC3E}">
        <p14:creationId xmlns:p14="http://schemas.microsoft.com/office/powerpoint/2010/main" val="2102174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sz="half" idx="1"/>
          </p:nvPr>
        </p:nvSpPr>
        <p:spPr>
          <a:xfrm>
            <a:off x="228600" y="228600"/>
            <a:ext cx="8534400" cy="5821363"/>
          </a:xfrm>
        </p:spPr>
        <p:txBody>
          <a:bodyPr/>
          <a:lstStyle/>
          <a:p>
            <a:pPr eaLnBrk="1" hangingPunct="1"/>
            <a:r>
              <a:rPr lang="en-US" dirty="0">
                <a:solidFill>
                  <a:srgbClr val="66CCFF"/>
                </a:solidFill>
              </a:rPr>
              <a:t>The earth is suitable for life because it lies here?</a:t>
            </a:r>
            <a:r>
              <a:rPr lang="en-US" dirty="0"/>
              <a:t> </a:t>
            </a:r>
            <a:endParaRPr lang="en-US" dirty="0">
              <a:solidFill>
                <a:srgbClr val="FFFF00"/>
              </a:solidFill>
            </a:endParaRPr>
          </a:p>
        </p:txBody>
      </p:sp>
      <p:pic>
        <p:nvPicPr>
          <p:cNvPr id="68611"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14400"/>
            <a:ext cx="8763000" cy="5715000"/>
          </a:xfrm>
          <a:noFill/>
        </p:spPr>
      </p:pic>
      <p:sp>
        <p:nvSpPr>
          <p:cNvPr id="5" name="Rectangle 8"/>
          <p:cNvSpPr>
            <a:spLocks noChangeArrowheads="1"/>
          </p:cNvSpPr>
          <p:nvPr/>
        </p:nvSpPr>
        <p:spPr bwMode="auto">
          <a:xfrm>
            <a:off x="4114800" y="1562956"/>
            <a:ext cx="1828800" cy="2286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6" name="Picture 6" descr="Image result for 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696" y="3171365"/>
            <a:ext cx="460208" cy="460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7651" y="752058"/>
            <a:ext cx="869149" cy="1569660"/>
          </a:xfrm>
          <a:prstGeom prst="rect">
            <a:avLst/>
          </a:prstGeom>
          <a:noFill/>
        </p:spPr>
        <p:txBody>
          <a:bodyPr wrap="none" lIns="91440" tIns="45720" rIns="91440" bIns="45720">
            <a:spAutoFit/>
          </a:bodyPr>
          <a:lstStyle/>
          <a:p>
            <a:pPr algn="ctr"/>
            <a:r>
              <a:rPr lang="en-US" sz="96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2</a:t>
            </a:r>
          </a:p>
        </p:txBody>
      </p:sp>
    </p:spTree>
    <p:extLst>
      <p:ext uri="{BB962C8B-B14F-4D97-AF65-F5344CB8AC3E}">
        <p14:creationId xmlns:p14="http://schemas.microsoft.com/office/powerpoint/2010/main" val="32554089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98850"/>
            <a:ext cx="1176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e 13"/>
          <p:cNvSpPr/>
          <p:nvPr/>
        </p:nvSpPr>
        <p:spPr bwMode="auto">
          <a:xfrm>
            <a:off x="609600" y="1981200"/>
            <a:ext cx="2590800" cy="2819400"/>
          </a:xfrm>
          <a:prstGeom prst="pie">
            <a:avLst>
              <a:gd name="adj1" fmla="val 19342214"/>
              <a:gd name="adj2" fmla="val 5458010"/>
            </a:avLst>
          </a:prstGeom>
          <a:solidFill>
            <a:srgbClr val="FFC000">
              <a:alpha val="49000"/>
            </a:srgbClr>
          </a:solidFill>
          <a:ln w="38100" cap="flat" cmpd="sng" algn="ctr">
            <a:solidFill>
              <a:srgbClr val="FFC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13" name="Pie 12"/>
          <p:cNvSpPr/>
          <p:nvPr/>
        </p:nvSpPr>
        <p:spPr bwMode="auto">
          <a:xfrm rot="18421049">
            <a:off x="609600" y="1844675"/>
            <a:ext cx="2590800" cy="2819400"/>
          </a:xfrm>
          <a:prstGeom prst="pie">
            <a:avLst>
              <a:gd name="adj1" fmla="val 19342214"/>
              <a:gd name="adj2" fmla="val 1025751"/>
            </a:avLst>
          </a:prstGeom>
          <a:solidFill>
            <a:schemeClr val="accent1">
              <a:lumMod val="60000"/>
              <a:lumOff val="40000"/>
              <a:alpha val="49000"/>
            </a:schemeClr>
          </a:solidFill>
          <a:ln w="38100" cap="flat" cmpd="sng" algn="ctr">
            <a:solidFill>
              <a:schemeClr val="accent1">
                <a:lumMod val="60000"/>
                <a:lumOff val="40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425994" name="Rectangl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4846638"/>
            <a:ext cx="3297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5" name="Rectangl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84388"/>
            <a:ext cx="23653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56031" y="4953000"/>
            <a:ext cx="5144871" cy="1569660"/>
          </a:xfrm>
          <a:prstGeom prst="rect">
            <a:avLst/>
          </a:prstGeom>
          <a:noFill/>
        </p:spPr>
        <p:txBody>
          <a:bodyPr wrap="square" lIns="91440" tIns="45720" rIns="91440" bIns="45720">
            <a:spAutoFit/>
          </a:bodyPr>
          <a:lstStyle/>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Equator gets even</a:t>
            </a:r>
          </a:p>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sunlight all year round</a:t>
            </a:r>
          </a:p>
        </p:txBody>
      </p:sp>
      <p:sp>
        <p:nvSpPr>
          <p:cNvPr id="16" name="Pie 15"/>
          <p:cNvSpPr/>
          <p:nvPr/>
        </p:nvSpPr>
        <p:spPr bwMode="auto">
          <a:xfrm rot="20398200">
            <a:off x="601011" y="1888847"/>
            <a:ext cx="2642977" cy="2902416"/>
          </a:xfrm>
          <a:prstGeom prst="pie">
            <a:avLst>
              <a:gd name="adj1" fmla="val 19929211"/>
              <a:gd name="adj2" fmla="val 21403571"/>
            </a:avLst>
          </a:prstGeom>
          <a:solidFill>
            <a:srgbClr val="FF0000">
              <a:alpha val="49000"/>
            </a:srgbClr>
          </a:solidFill>
          <a:ln w="38100" cap="flat" cmpd="sng" algn="ctr">
            <a:solidFill>
              <a:srgbClr val="FF0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a:extLst>
              <a:ext uri="{FF2B5EF4-FFF2-40B4-BE49-F238E27FC236}">
                <a16:creationId xmlns:a16="http://schemas.microsoft.com/office/drawing/2014/main" id="{C749AF2A-B2E6-1E34-ABBE-2572A420E6FE}"/>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900844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98850"/>
            <a:ext cx="1176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e 13"/>
          <p:cNvSpPr/>
          <p:nvPr/>
        </p:nvSpPr>
        <p:spPr bwMode="auto">
          <a:xfrm>
            <a:off x="609600" y="1981200"/>
            <a:ext cx="2590800" cy="2819400"/>
          </a:xfrm>
          <a:prstGeom prst="pie">
            <a:avLst>
              <a:gd name="adj1" fmla="val 19342214"/>
              <a:gd name="adj2" fmla="val 5458010"/>
            </a:avLst>
          </a:prstGeom>
          <a:solidFill>
            <a:srgbClr val="FFC000">
              <a:alpha val="49000"/>
            </a:srgbClr>
          </a:solidFill>
          <a:ln w="38100" cap="flat" cmpd="sng" algn="ctr">
            <a:solidFill>
              <a:srgbClr val="FFC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13" name="Pie 12"/>
          <p:cNvSpPr/>
          <p:nvPr/>
        </p:nvSpPr>
        <p:spPr bwMode="auto">
          <a:xfrm rot="18421049">
            <a:off x="609600" y="1844675"/>
            <a:ext cx="2590800" cy="2819400"/>
          </a:xfrm>
          <a:prstGeom prst="pie">
            <a:avLst>
              <a:gd name="adj1" fmla="val 19342214"/>
              <a:gd name="adj2" fmla="val 1025751"/>
            </a:avLst>
          </a:prstGeom>
          <a:solidFill>
            <a:schemeClr val="accent1">
              <a:lumMod val="60000"/>
              <a:lumOff val="40000"/>
              <a:alpha val="49000"/>
            </a:schemeClr>
          </a:solidFill>
          <a:ln w="38100" cap="flat" cmpd="sng" algn="ctr">
            <a:solidFill>
              <a:schemeClr val="accent1">
                <a:lumMod val="60000"/>
                <a:lumOff val="40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425994" name="Rectangl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4846638"/>
            <a:ext cx="3297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5" name="Rectangl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84388"/>
            <a:ext cx="23653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56031" y="4953000"/>
            <a:ext cx="5144871" cy="1569660"/>
          </a:xfrm>
          <a:prstGeom prst="rect">
            <a:avLst/>
          </a:prstGeom>
          <a:noFill/>
        </p:spPr>
        <p:txBody>
          <a:bodyPr wrap="square" lIns="91440" tIns="45720" rIns="91440" bIns="45720">
            <a:spAutoFit/>
          </a:bodyPr>
          <a:lstStyle/>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Equator gets even</a:t>
            </a:r>
          </a:p>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sunlight all year round</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4281">
            <a:off x="452230" y="1973506"/>
            <a:ext cx="2817800" cy="2833849"/>
          </a:xfrm>
          <a:prstGeom prst="rect">
            <a:avLst/>
          </a:prstGeom>
        </p:spPr>
      </p:pic>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p:cNvSpPr/>
          <p:nvPr/>
        </p:nvSpPr>
        <p:spPr>
          <a:xfrm>
            <a:off x="32981" y="1371338"/>
            <a:ext cx="2024419"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1">
                    <a:lumMod val="60000"/>
                    <a:lumOff val="40000"/>
                  </a:schemeClr>
                </a:solidFill>
                <a:effectLst>
                  <a:outerShdw blurRad="12700" dist="38100" dir="2700000" algn="tl" rotWithShape="0">
                    <a:schemeClr val="bg1">
                      <a:lumMod val="50000"/>
                    </a:schemeClr>
                  </a:outerShdw>
                </a:effectLst>
              </a:rPr>
              <a:t>23.5º</a:t>
            </a:r>
          </a:p>
        </p:txBody>
      </p:sp>
      <p:sp>
        <p:nvSpPr>
          <p:cNvPr id="6" name="Rounded Rectangle 5"/>
          <p:cNvSpPr/>
          <p:nvPr/>
        </p:nvSpPr>
        <p:spPr bwMode="auto">
          <a:xfrm>
            <a:off x="206243" y="1600200"/>
            <a:ext cx="1393957" cy="5334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pic>
        <p:nvPicPr>
          <p:cNvPr id="7" name="Picture 6">
            <a:extLst>
              <a:ext uri="{FF2B5EF4-FFF2-40B4-BE49-F238E27FC236}">
                <a16:creationId xmlns:a16="http://schemas.microsoft.com/office/drawing/2014/main" id="{F5E99E6A-9CAC-3449-1C19-E52413C11D3A}"/>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03853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98850"/>
            <a:ext cx="1176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e 13"/>
          <p:cNvSpPr/>
          <p:nvPr/>
        </p:nvSpPr>
        <p:spPr bwMode="auto">
          <a:xfrm>
            <a:off x="609600" y="1981200"/>
            <a:ext cx="2590800" cy="2819400"/>
          </a:xfrm>
          <a:prstGeom prst="pie">
            <a:avLst>
              <a:gd name="adj1" fmla="val 19342214"/>
              <a:gd name="adj2" fmla="val 5458010"/>
            </a:avLst>
          </a:prstGeom>
          <a:solidFill>
            <a:srgbClr val="FFC000">
              <a:alpha val="49000"/>
            </a:srgbClr>
          </a:solidFill>
          <a:ln w="38100" cap="flat" cmpd="sng" algn="ctr">
            <a:solidFill>
              <a:srgbClr val="FFC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13" name="Pie 12"/>
          <p:cNvSpPr/>
          <p:nvPr/>
        </p:nvSpPr>
        <p:spPr bwMode="auto">
          <a:xfrm rot="18421049">
            <a:off x="609600" y="1844675"/>
            <a:ext cx="2590800" cy="2819400"/>
          </a:xfrm>
          <a:prstGeom prst="pie">
            <a:avLst>
              <a:gd name="adj1" fmla="val 19342214"/>
              <a:gd name="adj2" fmla="val 1025751"/>
            </a:avLst>
          </a:prstGeom>
          <a:solidFill>
            <a:schemeClr val="accent1">
              <a:lumMod val="60000"/>
              <a:lumOff val="40000"/>
              <a:alpha val="49000"/>
            </a:schemeClr>
          </a:solidFill>
          <a:ln w="38100" cap="flat" cmpd="sng" algn="ctr">
            <a:solidFill>
              <a:schemeClr val="accent1">
                <a:lumMod val="60000"/>
                <a:lumOff val="40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425994" name="Rectangl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4846638"/>
            <a:ext cx="3297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5" name="Rectangl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84388"/>
            <a:ext cx="23653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56031" y="4953000"/>
            <a:ext cx="5144871" cy="1569660"/>
          </a:xfrm>
          <a:prstGeom prst="rect">
            <a:avLst/>
          </a:prstGeom>
          <a:noFill/>
        </p:spPr>
        <p:txBody>
          <a:bodyPr wrap="square" lIns="91440" tIns="45720" rIns="91440" bIns="45720">
            <a:spAutoFit/>
          </a:bodyPr>
          <a:lstStyle/>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Equator gets even</a:t>
            </a:r>
          </a:p>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sunlight all year round</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4281">
            <a:off x="452230" y="1973506"/>
            <a:ext cx="2817800" cy="2833849"/>
          </a:xfrm>
          <a:prstGeom prst="rect">
            <a:avLst/>
          </a:prstGeom>
        </p:spPr>
      </p:pic>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p:cNvSpPr/>
          <p:nvPr/>
        </p:nvSpPr>
        <p:spPr>
          <a:xfrm>
            <a:off x="32981" y="1371338"/>
            <a:ext cx="2024419"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1">
                    <a:lumMod val="60000"/>
                    <a:lumOff val="40000"/>
                  </a:schemeClr>
                </a:solidFill>
                <a:effectLst>
                  <a:outerShdw blurRad="12700" dist="38100" dir="2700000" algn="tl" rotWithShape="0">
                    <a:schemeClr val="bg1">
                      <a:lumMod val="50000"/>
                    </a:schemeClr>
                  </a:outerShdw>
                </a:effectLst>
              </a:rPr>
              <a:t>23.5º</a:t>
            </a:r>
          </a:p>
        </p:txBody>
      </p:sp>
      <p:sp>
        <p:nvSpPr>
          <p:cNvPr id="6" name="Rounded Rectangle 5"/>
          <p:cNvSpPr/>
          <p:nvPr/>
        </p:nvSpPr>
        <p:spPr bwMode="auto">
          <a:xfrm>
            <a:off x="206243" y="1600200"/>
            <a:ext cx="1393957" cy="53340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chemeClr val="accent4">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06243" y="1648337"/>
            <a:ext cx="1524000" cy="369332"/>
          </a:xfrm>
          <a:prstGeom prst="rect">
            <a:avLst/>
          </a:prstGeom>
          <a:noFill/>
        </p:spPr>
        <p:txBody>
          <a:bodyPr wrap="square" rtlCol="0">
            <a:spAutoFit/>
          </a:bodyPr>
          <a:lstStyle/>
          <a:p>
            <a:r>
              <a:rPr lang="en-US" dirty="0"/>
              <a:t>Degree Tilt?</a:t>
            </a:r>
          </a:p>
        </p:txBody>
      </p:sp>
      <p:pic>
        <p:nvPicPr>
          <p:cNvPr id="8" name="Picture 7">
            <a:extLst>
              <a:ext uri="{FF2B5EF4-FFF2-40B4-BE49-F238E27FC236}">
                <a16:creationId xmlns:a16="http://schemas.microsoft.com/office/drawing/2014/main" id="{8F1E8F10-DBB9-0587-F956-423DD141C3C9}"/>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90561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98850"/>
            <a:ext cx="1176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e 13"/>
          <p:cNvSpPr/>
          <p:nvPr/>
        </p:nvSpPr>
        <p:spPr bwMode="auto">
          <a:xfrm>
            <a:off x="609600" y="1981200"/>
            <a:ext cx="2590800" cy="2819400"/>
          </a:xfrm>
          <a:prstGeom prst="pie">
            <a:avLst>
              <a:gd name="adj1" fmla="val 19342214"/>
              <a:gd name="adj2" fmla="val 5458010"/>
            </a:avLst>
          </a:prstGeom>
          <a:solidFill>
            <a:srgbClr val="FFC000">
              <a:alpha val="49000"/>
            </a:srgbClr>
          </a:solidFill>
          <a:ln w="38100" cap="flat" cmpd="sng" algn="ctr">
            <a:solidFill>
              <a:srgbClr val="FFC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13" name="Pie 12"/>
          <p:cNvSpPr/>
          <p:nvPr/>
        </p:nvSpPr>
        <p:spPr bwMode="auto">
          <a:xfrm rot="18421049">
            <a:off x="609600" y="1844675"/>
            <a:ext cx="2590800" cy="2819400"/>
          </a:xfrm>
          <a:prstGeom prst="pie">
            <a:avLst>
              <a:gd name="adj1" fmla="val 19342214"/>
              <a:gd name="adj2" fmla="val 1025751"/>
            </a:avLst>
          </a:prstGeom>
          <a:solidFill>
            <a:schemeClr val="accent1">
              <a:lumMod val="60000"/>
              <a:lumOff val="40000"/>
              <a:alpha val="49000"/>
            </a:schemeClr>
          </a:solidFill>
          <a:ln w="38100" cap="flat" cmpd="sng" algn="ctr">
            <a:solidFill>
              <a:schemeClr val="accent1">
                <a:lumMod val="60000"/>
                <a:lumOff val="40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425994" name="Rectangl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4846638"/>
            <a:ext cx="3297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5" name="Rectangl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84388"/>
            <a:ext cx="23653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56031" y="4953000"/>
            <a:ext cx="5144871" cy="1569660"/>
          </a:xfrm>
          <a:prstGeom prst="rect">
            <a:avLst/>
          </a:prstGeom>
          <a:noFill/>
        </p:spPr>
        <p:txBody>
          <a:bodyPr wrap="square" lIns="91440" tIns="45720" rIns="91440" bIns="45720">
            <a:spAutoFit/>
          </a:bodyPr>
          <a:lstStyle/>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Equator gets even</a:t>
            </a:r>
          </a:p>
          <a:p>
            <a:pPr eaLnBrk="0" hangingPunct="0"/>
            <a:r>
              <a:rPr lang="en-US" sz="3200" b="1" dirty="0">
                <a:ln w="9525">
                  <a:solidFill>
                    <a:srgbClr val="FFFFFF"/>
                  </a:solidFill>
                  <a:prstDash val="solid"/>
                </a:ln>
                <a:solidFill>
                  <a:srgbClr val="FF0000"/>
                </a:solidFill>
                <a:effectLst>
                  <a:outerShdw blurRad="12700" dist="38100" dir="2700000" algn="tl" rotWithShape="0">
                    <a:srgbClr val="000000">
                      <a:lumMod val="50000"/>
                    </a:srgbClr>
                  </a:outerShdw>
                </a:effectLst>
                <a:latin typeface="Verdana" pitchFamily="34" charset="0"/>
              </a:rPr>
              <a:t>sunlight all year round</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4281">
            <a:off x="452230" y="1973506"/>
            <a:ext cx="2817800" cy="2833849"/>
          </a:xfrm>
          <a:prstGeom prst="rect">
            <a:avLst/>
          </a:prstGeom>
        </p:spPr>
      </p:pic>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p:cNvSpPr/>
          <p:nvPr/>
        </p:nvSpPr>
        <p:spPr>
          <a:xfrm>
            <a:off x="32981" y="1371338"/>
            <a:ext cx="2024419"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1">
                    <a:lumMod val="60000"/>
                    <a:lumOff val="40000"/>
                  </a:schemeClr>
                </a:solidFill>
                <a:effectLst>
                  <a:outerShdw blurRad="12700" dist="38100" dir="2700000" algn="tl" rotWithShape="0">
                    <a:schemeClr val="bg1">
                      <a:lumMod val="50000"/>
                    </a:schemeClr>
                  </a:outerShdw>
                </a:effectLst>
              </a:rPr>
              <a:t>23.5º</a:t>
            </a:r>
          </a:p>
        </p:txBody>
      </p:sp>
      <p:pic>
        <p:nvPicPr>
          <p:cNvPr id="6" name="Picture 5">
            <a:extLst>
              <a:ext uri="{FF2B5EF4-FFF2-40B4-BE49-F238E27FC236}">
                <a16:creationId xmlns:a16="http://schemas.microsoft.com/office/drawing/2014/main" id="{B8C83A4D-5988-486D-8730-F3281CF82651}"/>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87401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57347"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57349"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57351" name="Picture 2" descr="https://encrypted-tbn2.gstatic.com/images?q=tbn:ANd9GcSZq6k1WTSqYtuRYTpF_x_ADNP-pe_OEfu5Gl1nN-_oA0kOsvRX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65263"/>
            <a:ext cx="2808288" cy="252571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pic>
        <p:nvPicPr>
          <p:cNvPr id="2" name="Picture 1">
            <a:extLst>
              <a:ext uri="{FF2B5EF4-FFF2-40B4-BE49-F238E27FC236}">
                <a16:creationId xmlns:a16="http://schemas.microsoft.com/office/drawing/2014/main" id="{2C3AEB8B-6F84-41DA-A02D-C600892B49F6}"/>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58371"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58373"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58375" name="Picture 2" descr="https://encrypted-tbn2.gstatic.com/images?q=tbn:ANd9GcSZq6k1WTSqYtuRYTpF_x_ADNP-pe_OEfu5Gl1nN-_oA0kOsvRX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65263"/>
            <a:ext cx="2808288" cy="252571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pic>
        <p:nvPicPr>
          <p:cNvPr id="2" name="Picture 1">
            <a:extLst>
              <a:ext uri="{FF2B5EF4-FFF2-40B4-BE49-F238E27FC236}">
                <a16:creationId xmlns:a16="http://schemas.microsoft.com/office/drawing/2014/main" id="{D50B598D-45C0-0952-DCCD-E8D0A8D9627C}"/>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466947" name="Picture 4" descr="http://cdn2-b.examiner.com/sites/default/files/styles/image_content_width/hash/9a/cb/Earth-lighting-summer-solstice_EN.jpg"/>
          <p:cNvPicPr>
            <a:picLocks noChangeAspect="1" noChangeArrowheads="1"/>
          </p:cNvPicPr>
          <p:nvPr/>
        </p:nvPicPr>
        <p:blipFill>
          <a:blip r:embed="rId2"/>
          <a:srcRect/>
          <a:stretch>
            <a:fillRect/>
          </a:stretch>
        </p:blipFill>
        <p:spPr bwMode="auto">
          <a:xfrm>
            <a:off x="3127375" y="1465263"/>
            <a:ext cx="2663825" cy="2525712"/>
          </a:xfrm>
          <a:prstGeom prst="rect">
            <a:avLst/>
          </a:prstGeom>
          <a:noFill/>
          <a:ln w="76200">
            <a:solidFill>
              <a:schemeClr val="bg1">
                <a:lumMod val="50000"/>
              </a:schemeClr>
            </a:solidFill>
            <a:miter lim="800000"/>
            <a:headEnd/>
            <a:tailEnd/>
          </a:ln>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59397"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8" name="Pie 7"/>
          <p:cNvSpPr/>
          <p:nvPr/>
        </p:nvSpPr>
        <p:spPr bwMode="auto">
          <a:xfrm>
            <a:off x="685800" y="1905000"/>
            <a:ext cx="1435100" cy="1676400"/>
          </a:xfrm>
          <a:prstGeom prst="pie">
            <a:avLst>
              <a:gd name="adj1" fmla="val 12285172"/>
              <a:gd name="adj2" fmla="val 16200000"/>
            </a:avLst>
          </a:prstGeom>
          <a:solidFill>
            <a:schemeClr val="accent1">
              <a:lumMod val="40000"/>
              <a:lumOff val="60000"/>
              <a:alpha val="38000"/>
            </a:schemeClr>
          </a:solidFill>
          <a:ln w="76200" cap="flat" cmpd="sng" algn="ctr">
            <a:solidFill>
              <a:srgbClr val="00B0F0"/>
            </a:solidFill>
            <a:prstDash val="solid"/>
            <a:round/>
            <a:headEnd type="none" w="med" len="med"/>
            <a:tailEnd type="none" w="med" len="med"/>
          </a:ln>
          <a:effectLst/>
        </p:spPr>
        <p:txBody>
          <a:bodyPr wrap="none" anchor="ctr"/>
          <a:lstStyle/>
          <a:p>
            <a:pPr>
              <a:defRPr/>
            </a:pPr>
            <a:endParaRPr lang="en-US"/>
          </a:p>
        </p:txBody>
      </p:sp>
      <p:sp>
        <p:nvSpPr>
          <p:cNvPr id="2" name="Rectangle 1"/>
          <p:cNvSpPr/>
          <p:nvPr/>
        </p:nvSpPr>
        <p:spPr>
          <a:xfrm>
            <a:off x="318211" y="4114800"/>
            <a:ext cx="2839239" cy="1754326"/>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Winter </a:t>
            </a:r>
          </a:p>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Solstice</a:t>
            </a:r>
          </a:p>
        </p:txBody>
      </p:sp>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466955" name="Picture 2" descr="https://encrypted-tbn2.gstatic.com/images?q=tbn:ANd9GcSZq6k1WTSqYtuRYTpF_x_ADNP-pe_OEfu5Gl1nN-_oA0kOsvRXyw"/>
          <p:cNvPicPr>
            <a:picLocks noChangeAspect="1" noChangeArrowheads="1"/>
          </p:cNvPicPr>
          <p:nvPr/>
        </p:nvPicPr>
        <p:blipFill>
          <a:blip r:embed="rId4"/>
          <a:srcRect/>
          <a:stretch>
            <a:fillRect/>
          </a:stretch>
        </p:blipFill>
        <p:spPr bwMode="auto">
          <a:xfrm>
            <a:off x="6057900" y="1465263"/>
            <a:ext cx="2808288" cy="2525712"/>
          </a:xfrm>
          <a:prstGeom prst="rect">
            <a:avLst/>
          </a:prstGeom>
          <a:noFill/>
          <a:ln w="76200">
            <a:solidFill>
              <a:schemeClr val="bg1">
                <a:lumMod val="50000"/>
              </a:schemeClr>
            </a:solidFill>
            <a:miter lim="800000"/>
            <a:headEnd/>
            <a:tailEnd/>
          </a:ln>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pic>
        <p:nvPicPr>
          <p:cNvPr id="4" name="Picture 3">
            <a:extLst>
              <a:ext uri="{FF2B5EF4-FFF2-40B4-BE49-F238E27FC236}">
                <a16:creationId xmlns:a16="http://schemas.microsoft.com/office/drawing/2014/main" id="{883D727C-9239-7AB0-8BC2-8A944F0915F3}"/>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60419"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60421"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8" name="Pie 7"/>
          <p:cNvSpPr/>
          <p:nvPr/>
        </p:nvSpPr>
        <p:spPr bwMode="auto">
          <a:xfrm>
            <a:off x="685800" y="1905000"/>
            <a:ext cx="1435100" cy="1676400"/>
          </a:xfrm>
          <a:prstGeom prst="pie">
            <a:avLst>
              <a:gd name="adj1" fmla="val 12285172"/>
              <a:gd name="adj2" fmla="val 16200000"/>
            </a:avLst>
          </a:prstGeom>
          <a:solidFill>
            <a:schemeClr val="accent1">
              <a:lumMod val="40000"/>
              <a:lumOff val="60000"/>
              <a:alpha val="38000"/>
            </a:schemeClr>
          </a:solidFill>
          <a:ln w="76200" cap="flat" cmpd="sng" algn="ctr">
            <a:solidFill>
              <a:srgbClr val="00B0F0"/>
            </a:solidFill>
            <a:prstDash val="solid"/>
            <a:round/>
            <a:headEnd type="none" w="med" len="med"/>
            <a:tailEnd type="none" w="med" len="med"/>
          </a:ln>
          <a:effectLst/>
        </p:spPr>
        <p:txBody>
          <a:bodyPr wrap="none" anchor="ctr"/>
          <a:lstStyle/>
          <a:p>
            <a:pPr>
              <a:defRPr/>
            </a:pPr>
            <a:endParaRPr lang="en-US"/>
          </a:p>
        </p:txBody>
      </p:sp>
      <p:sp>
        <p:nvSpPr>
          <p:cNvPr id="2" name="Rectangle 1"/>
          <p:cNvSpPr/>
          <p:nvPr/>
        </p:nvSpPr>
        <p:spPr>
          <a:xfrm>
            <a:off x="318211" y="4114800"/>
            <a:ext cx="2839239" cy="1754326"/>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Winter </a:t>
            </a:r>
          </a:p>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Solstice</a:t>
            </a:r>
          </a:p>
        </p:txBody>
      </p:sp>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466955" name="Picture 2" descr="https://encrypted-tbn2.gstatic.com/images?q=tbn:ANd9GcSZq6k1WTSqYtuRYTpF_x_ADNP-pe_OEfu5Gl1nN-_oA0kOsvRXyw"/>
          <p:cNvPicPr>
            <a:picLocks noChangeAspect="1" noChangeArrowheads="1"/>
          </p:cNvPicPr>
          <p:nvPr/>
        </p:nvPicPr>
        <p:blipFill>
          <a:blip r:embed="rId4"/>
          <a:srcRect/>
          <a:stretch>
            <a:fillRect/>
          </a:stretch>
        </p:blipFill>
        <p:spPr bwMode="auto">
          <a:xfrm>
            <a:off x="6057900" y="1465263"/>
            <a:ext cx="2808288" cy="2525712"/>
          </a:xfrm>
          <a:prstGeom prst="rect">
            <a:avLst/>
          </a:prstGeom>
          <a:noFill/>
          <a:ln w="76200">
            <a:solidFill>
              <a:schemeClr val="bg1">
                <a:lumMod val="50000"/>
              </a:schemeClr>
            </a:solidFill>
            <a:miter lim="800000"/>
            <a:headEnd/>
            <a:tailEnd/>
          </a:ln>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pic>
        <p:nvPicPr>
          <p:cNvPr id="4" name="Picture 3">
            <a:extLst>
              <a:ext uri="{FF2B5EF4-FFF2-40B4-BE49-F238E27FC236}">
                <a16:creationId xmlns:a16="http://schemas.microsoft.com/office/drawing/2014/main" id="{8FA00635-371B-6D4A-18DB-0C3A1D50E84D}"/>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61443"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61445"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8" name="Pie 7"/>
          <p:cNvSpPr/>
          <p:nvPr/>
        </p:nvSpPr>
        <p:spPr bwMode="auto">
          <a:xfrm>
            <a:off x="685800" y="1905000"/>
            <a:ext cx="1435100" cy="1676400"/>
          </a:xfrm>
          <a:prstGeom prst="pie">
            <a:avLst>
              <a:gd name="adj1" fmla="val 12285172"/>
              <a:gd name="adj2" fmla="val 16200000"/>
            </a:avLst>
          </a:prstGeom>
          <a:solidFill>
            <a:schemeClr val="accent1">
              <a:lumMod val="40000"/>
              <a:lumOff val="60000"/>
              <a:alpha val="38000"/>
            </a:schemeClr>
          </a:solidFill>
          <a:ln w="76200" cap="flat" cmpd="sng" algn="ctr">
            <a:solidFill>
              <a:srgbClr val="00B0F0"/>
            </a:solidFill>
            <a:prstDash val="solid"/>
            <a:round/>
            <a:headEnd type="none" w="med" len="med"/>
            <a:tailEnd type="none" w="med" len="med"/>
          </a:ln>
          <a:effectLst/>
        </p:spPr>
        <p:txBody>
          <a:bodyPr wrap="none" anchor="ctr"/>
          <a:lstStyle/>
          <a:p>
            <a:pPr>
              <a:defRPr/>
            </a:pPr>
            <a:endParaRPr lang="en-US"/>
          </a:p>
        </p:txBody>
      </p:sp>
      <p:sp>
        <p:nvSpPr>
          <p:cNvPr id="2" name="Rectangle 1"/>
          <p:cNvSpPr/>
          <p:nvPr/>
        </p:nvSpPr>
        <p:spPr>
          <a:xfrm>
            <a:off x="318211" y="4114800"/>
            <a:ext cx="2839239" cy="1754326"/>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Winter </a:t>
            </a:r>
          </a:p>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Solstice</a:t>
            </a:r>
          </a:p>
        </p:txBody>
      </p:sp>
      <p:sp>
        <p:nvSpPr>
          <p:cNvPr id="4" name="Rectangle 3"/>
          <p:cNvSpPr/>
          <p:nvPr/>
        </p:nvSpPr>
        <p:spPr>
          <a:xfrm>
            <a:off x="3179947" y="4114800"/>
            <a:ext cx="3147015" cy="1754326"/>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FF9900"/>
                </a:solidFill>
                <a:effectLst>
                  <a:outerShdw blurRad="50800" algn="tl" rotWithShape="0">
                    <a:srgbClr val="000000"/>
                  </a:outerShdw>
                </a:effectLst>
              </a:rPr>
              <a:t>Summer </a:t>
            </a:r>
          </a:p>
          <a:p>
            <a:pPr algn="ctr">
              <a:defRPr/>
            </a:pPr>
            <a:r>
              <a:rPr lang="en-US" sz="5400" b="1" dirty="0">
                <a:ln w="17780" cmpd="sng">
                  <a:solidFill>
                    <a:srgbClr val="FFFFFF"/>
                  </a:solidFill>
                  <a:prstDash val="solid"/>
                  <a:miter lim="800000"/>
                </a:ln>
                <a:solidFill>
                  <a:srgbClr val="FF9900"/>
                </a:solidFill>
                <a:effectLst>
                  <a:outerShdw blurRad="50800" algn="tl" rotWithShape="0">
                    <a:srgbClr val="000000"/>
                  </a:outerShdw>
                </a:effectLst>
              </a:rPr>
              <a:t>Solstice</a:t>
            </a:r>
          </a:p>
        </p:txBody>
      </p:sp>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466955" name="Picture 2" descr="https://encrypted-tbn2.gstatic.com/images?q=tbn:ANd9GcSZq6k1WTSqYtuRYTpF_x_ADNP-pe_OEfu5Gl1nN-_oA0kOsvRXyw"/>
          <p:cNvPicPr>
            <a:picLocks noChangeAspect="1" noChangeArrowheads="1"/>
          </p:cNvPicPr>
          <p:nvPr/>
        </p:nvPicPr>
        <p:blipFill>
          <a:blip r:embed="rId4"/>
          <a:srcRect/>
          <a:stretch>
            <a:fillRect/>
          </a:stretch>
        </p:blipFill>
        <p:spPr bwMode="auto">
          <a:xfrm>
            <a:off x="6057900" y="1465263"/>
            <a:ext cx="2808288" cy="2525712"/>
          </a:xfrm>
          <a:prstGeom prst="rect">
            <a:avLst/>
          </a:prstGeom>
          <a:noFill/>
          <a:ln w="76200">
            <a:solidFill>
              <a:schemeClr val="bg1">
                <a:lumMod val="50000"/>
              </a:schemeClr>
            </a:solidFill>
            <a:miter lim="800000"/>
            <a:headEnd/>
            <a:tailEnd/>
          </a:ln>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sp>
        <p:nvSpPr>
          <p:cNvPr id="17" name="Pie 16"/>
          <p:cNvSpPr/>
          <p:nvPr/>
        </p:nvSpPr>
        <p:spPr bwMode="auto">
          <a:xfrm>
            <a:off x="376555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7" name="Picture 6">
            <a:extLst>
              <a:ext uri="{FF2B5EF4-FFF2-40B4-BE49-F238E27FC236}">
                <a16:creationId xmlns:a16="http://schemas.microsoft.com/office/drawing/2014/main" id="{C5A5ACF2-7FA5-6144-2FB6-CDFAD1FE8758}"/>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62467"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62469"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8" name="Pie 7"/>
          <p:cNvSpPr/>
          <p:nvPr/>
        </p:nvSpPr>
        <p:spPr bwMode="auto">
          <a:xfrm>
            <a:off x="685800" y="1905000"/>
            <a:ext cx="1435100" cy="1676400"/>
          </a:xfrm>
          <a:prstGeom prst="pie">
            <a:avLst>
              <a:gd name="adj1" fmla="val 12285172"/>
              <a:gd name="adj2" fmla="val 16200000"/>
            </a:avLst>
          </a:prstGeom>
          <a:solidFill>
            <a:schemeClr val="accent1">
              <a:lumMod val="40000"/>
              <a:lumOff val="60000"/>
              <a:alpha val="38000"/>
            </a:schemeClr>
          </a:solidFill>
          <a:ln w="76200" cap="flat" cmpd="sng" algn="ctr">
            <a:solidFill>
              <a:srgbClr val="00B0F0"/>
            </a:solidFill>
            <a:prstDash val="solid"/>
            <a:round/>
            <a:headEnd type="none" w="med" len="med"/>
            <a:tailEnd type="none" w="med" len="med"/>
          </a:ln>
          <a:effectLst/>
        </p:spPr>
        <p:txBody>
          <a:bodyPr wrap="none" anchor="ctr"/>
          <a:lstStyle/>
          <a:p>
            <a:pPr>
              <a:defRPr/>
            </a:pPr>
            <a:endParaRPr lang="en-US"/>
          </a:p>
        </p:txBody>
      </p:sp>
      <p:sp>
        <p:nvSpPr>
          <p:cNvPr id="2" name="Rectangle 1"/>
          <p:cNvSpPr/>
          <p:nvPr/>
        </p:nvSpPr>
        <p:spPr>
          <a:xfrm>
            <a:off x="318211" y="4114800"/>
            <a:ext cx="2839239" cy="1754326"/>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Winter </a:t>
            </a:r>
          </a:p>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Solstice</a:t>
            </a:r>
          </a:p>
        </p:txBody>
      </p:sp>
      <p:sp>
        <p:nvSpPr>
          <p:cNvPr id="4" name="Rectangle 3"/>
          <p:cNvSpPr/>
          <p:nvPr/>
        </p:nvSpPr>
        <p:spPr>
          <a:xfrm>
            <a:off x="3179947" y="4114800"/>
            <a:ext cx="3147015" cy="1754326"/>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FF9900"/>
                </a:solidFill>
                <a:effectLst>
                  <a:outerShdw blurRad="50800" algn="tl" rotWithShape="0">
                    <a:srgbClr val="000000"/>
                  </a:outerShdw>
                </a:effectLst>
              </a:rPr>
              <a:t>Summer </a:t>
            </a:r>
          </a:p>
          <a:p>
            <a:pPr algn="ctr">
              <a:defRPr/>
            </a:pPr>
            <a:r>
              <a:rPr lang="en-US" sz="5400" b="1" dirty="0">
                <a:ln w="17780" cmpd="sng">
                  <a:solidFill>
                    <a:srgbClr val="FFFFFF"/>
                  </a:solidFill>
                  <a:prstDash val="solid"/>
                  <a:miter lim="800000"/>
                </a:ln>
                <a:solidFill>
                  <a:srgbClr val="FF9900"/>
                </a:solidFill>
                <a:effectLst>
                  <a:outerShdw blurRad="50800" algn="tl" rotWithShape="0">
                    <a:srgbClr val="000000"/>
                  </a:outerShdw>
                </a:effectLst>
              </a:rPr>
              <a:t>Solstice</a:t>
            </a:r>
          </a:p>
        </p:txBody>
      </p:sp>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62474" name="Picture 2" descr="https://encrypted-tbn2.gstatic.com/images?q=tbn:ANd9GcSZq6k1WTSqYtuRYTpF_x_ADNP-pe_OEfu5Gl1nN-_oA0kOsvRX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65263"/>
            <a:ext cx="2808288" cy="252571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sp>
        <p:nvSpPr>
          <p:cNvPr id="17" name="Pie 16"/>
          <p:cNvSpPr/>
          <p:nvPr/>
        </p:nvSpPr>
        <p:spPr bwMode="auto">
          <a:xfrm>
            <a:off x="376555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sp>
        <p:nvSpPr>
          <p:cNvPr id="15" name="Pie 14"/>
          <p:cNvSpPr/>
          <p:nvPr/>
        </p:nvSpPr>
        <p:spPr bwMode="auto">
          <a:xfrm>
            <a:off x="6554788" y="1625600"/>
            <a:ext cx="1692275" cy="2203450"/>
          </a:xfrm>
          <a:prstGeom prst="pie">
            <a:avLst>
              <a:gd name="adj1" fmla="val 5348592"/>
              <a:gd name="adj2" fmla="val 16200000"/>
            </a:avLst>
          </a:prstGeom>
          <a:solidFill>
            <a:srgbClr val="FFFF00">
              <a:alpha val="38000"/>
            </a:srgbClr>
          </a:solidFill>
          <a:ln w="76200" cap="flat" cmpd="sng" algn="ctr">
            <a:solidFill>
              <a:srgbClr val="FFFF00"/>
            </a:solidFill>
            <a:prstDash val="solid"/>
            <a:round/>
            <a:headEnd type="none" w="med" len="med"/>
            <a:tailEnd type="none" w="med" len="med"/>
          </a:ln>
          <a:effectLst/>
        </p:spPr>
        <p:txBody>
          <a:bodyPr wrap="none" anchor="ctr"/>
          <a:lstStyle/>
          <a:p>
            <a:pPr>
              <a:defRPr/>
            </a:pPr>
            <a:endParaRPr lang="en-US"/>
          </a:p>
        </p:txBody>
      </p:sp>
      <p:pic>
        <p:nvPicPr>
          <p:cNvPr id="7" name="Picture 6">
            <a:extLst>
              <a:ext uri="{FF2B5EF4-FFF2-40B4-BE49-F238E27FC236}">
                <a16:creationId xmlns:a16="http://schemas.microsoft.com/office/drawing/2014/main" id="{4CEC20EB-4668-84AE-9890-C6D7C0D5B7A6}"/>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8686800" cy="5745163"/>
          </a:xfrm>
        </p:spPr>
        <p:txBody>
          <a:bodyPr/>
          <a:lstStyle/>
          <a:p>
            <a:r>
              <a:rPr lang="en-US" dirty="0"/>
              <a:t>On the next slide answer with the planets name or Astronomical Unit (AU) from the sun.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8610111" cy="5085347"/>
          </a:xfrm>
          <a:prstGeom prst="rect">
            <a:avLst/>
          </a:prstGeom>
          <a:ln>
            <a:solidFill>
              <a:schemeClr val="bg1"/>
            </a:solidFill>
          </a:ln>
        </p:spPr>
      </p:pic>
      <p:sp>
        <p:nvSpPr>
          <p:cNvPr id="6" name="Rectangle 5"/>
          <p:cNvSpPr/>
          <p:nvPr/>
        </p:nvSpPr>
        <p:spPr>
          <a:xfrm>
            <a:off x="8084595" y="662970"/>
            <a:ext cx="869149" cy="1569660"/>
          </a:xfrm>
          <a:prstGeom prst="rect">
            <a:avLst/>
          </a:prstGeom>
          <a:noFill/>
        </p:spPr>
        <p:txBody>
          <a:bodyPr wrap="none" lIns="91440" tIns="45720" rIns="91440" bIns="45720">
            <a:spAutoFit/>
          </a:bodyPr>
          <a:lstStyle/>
          <a:p>
            <a:pPr algn="ctr"/>
            <a:r>
              <a:rPr lang="en-US" sz="96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3</a:t>
            </a:r>
          </a:p>
        </p:txBody>
      </p:sp>
    </p:spTree>
    <p:extLst>
      <p:ext uri="{BB962C8B-B14F-4D97-AF65-F5344CB8AC3E}">
        <p14:creationId xmlns:p14="http://schemas.microsoft.com/office/powerpoint/2010/main" val="12599093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63491"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pic>
        <p:nvPicPr>
          <p:cNvPr id="63493"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8" name="Pie 7"/>
          <p:cNvSpPr/>
          <p:nvPr/>
        </p:nvSpPr>
        <p:spPr bwMode="auto">
          <a:xfrm>
            <a:off x="685800" y="1905000"/>
            <a:ext cx="1435100" cy="1676400"/>
          </a:xfrm>
          <a:prstGeom prst="pie">
            <a:avLst>
              <a:gd name="adj1" fmla="val 12285172"/>
              <a:gd name="adj2" fmla="val 16200000"/>
            </a:avLst>
          </a:prstGeom>
          <a:solidFill>
            <a:schemeClr val="accent1">
              <a:lumMod val="40000"/>
              <a:lumOff val="60000"/>
              <a:alpha val="38000"/>
            </a:schemeClr>
          </a:solidFill>
          <a:ln w="76200" cap="flat" cmpd="sng" algn="ctr">
            <a:solidFill>
              <a:srgbClr val="00B0F0"/>
            </a:solidFill>
            <a:prstDash val="solid"/>
            <a:round/>
            <a:headEnd type="none" w="med" len="med"/>
            <a:tailEnd type="none" w="med" len="med"/>
          </a:ln>
          <a:effectLst/>
        </p:spPr>
        <p:txBody>
          <a:bodyPr wrap="none" anchor="ctr"/>
          <a:lstStyle/>
          <a:p>
            <a:pPr>
              <a:defRPr/>
            </a:pPr>
            <a:endParaRPr lang="en-US"/>
          </a:p>
        </p:txBody>
      </p:sp>
      <p:sp>
        <p:nvSpPr>
          <p:cNvPr id="2" name="Rectangle 1"/>
          <p:cNvSpPr/>
          <p:nvPr/>
        </p:nvSpPr>
        <p:spPr>
          <a:xfrm>
            <a:off x="318211" y="4114800"/>
            <a:ext cx="2839239" cy="1754326"/>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Winter </a:t>
            </a:r>
          </a:p>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Solstice</a:t>
            </a:r>
          </a:p>
        </p:txBody>
      </p:sp>
      <p:sp>
        <p:nvSpPr>
          <p:cNvPr id="4" name="Rectangle 3"/>
          <p:cNvSpPr/>
          <p:nvPr/>
        </p:nvSpPr>
        <p:spPr>
          <a:xfrm>
            <a:off x="3179947" y="4114800"/>
            <a:ext cx="3147015" cy="1754326"/>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FF9900"/>
                </a:solidFill>
                <a:effectLst>
                  <a:outerShdw blurRad="50800" algn="tl" rotWithShape="0">
                    <a:srgbClr val="000000"/>
                  </a:outerShdw>
                </a:effectLst>
              </a:rPr>
              <a:t>Summer </a:t>
            </a:r>
          </a:p>
          <a:p>
            <a:pPr algn="ctr">
              <a:defRPr/>
            </a:pPr>
            <a:r>
              <a:rPr lang="en-US" sz="5400" b="1" dirty="0">
                <a:ln w="17780" cmpd="sng">
                  <a:solidFill>
                    <a:srgbClr val="FFFFFF"/>
                  </a:solidFill>
                  <a:prstDash val="solid"/>
                  <a:miter lim="800000"/>
                </a:ln>
                <a:solidFill>
                  <a:srgbClr val="FF9900"/>
                </a:solidFill>
                <a:effectLst>
                  <a:outerShdw blurRad="50800" algn="tl" rotWithShape="0">
                    <a:srgbClr val="000000"/>
                  </a:outerShdw>
                </a:effectLst>
              </a:rPr>
              <a:t>Solstice</a:t>
            </a:r>
          </a:p>
        </p:txBody>
      </p:sp>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63498" name="Picture 2" descr="https://encrypted-tbn2.gstatic.com/images?q=tbn:ANd9GcSZq6k1WTSqYtuRYTpF_x_ADNP-pe_OEfu5Gl1nN-_oA0kOsvRX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65263"/>
            <a:ext cx="2808288" cy="252571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sp>
        <p:nvSpPr>
          <p:cNvPr id="17" name="Pie 16"/>
          <p:cNvSpPr/>
          <p:nvPr/>
        </p:nvSpPr>
        <p:spPr bwMode="auto">
          <a:xfrm>
            <a:off x="376555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p>
        </p:txBody>
      </p:sp>
      <p:sp>
        <p:nvSpPr>
          <p:cNvPr id="15" name="Pie 14"/>
          <p:cNvSpPr/>
          <p:nvPr/>
        </p:nvSpPr>
        <p:spPr bwMode="auto">
          <a:xfrm>
            <a:off x="6554788" y="1625600"/>
            <a:ext cx="1692275" cy="2203450"/>
          </a:xfrm>
          <a:prstGeom prst="pie">
            <a:avLst>
              <a:gd name="adj1" fmla="val 5348592"/>
              <a:gd name="adj2" fmla="val 16200000"/>
            </a:avLst>
          </a:prstGeom>
          <a:solidFill>
            <a:srgbClr val="FFFF00">
              <a:alpha val="38000"/>
            </a:srgbClr>
          </a:solidFill>
          <a:ln w="76200" cap="flat" cmpd="sng" algn="ctr">
            <a:solidFill>
              <a:srgbClr val="FFFF00"/>
            </a:solidFill>
            <a:prstDash val="solid"/>
            <a:round/>
            <a:headEnd type="none" w="med" len="med"/>
            <a:tailEnd type="none" w="med" len="med"/>
          </a:ln>
          <a:effectLst/>
        </p:spPr>
        <p:txBody>
          <a:bodyPr wrap="none" anchor="ctr"/>
          <a:lstStyle/>
          <a:p>
            <a:pPr>
              <a:defRPr/>
            </a:pPr>
            <a:endParaRPr lang="en-US"/>
          </a:p>
        </p:txBody>
      </p:sp>
      <p:sp>
        <p:nvSpPr>
          <p:cNvPr id="11" name="Rectangle 10"/>
          <p:cNvSpPr/>
          <p:nvPr/>
        </p:nvSpPr>
        <p:spPr>
          <a:xfrm>
            <a:off x="6003649" y="4189827"/>
            <a:ext cx="2916183" cy="923330"/>
          </a:xfrm>
          <a:prstGeom prst="rect">
            <a:avLst/>
          </a:prstGeom>
        </p:spPr>
        <p:txBody>
          <a:bodyPr wrap="none">
            <a:spAutoFit/>
          </a:bodyPr>
          <a:lstStyle/>
          <a:p>
            <a:pPr>
              <a:defRPr/>
            </a:pPr>
            <a:r>
              <a:rPr lang="en-US" sz="5400" b="1" dirty="0">
                <a:ln w="17780" cmpd="sng">
                  <a:solidFill>
                    <a:srgbClr val="FFFFFF"/>
                  </a:solidFill>
                  <a:prstDash val="solid"/>
                  <a:miter lim="800000"/>
                </a:ln>
                <a:solidFill>
                  <a:srgbClr val="FFFF00"/>
                </a:solidFill>
                <a:effectLst>
                  <a:outerShdw blurRad="50800" algn="tl" rotWithShape="0">
                    <a:srgbClr val="000000"/>
                  </a:outerShdw>
                </a:effectLst>
              </a:rPr>
              <a:t>Equinox</a:t>
            </a:r>
          </a:p>
        </p:txBody>
      </p:sp>
      <p:pic>
        <p:nvPicPr>
          <p:cNvPr id="7" name="Picture 6">
            <a:extLst>
              <a:ext uri="{FF2B5EF4-FFF2-40B4-BE49-F238E27FC236}">
                <a16:creationId xmlns:a16="http://schemas.microsoft.com/office/drawing/2014/main" id="{F8BAB222-78A8-8158-63F3-5D13939ADB41}"/>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rgbClr val="FFFFFF"/>
                </a:solidFill>
                <a:latin typeface="Verdana" pitchFamily="34" charset="0"/>
              </a:rPr>
              <a:t>Copyright © 2024 SlideSpark .LLC</a:t>
            </a:r>
            <a:endParaRPr lang="en-US" dirty="0">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31189785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2971800" y="3886200"/>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Oval 7"/>
          <p:cNvSpPr/>
          <p:nvPr/>
        </p:nvSpPr>
        <p:spPr bwMode="auto">
          <a:xfrm rot="18162596">
            <a:off x="3037108" y="1266633"/>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pic>
        <p:nvPicPr>
          <p:cNvPr id="13" name="Picture 6" descr="Image result for Ear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97935">
            <a:off x="-1166131" y="612662"/>
            <a:ext cx="7276530" cy="730907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rot="18162596">
            <a:off x="3026730" y="1237741"/>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3293494" y="4101611"/>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bwMode="auto">
          <a:xfrm>
            <a:off x="3208160" y="1447621"/>
            <a:ext cx="6221278" cy="901688"/>
          </a:xfrm>
          <a:prstGeom prst="rect">
            <a:avLst/>
          </a:prstGeom>
          <a:solidFill>
            <a:srgbClr val="FFFF00">
              <a:alpha val="4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17" name="Rectangle 16"/>
          <p:cNvSpPr/>
          <p:nvPr/>
        </p:nvSpPr>
        <p:spPr bwMode="auto">
          <a:xfrm>
            <a:off x="3763750" y="4152601"/>
            <a:ext cx="6068878" cy="762000"/>
          </a:xfrm>
          <a:prstGeom prst="rect">
            <a:avLst/>
          </a:prstGeom>
          <a:solidFill>
            <a:srgbClr val="FFFF00">
              <a:alpha val="3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2" name="Rectangle 1"/>
          <p:cNvSpPr/>
          <p:nvPr/>
        </p:nvSpPr>
        <p:spPr>
          <a:xfrm>
            <a:off x="4250738" y="1309355"/>
            <a:ext cx="5720079"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large area</a:t>
            </a:r>
          </a:p>
        </p:txBody>
      </p:sp>
      <p:sp>
        <p:nvSpPr>
          <p:cNvPr id="3" name="Rectangle 2"/>
          <p:cNvSpPr/>
          <p:nvPr/>
        </p:nvSpPr>
        <p:spPr>
          <a:xfrm>
            <a:off x="4126087" y="4026218"/>
            <a:ext cx="5212533"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smaller area</a:t>
            </a:r>
          </a:p>
        </p:txBody>
      </p:sp>
      <p:sp>
        <p:nvSpPr>
          <p:cNvPr id="5" name="Rectangle 4"/>
          <p:cNvSpPr/>
          <p:nvPr/>
        </p:nvSpPr>
        <p:spPr>
          <a:xfrm>
            <a:off x="3081752" y="1450322"/>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7" name="TextBox 6"/>
          <p:cNvSpPr txBox="1"/>
          <p:nvPr/>
        </p:nvSpPr>
        <p:spPr>
          <a:xfrm>
            <a:off x="228600" y="108944"/>
            <a:ext cx="8077200" cy="954107"/>
          </a:xfrm>
          <a:prstGeom prst="rect">
            <a:avLst/>
          </a:prstGeom>
          <a:noFill/>
        </p:spPr>
        <p:txBody>
          <a:bodyPr wrap="square" rtlCol="0">
            <a:spAutoFit/>
          </a:bodyPr>
          <a:lstStyle/>
          <a:p>
            <a:r>
              <a:rPr lang="en-US" sz="2800" dirty="0"/>
              <a:t>Which area of the planet has hot weather year round and which is cooler year round?</a:t>
            </a:r>
          </a:p>
        </p:txBody>
      </p:sp>
      <p:sp>
        <p:nvSpPr>
          <p:cNvPr id="9" name="Rectangle 8"/>
          <p:cNvSpPr/>
          <p:nvPr/>
        </p:nvSpPr>
        <p:spPr>
          <a:xfrm>
            <a:off x="3324752" y="4480283"/>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10" name="Rectangle 9"/>
          <p:cNvSpPr/>
          <p:nvPr/>
        </p:nvSpPr>
        <p:spPr>
          <a:xfrm>
            <a:off x="7917662" y="-15480"/>
            <a:ext cx="1159613"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p>
        </p:txBody>
      </p:sp>
      <p:pic>
        <p:nvPicPr>
          <p:cNvPr id="4" name="Picture 3">
            <a:extLst>
              <a:ext uri="{FF2B5EF4-FFF2-40B4-BE49-F238E27FC236}">
                <a16:creationId xmlns:a16="http://schemas.microsoft.com/office/drawing/2014/main" id="{FC91C51C-CFC2-1F22-F9A1-2CB79592506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729736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2971800" y="3886200"/>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Oval 7"/>
          <p:cNvSpPr/>
          <p:nvPr/>
        </p:nvSpPr>
        <p:spPr bwMode="auto">
          <a:xfrm rot="18162596">
            <a:off x="3037108" y="1266633"/>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pic>
        <p:nvPicPr>
          <p:cNvPr id="13" name="Picture 6" descr="Image result for Ear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97935">
            <a:off x="-1166131" y="612662"/>
            <a:ext cx="7276530" cy="730907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rot="18162596">
            <a:off x="3026730" y="1237741"/>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3293494" y="4101611"/>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bwMode="auto">
          <a:xfrm>
            <a:off x="3208160" y="1447621"/>
            <a:ext cx="6221278" cy="901688"/>
          </a:xfrm>
          <a:prstGeom prst="rect">
            <a:avLst/>
          </a:prstGeom>
          <a:solidFill>
            <a:srgbClr val="FFFF00">
              <a:alpha val="4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17" name="Rectangle 16"/>
          <p:cNvSpPr/>
          <p:nvPr/>
        </p:nvSpPr>
        <p:spPr bwMode="auto">
          <a:xfrm>
            <a:off x="3763750" y="4152601"/>
            <a:ext cx="6068878" cy="762000"/>
          </a:xfrm>
          <a:prstGeom prst="rect">
            <a:avLst/>
          </a:prstGeom>
          <a:solidFill>
            <a:srgbClr val="FFFF00">
              <a:alpha val="3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2" name="Rectangle 1"/>
          <p:cNvSpPr/>
          <p:nvPr/>
        </p:nvSpPr>
        <p:spPr>
          <a:xfrm>
            <a:off x="4250738" y="1309355"/>
            <a:ext cx="5720079"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large area</a:t>
            </a:r>
          </a:p>
        </p:txBody>
      </p:sp>
      <p:sp>
        <p:nvSpPr>
          <p:cNvPr id="3" name="Rectangle 2"/>
          <p:cNvSpPr/>
          <p:nvPr/>
        </p:nvSpPr>
        <p:spPr>
          <a:xfrm>
            <a:off x="4126087" y="4026218"/>
            <a:ext cx="5212533"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smaller area</a:t>
            </a:r>
          </a:p>
        </p:txBody>
      </p:sp>
      <p:pic>
        <p:nvPicPr>
          <p:cNvPr id="19" name="Picture 18"/>
          <p:cNvPicPr>
            <a:picLocks noChangeAspect="1"/>
          </p:cNvPicPr>
          <p:nvPr/>
        </p:nvPicPr>
        <p:blipFill>
          <a:blip r:embed="rId3"/>
          <a:stretch>
            <a:fillRect/>
          </a:stretch>
        </p:blipFill>
        <p:spPr>
          <a:xfrm rot="21431143">
            <a:off x="474408" y="1228835"/>
            <a:ext cx="2556506" cy="2140130"/>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3081752" y="1450322"/>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7" name="TextBox 6"/>
          <p:cNvSpPr txBox="1"/>
          <p:nvPr/>
        </p:nvSpPr>
        <p:spPr>
          <a:xfrm>
            <a:off x="228600" y="108944"/>
            <a:ext cx="8077200" cy="954107"/>
          </a:xfrm>
          <a:prstGeom prst="rect">
            <a:avLst/>
          </a:prstGeom>
          <a:noFill/>
        </p:spPr>
        <p:txBody>
          <a:bodyPr wrap="square" rtlCol="0">
            <a:spAutoFit/>
          </a:bodyPr>
          <a:lstStyle/>
          <a:p>
            <a:r>
              <a:rPr lang="en-US" sz="2800" dirty="0"/>
              <a:t>Which area of the planet has hot weather year round and which is cooler year round?</a:t>
            </a:r>
          </a:p>
        </p:txBody>
      </p:sp>
      <p:sp>
        <p:nvSpPr>
          <p:cNvPr id="9" name="Rectangle 8"/>
          <p:cNvSpPr/>
          <p:nvPr/>
        </p:nvSpPr>
        <p:spPr>
          <a:xfrm>
            <a:off x="3324752" y="4480283"/>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10" name="Rectangle 9"/>
          <p:cNvSpPr/>
          <p:nvPr/>
        </p:nvSpPr>
        <p:spPr>
          <a:xfrm>
            <a:off x="7917662" y="-15480"/>
            <a:ext cx="1159613"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p>
        </p:txBody>
      </p:sp>
      <p:sp>
        <p:nvSpPr>
          <p:cNvPr id="11" name="Rectangle 10"/>
          <p:cNvSpPr/>
          <p:nvPr/>
        </p:nvSpPr>
        <p:spPr>
          <a:xfrm>
            <a:off x="890886" y="2320236"/>
            <a:ext cx="1723550"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Cool</a:t>
            </a:r>
          </a:p>
        </p:txBody>
      </p:sp>
      <p:pic>
        <p:nvPicPr>
          <p:cNvPr id="4" name="Picture 3">
            <a:extLst>
              <a:ext uri="{FF2B5EF4-FFF2-40B4-BE49-F238E27FC236}">
                <a16:creationId xmlns:a16="http://schemas.microsoft.com/office/drawing/2014/main" id="{2036C6D1-2439-3461-2D57-163D55CD62F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814475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2971800" y="3886200"/>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Oval 7"/>
          <p:cNvSpPr/>
          <p:nvPr/>
        </p:nvSpPr>
        <p:spPr bwMode="auto">
          <a:xfrm rot="18162596">
            <a:off x="3037108" y="1266633"/>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pic>
        <p:nvPicPr>
          <p:cNvPr id="13" name="Picture 6" descr="Image result for Ear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97935">
            <a:off x="-1166131" y="612662"/>
            <a:ext cx="7276530" cy="730907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rot="18162596">
            <a:off x="3026730" y="1237741"/>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3293494" y="4101611"/>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bwMode="auto">
          <a:xfrm>
            <a:off x="3208160" y="1447621"/>
            <a:ext cx="6221278" cy="901688"/>
          </a:xfrm>
          <a:prstGeom prst="rect">
            <a:avLst/>
          </a:prstGeom>
          <a:solidFill>
            <a:srgbClr val="FFFF00">
              <a:alpha val="4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17" name="Rectangle 16"/>
          <p:cNvSpPr/>
          <p:nvPr/>
        </p:nvSpPr>
        <p:spPr bwMode="auto">
          <a:xfrm>
            <a:off x="3763750" y="4152601"/>
            <a:ext cx="6068878" cy="762000"/>
          </a:xfrm>
          <a:prstGeom prst="rect">
            <a:avLst/>
          </a:prstGeom>
          <a:solidFill>
            <a:srgbClr val="FFFF00">
              <a:alpha val="3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2" name="Rectangle 1"/>
          <p:cNvSpPr/>
          <p:nvPr/>
        </p:nvSpPr>
        <p:spPr>
          <a:xfrm>
            <a:off x="4250738" y="1309355"/>
            <a:ext cx="5720079"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large area</a:t>
            </a:r>
          </a:p>
        </p:txBody>
      </p:sp>
      <p:sp>
        <p:nvSpPr>
          <p:cNvPr id="3" name="Rectangle 2"/>
          <p:cNvSpPr/>
          <p:nvPr/>
        </p:nvSpPr>
        <p:spPr>
          <a:xfrm>
            <a:off x="4126087" y="4026218"/>
            <a:ext cx="5212533"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smaller area</a:t>
            </a:r>
          </a:p>
        </p:txBody>
      </p:sp>
      <p:pic>
        <p:nvPicPr>
          <p:cNvPr id="19" name="Picture 18"/>
          <p:cNvPicPr>
            <a:picLocks noChangeAspect="1"/>
          </p:cNvPicPr>
          <p:nvPr/>
        </p:nvPicPr>
        <p:blipFill>
          <a:blip r:embed="rId3"/>
          <a:stretch>
            <a:fillRect/>
          </a:stretch>
        </p:blipFill>
        <p:spPr>
          <a:xfrm rot="21431143">
            <a:off x="474408" y="1228835"/>
            <a:ext cx="2556506" cy="2140130"/>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4"/>
          <a:stretch>
            <a:fillRect/>
          </a:stretch>
        </p:blipFill>
        <p:spPr>
          <a:xfrm>
            <a:off x="412380" y="3527471"/>
            <a:ext cx="2667673" cy="169716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081752" y="1450322"/>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7" name="TextBox 6"/>
          <p:cNvSpPr txBox="1"/>
          <p:nvPr/>
        </p:nvSpPr>
        <p:spPr>
          <a:xfrm>
            <a:off x="228600" y="108944"/>
            <a:ext cx="8077200" cy="954107"/>
          </a:xfrm>
          <a:prstGeom prst="rect">
            <a:avLst/>
          </a:prstGeom>
          <a:noFill/>
        </p:spPr>
        <p:txBody>
          <a:bodyPr wrap="square" rtlCol="0">
            <a:spAutoFit/>
          </a:bodyPr>
          <a:lstStyle/>
          <a:p>
            <a:r>
              <a:rPr lang="en-US" sz="2800" dirty="0"/>
              <a:t>Which area of the planet has hot weather year round and which is cooler year round?</a:t>
            </a:r>
          </a:p>
        </p:txBody>
      </p:sp>
      <p:sp>
        <p:nvSpPr>
          <p:cNvPr id="9" name="Rectangle 8"/>
          <p:cNvSpPr/>
          <p:nvPr/>
        </p:nvSpPr>
        <p:spPr>
          <a:xfrm>
            <a:off x="3324752" y="4480283"/>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10" name="Rectangle 9"/>
          <p:cNvSpPr/>
          <p:nvPr/>
        </p:nvSpPr>
        <p:spPr>
          <a:xfrm>
            <a:off x="7917662" y="-15480"/>
            <a:ext cx="1159613"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p>
        </p:txBody>
      </p:sp>
      <p:sp>
        <p:nvSpPr>
          <p:cNvPr id="11" name="Rectangle 10"/>
          <p:cNvSpPr/>
          <p:nvPr/>
        </p:nvSpPr>
        <p:spPr>
          <a:xfrm>
            <a:off x="890886" y="2320236"/>
            <a:ext cx="1723550"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Cool</a:t>
            </a:r>
          </a:p>
        </p:txBody>
      </p:sp>
      <p:sp>
        <p:nvSpPr>
          <p:cNvPr id="18" name="Rectangle 17"/>
          <p:cNvSpPr/>
          <p:nvPr/>
        </p:nvSpPr>
        <p:spPr>
          <a:xfrm>
            <a:off x="729907" y="3783670"/>
            <a:ext cx="208255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Warm</a:t>
            </a:r>
          </a:p>
        </p:txBody>
      </p:sp>
      <p:pic>
        <p:nvPicPr>
          <p:cNvPr id="4" name="Picture 3">
            <a:extLst>
              <a:ext uri="{FF2B5EF4-FFF2-40B4-BE49-F238E27FC236}">
                <a16:creationId xmlns:a16="http://schemas.microsoft.com/office/drawing/2014/main" id="{C2A08296-48A7-5A83-953F-CEAE244D66E7}"/>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277139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2971800" y="3886200"/>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Oval 7"/>
          <p:cNvSpPr/>
          <p:nvPr/>
        </p:nvSpPr>
        <p:spPr bwMode="auto">
          <a:xfrm rot="18162596">
            <a:off x="3037108" y="1266633"/>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pic>
        <p:nvPicPr>
          <p:cNvPr id="12" name="Picture 5" descr="07162009113053sunburn-799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102" y="1212107"/>
            <a:ext cx="5623394" cy="563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Image result for 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97935">
            <a:off x="-1166131" y="612662"/>
            <a:ext cx="7276530" cy="730907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rot="18162596">
            <a:off x="3026730" y="1237741"/>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3293494" y="4101611"/>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bwMode="auto">
          <a:xfrm>
            <a:off x="3208160" y="1447621"/>
            <a:ext cx="6221278" cy="901688"/>
          </a:xfrm>
          <a:prstGeom prst="rect">
            <a:avLst/>
          </a:prstGeom>
          <a:solidFill>
            <a:srgbClr val="FFFF00">
              <a:alpha val="4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17" name="Rectangle 16"/>
          <p:cNvSpPr/>
          <p:nvPr/>
        </p:nvSpPr>
        <p:spPr bwMode="auto">
          <a:xfrm>
            <a:off x="3763750" y="4152601"/>
            <a:ext cx="6068878" cy="762000"/>
          </a:xfrm>
          <a:prstGeom prst="rect">
            <a:avLst/>
          </a:prstGeom>
          <a:solidFill>
            <a:srgbClr val="FFFF00">
              <a:alpha val="3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2" name="Rectangle 1"/>
          <p:cNvSpPr/>
          <p:nvPr/>
        </p:nvSpPr>
        <p:spPr>
          <a:xfrm>
            <a:off x="4250738" y="1309355"/>
            <a:ext cx="5720079"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large area</a:t>
            </a:r>
          </a:p>
        </p:txBody>
      </p:sp>
      <p:sp>
        <p:nvSpPr>
          <p:cNvPr id="3" name="Rectangle 2"/>
          <p:cNvSpPr/>
          <p:nvPr/>
        </p:nvSpPr>
        <p:spPr>
          <a:xfrm>
            <a:off x="4126087" y="4026218"/>
            <a:ext cx="5212533"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smaller area</a:t>
            </a:r>
          </a:p>
        </p:txBody>
      </p:sp>
      <p:pic>
        <p:nvPicPr>
          <p:cNvPr id="19" name="Picture 18"/>
          <p:cNvPicPr>
            <a:picLocks noChangeAspect="1"/>
          </p:cNvPicPr>
          <p:nvPr/>
        </p:nvPicPr>
        <p:blipFill>
          <a:blip r:embed="rId4"/>
          <a:stretch>
            <a:fillRect/>
          </a:stretch>
        </p:blipFill>
        <p:spPr>
          <a:xfrm rot="21431143">
            <a:off x="474408" y="1228835"/>
            <a:ext cx="2556506" cy="2140130"/>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5"/>
          <a:stretch>
            <a:fillRect/>
          </a:stretch>
        </p:blipFill>
        <p:spPr>
          <a:xfrm>
            <a:off x="412380" y="3527471"/>
            <a:ext cx="2667673" cy="169716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28370" y="3506781"/>
            <a:ext cx="2741174" cy="400110"/>
          </a:xfrm>
          <a:prstGeom prst="rect">
            <a:avLst/>
          </a:prstGeom>
          <a:noFill/>
        </p:spPr>
        <p:txBody>
          <a:bodyPr wrap="square" rtlCol="0">
            <a:spAutoFit/>
          </a:bodyPr>
          <a:lstStyle/>
          <a:p>
            <a:pPr algn="ctr" eaLnBrk="0" hangingPunct="0"/>
            <a:r>
              <a:rPr lang="en-US" sz="2000" dirty="0">
                <a:solidFill>
                  <a:srgbClr val="FFFFFF"/>
                </a:solidFill>
                <a:latin typeface="Verdana" pitchFamily="34" charset="0"/>
              </a:rPr>
              <a:t>Wear Sunscreen</a:t>
            </a:r>
          </a:p>
        </p:txBody>
      </p:sp>
      <p:sp>
        <p:nvSpPr>
          <p:cNvPr id="5" name="Rectangle 4"/>
          <p:cNvSpPr/>
          <p:nvPr/>
        </p:nvSpPr>
        <p:spPr>
          <a:xfrm>
            <a:off x="3081752" y="1450322"/>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7" name="TextBox 6"/>
          <p:cNvSpPr txBox="1"/>
          <p:nvPr/>
        </p:nvSpPr>
        <p:spPr>
          <a:xfrm>
            <a:off x="228600" y="108944"/>
            <a:ext cx="8077200" cy="954107"/>
          </a:xfrm>
          <a:prstGeom prst="rect">
            <a:avLst/>
          </a:prstGeom>
          <a:noFill/>
        </p:spPr>
        <p:txBody>
          <a:bodyPr wrap="square" rtlCol="0">
            <a:spAutoFit/>
          </a:bodyPr>
          <a:lstStyle/>
          <a:p>
            <a:r>
              <a:rPr lang="en-US" sz="2800" dirty="0"/>
              <a:t>Which area of the planet has hot weather year round and which is cooler year round?</a:t>
            </a:r>
          </a:p>
        </p:txBody>
      </p:sp>
      <p:sp>
        <p:nvSpPr>
          <p:cNvPr id="9" name="Rectangle 8"/>
          <p:cNvSpPr/>
          <p:nvPr/>
        </p:nvSpPr>
        <p:spPr>
          <a:xfrm>
            <a:off x="3324752" y="4480283"/>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10" name="Rectangle 9"/>
          <p:cNvSpPr/>
          <p:nvPr/>
        </p:nvSpPr>
        <p:spPr>
          <a:xfrm>
            <a:off x="7917662" y="-15480"/>
            <a:ext cx="1159613"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p>
        </p:txBody>
      </p:sp>
      <p:sp>
        <p:nvSpPr>
          <p:cNvPr id="11" name="Rectangle 10"/>
          <p:cNvSpPr/>
          <p:nvPr/>
        </p:nvSpPr>
        <p:spPr>
          <a:xfrm>
            <a:off x="890886" y="2320236"/>
            <a:ext cx="1723550"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Cool</a:t>
            </a:r>
          </a:p>
        </p:txBody>
      </p:sp>
      <p:sp>
        <p:nvSpPr>
          <p:cNvPr id="18" name="Rectangle 17"/>
          <p:cNvSpPr/>
          <p:nvPr/>
        </p:nvSpPr>
        <p:spPr>
          <a:xfrm>
            <a:off x="729907" y="3783670"/>
            <a:ext cx="208255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Warm</a:t>
            </a:r>
          </a:p>
        </p:txBody>
      </p:sp>
    </p:spTree>
    <p:extLst>
      <p:ext uri="{BB962C8B-B14F-4D97-AF65-F5344CB8AC3E}">
        <p14:creationId xmlns:p14="http://schemas.microsoft.com/office/powerpoint/2010/main" val="63196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Seeing Equinoxes and Solstices from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 y="-1"/>
            <a:ext cx="91368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6713" y="1222233"/>
            <a:ext cx="721672"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A</a:t>
            </a:r>
          </a:p>
        </p:txBody>
      </p:sp>
      <p:sp>
        <p:nvSpPr>
          <p:cNvPr id="5" name="Rectangle 4"/>
          <p:cNvSpPr/>
          <p:nvPr/>
        </p:nvSpPr>
        <p:spPr>
          <a:xfrm>
            <a:off x="5552527" y="962383"/>
            <a:ext cx="71205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B</a:t>
            </a:r>
          </a:p>
        </p:txBody>
      </p:sp>
      <p:sp>
        <p:nvSpPr>
          <p:cNvPr id="6" name="Rectangle 5"/>
          <p:cNvSpPr/>
          <p:nvPr/>
        </p:nvSpPr>
        <p:spPr>
          <a:xfrm>
            <a:off x="1752600" y="5562600"/>
            <a:ext cx="686406"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C</a:t>
            </a:r>
          </a:p>
        </p:txBody>
      </p:sp>
      <p:sp>
        <p:nvSpPr>
          <p:cNvPr id="7" name="Rectangle 6"/>
          <p:cNvSpPr/>
          <p:nvPr/>
        </p:nvSpPr>
        <p:spPr>
          <a:xfrm>
            <a:off x="6200310" y="5547453"/>
            <a:ext cx="76014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D</a:t>
            </a:r>
          </a:p>
        </p:txBody>
      </p:sp>
      <p:sp>
        <p:nvSpPr>
          <p:cNvPr id="9" name="Oval 8"/>
          <p:cNvSpPr/>
          <p:nvPr/>
        </p:nvSpPr>
        <p:spPr bwMode="auto">
          <a:xfrm>
            <a:off x="5334000" y="0"/>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1" name="Oval 10"/>
          <p:cNvSpPr/>
          <p:nvPr/>
        </p:nvSpPr>
        <p:spPr bwMode="auto">
          <a:xfrm>
            <a:off x="5326879" y="3545751"/>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4" name="Oval 13"/>
          <p:cNvSpPr/>
          <p:nvPr/>
        </p:nvSpPr>
        <p:spPr bwMode="auto">
          <a:xfrm>
            <a:off x="533400" y="34183"/>
            <a:ext cx="3962400" cy="3299430"/>
          </a:xfrm>
          <a:prstGeom prst="ellipse">
            <a:avLst/>
          </a:prstGeom>
          <a:no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533400" y="3526523"/>
            <a:ext cx="3962400" cy="3299430"/>
          </a:xfrm>
          <a:prstGeom prst="ellipse">
            <a:avLst/>
          </a:prstGeom>
          <a:noFill/>
          <a:ln w="9525" cap="flat" cmpd="sng" algn="ctr">
            <a:solidFill>
              <a:schemeClr val="tx1"/>
            </a:solidFill>
            <a:prstDash val="solid"/>
            <a:round/>
            <a:headEnd type="none" w="med" len="med"/>
            <a:tailEnd type="none" w="med" len="med"/>
          </a:ln>
          <a:effectLst>
            <a:glow rad="228600">
              <a:srgbClr val="FFC000">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a:xfrm>
            <a:off x="239060" y="38638"/>
            <a:ext cx="52372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A,B,C,D?</a:t>
            </a:r>
          </a:p>
        </p:txBody>
      </p:sp>
      <p:sp>
        <p:nvSpPr>
          <p:cNvPr id="17" name="Rectangle 16"/>
          <p:cNvSpPr/>
          <p:nvPr/>
        </p:nvSpPr>
        <p:spPr>
          <a:xfrm>
            <a:off x="8009448" y="127456"/>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pic>
        <p:nvPicPr>
          <p:cNvPr id="8" name="Picture 7">
            <a:extLst>
              <a:ext uri="{FF2B5EF4-FFF2-40B4-BE49-F238E27FC236}">
                <a16:creationId xmlns:a16="http://schemas.microsoft.com/office/drawing/2014/main" id="{7CE86223-E402-FF0B-5972-45A3BC4B088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340568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Seeing Equinoxes and Solstices from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 y="-1"/>
            <a:ext cx="91368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6713" y="1222233"/>
            <a:ext cx="721672"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A</a:t>
            </a:r>
          </a:p>
        </p:txBody>
      </p:sp>
      <p:sp>
        <p:nvSpPr>
          <p:cNvPr id="5" name="Rectangle 4"/>
          <p:cNvSpPr/>
          <p:nvPr/>
        </p:nvSpPr>
        <p:spPr>
          <a:xfrm>
            <a:off x="5552527" y="962383"/>
            <a:ext cx="71205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B</a:t>
            </a:r>
          </a:p>
        </p:txBody>
      </p:sp>
      <p:sp>
        <p:nvSpPr>
          <p:cNvPr id="6" name="Rectangle 5"/>
          <p:cNvSpPr/>
          <p:nvPr/>
        </p:nvSpPr>
        <p:spPr>
          <a:xfrm>
            <a:off x="1752600" y="5562600"/>
            <a:ext cx="686406"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C</a:t>
            </a:r>
          </a:p>
        </p:txBody>
      </p:sp>
      <p:sp>
        <p:nvSpPr>
          <p:cNvPr id="7" name="Rectangle 6"/>
          <p:cNvSpPr/>
          <p:nvPr/>
        </p:nvSpPr>
        <p:spPr>
          <a:xfrm>
            <a:off x="6200310" y="5547453"/>
            <a:ext cx="76014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D</a:t>
            </a:r>
          </a:p>
        </p:txBody>
      </p:sp>
      <p:sp>
        <p:nvSpPr>
          <p:cNvPr id="9" name="Oval 8"/>
          <p:cNvSpPr/>
          <p:nvPr/>
        </p:nvSpPr>
        <p:spPr bwMode="auto">
          <a:xfrm>
            <a:off x="5334000" y="0"/>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1" name="Oval 10"/>
          <p:cNvSpPr/>
          <p:nvPr/>
        </p:nvSpPr>
        <p:spPr bwMode="auto">
          <a:xfrm>
            <a:off x="5326879" y="3545751"/>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4" name="Oval 13"/>
          <p:cNvSpPr/>
          <p:nvPr/>
        </p:nvSpPr>
        <p:spPr bwMode="auto">
          <a:xfrm>
            <a:off x="533400" y="34183"/>
            <a:ext cx="3962400" cy="3299430"/>
          </a:xfrm>
          <a:prstGeom prst="ellipse">
            <a:avLst/>
          </a:prstGeom>
          <a:no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533400" y="3526523"/>
            <a:ext cx="3962400" cy="3299430"/>
          </a:xfrm>
          <a:prstGeom prst="ellipse">
            <a:avLst/>
          </a:prstGeom>
          <a:noFill/>
          <a:ln w="9525" cap="flat" cmpd="sng" algn="ctr">
            <a:solidFill>
              <a:schemeClr val="tx1"/>
            </a:solidFill>
            <a:prstDash val="solid"/>
            <a:round/>
            <a:headEnd type="none" w="med" len="med"/>
            <a:tailEnd type="none" w="med" len="med"/>
          </a:ln>
          <a:effectLst>
            <a:glow rad="228600">
              <a:srgbClr val="FFC000">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Rectangle 7"/>
          <p:cNvSpPr/>
          <p:nvPr/>
        </p:nvSpPr>
        <p:spPr>
          <a:xfrm>
            <a:off x="580947" y="2049522"/>
            <a:ext cx="3914853" cy="830997"/>
          </a:xfrm>
          <a:prstGeom prst="rect">
            <a:avLst/>
          </a:prstGeom>
          <a:noFill/>
        </p:spPr>
        <p:txBody>
          <a:bodyPr wrap="none" lIns="91440" tIns="45720" rIns="91440" bIns="45720">
            <a:spAutoFit/>
          </a:bodyPr>
          <a:lstStyle/>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Winter Solstice </a:t>
            </a:r>
          </a:p>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(Northern, Dec. 21st)</a:t>
            </a:r>
          </a:p>
        </p:txBody>
      </p:sp>
      <p:sp>
        <p:nvSpPr>
          <p:cNvPr id="16" name="Rectangle 15"/>
          <p:cNvSpPr/>
          <p:nvPr/>
        </p:nvSpPr>
        <p:spPr>
          <a:xfrm>
            <a:off x="239060" y="38638"/>
            <a:ext cx="52372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A,B,C,D?</a:t>
            </a:r>
          </a:p>
        </p:txBody>
      </p:sp>
      <p:sp>
        <p:nvSpPr>
          <p:cNvPr id="17" name="Rectangle 16"/>
          <p:cNvSpPr/>
          <p:nvPr/>
        </p:nvSpPr>
        <p:spPr>
          <a:xfrm>
            <a:off x="8009448" y="127456"/>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pic>
        <p:nvPicPr>
          <p:cNvPr id="10" name="Picture 9">
            <a:extLst>
              <a:ext uri="{FF2B5EF4-FFF2-40B4-BE49-F238E27FC236}">
                <a16:creationId xmlns:a16="http://schemas.microsoft.com/office/drawing/2014/main" id="{82522BC7-7D5D-9004-010D-9698F5CB0CB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749558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Seeing Equinoxes and Solstices from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 y="-1"/>
            <a:ext cx="91368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6713" y="1222233"/>
            <a:ext cx="721672"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A</a:t>
            </a:r>
          </a:p>
        </p:txBody>
      </p:sp>
      <p:sp>
        <p:nvSpPr>
          <p:cNvPr id="5" name="Rectangle 4"/>
          <p:cNvSpPr/>
          <p:nvPr/>
        </p:nvSpPr>
        <p:spPr>
          <a:xfrm>
            <a:off x="5552527" y="962383"/>
            <a:ext cx="71205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B</a:t>
            </a:r>
          </a:p>
        </p:txBody>
      </p:sp>
      <p:sp>
        <p:nvSpPr>
          <p:cNvPr id="6" name="Rectangle 5"/>
          <p:cNvSpPr/>
          <p:nvPr/>
        </p:nvSpPr>
        <p:spPr>
          <a:xfrm>
            <a:off x="1752600" y="5562600"/>
            <a:ext cx="686406"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C</a:t>
            </a:r>
          </a:p>
        </p:txBody>
      </p:sp>
      <p:sp>
        <p:nvSpPr>
          <p:cNvPr id="7" name="Rectangle 6"/>
          <p:cNvSpPr/>
          <p:nvPr/>
        </p:nvSpPr>
        <p:spPr>
          <a:xfrm>
            <a:off x="6200310" y="5547453"/>
            <a:ext cx="76014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D</a:t>
            </a:r>
          </a:p>
        </p:txBody>
      </p:sp>
      <p:sp>
        <p:nvSpPr>
          <p:cNvPr id="9" name="Oval 8"/>
          <p:cNvSpPr/>
          <p:nvPr/>
        </p:nvSpPr>
        <p:spPr bwMode="auto">
          <a:xfrm>
            <a:off x="5334000" y="0"/>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1" name="Oval 10"/>
          <p:cNvSpPr/>
          <p:nvPr/>
        </p:nvSpPr>
        <p:spPr bwMode="auto">
          <a:xfrm>
            <a:off x="5326879" y="3545751"/>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0" name="Rectangle 9"/>
          <p:cNvSpPr/>
          <p:nvPr/>
        </p:nvSpPr>
        <p:spPr>
          <a:xfrm>
            <a:off x="5897254" y="1633091"/>
            <a:ext cx="2789546" cy="1077218"/>
          </a:xfrm>
          <a:prstGeom prst="rect">
            <a:avLst/>
          </a:prstGeom>
          <a:noFill/>
        </p:spPr>
        <p:txBody>
          <a:bodyPr wrap="none" lIns="91440" tIns="45720" rIns="91440" bIns="45720">
            <a:spAutoFit/>
          </a:bodyPr>
          <a:lstStyle/>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Equinox</a:t>
            </a:r>
          </a:p>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March 20th</a:t>
            </a:r>
          </a:p>
        </p:txBody>
      </p:sp>
      <p:sp>
        <p:nvSpPr>
          <p:cNvPr id="14" name="Oval 13"/>
          <p:cNvSpPr/>
          <p:nvPr/>
        </p:nvSpPr>
        <p:spPr bwMode="auto">
          <a:xfrm>
            <a:off x="533400" y="34183"/>
            <a:ext cx="3962400" cy="3299430"/>
          </a:xfrm>
          <a:prstGeom prst="ellipse">
            <a:avLst/>
          </a:prstGeom>
          <a:no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533400" y="3526523"/>
            <a:ext cx="3962400" cy="3299430"/>
          </a:xfrm>
          <a:prstGeom prst="ellipse">
            <a:avLst/>
          </a:prstGeom>
          <a:noFill/>
          <a:ln w="9525" cap="flat" cmpd="sng" algn="ctr">
            <a:solidFill>
              <a:schemeClr val="tx1"/>
            </a:solidFill>
            <a:prstDash val="solid"/>
            <a:round/>
            <a:headEnd type="none" w="med" len="med"/>
            <a:tailEnd type="none" w="med" len="med"/>
          </a:ln>
          <a:effectLst>
            <a:glow rad="228600">
              <a:srgbClr val="FFC000">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Rectangle 7"/>
          <p:cNvSpPr/>
          <p:nvPr/>
        </p:nvSpPr>
        <p:spPr>
          <a:xfrm>
            <a:off x="580947" y="2049522"/>
            <a:ext cx="3914853" cy="830997"/>
          </a:xfrm>
          <a:prstGeom prst="rect">
            <a:avLst/>
          </a:prstGeom>
          <a:noFill/>
        </p:spPr>
        <p:txBody>
          <a:bodyPr wrap="none" lIns="91440" tIns="45720" rIns="91440" bIns="45720">
            <a:spAutoFit/>
          </a:bodyPr>
          <a:lstStyle/>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Winter Solstice </a:t>
            </a:r>
          </a:p>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(Northern, Dec. 21st)</a:t>
            </a:r>
          </a:p>
        </p:txBody>
      </p:sp>
      <p:sp>
        <p:nvSpPr>
          <p:cNvPr id="16" name="Rectangle 15"/>
          <p:cNvSpPr/>
          <p:nvPr/>
        </p:nvSpPr>
        <p:spPr>
          <a:xfrm>
            <a:off x="239060" y="38638"/>
            <a:ext cx="52372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A,B,C,D?</a:t>
            </a:r>
          </a:p>
        </p:txBody>
      </p:sp>
      <p:sp>
        <p:nvSpPr>
          <p:cNvPr id="17" name="Rectangle 16"/>
          <p:cNvSpPr/>
          <p:nvPr/>
        </p:nvSpPr>
        <p:spPr>
          <a:xfrm>
            <a:off x="8009448" y="127456"/>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pic>
        <p:nvPicPr>
          <p:cNvPr id="12" name="Picture 11">
            <a:extLst>
              <a:ext uri="{FF2B5EF4-FFF2-40B4-BE49-F238E27FC236}">
                <a16:creationId xmlns:a16="http://schemas.microsoft.com/office/drawing/2014/main" id="{AAC41E21-00FD-0FE4-981B-3F50DFA9DEF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710958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Seeing Equinoxes and Solstices from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 y="-1"/>
            <a:ext cx="91368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6713" y="1222233"/>
            <a:ext cx="721672"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A</a:t>
            </a:r>
          </a:p>
        </p:txBody>
      </p:sp>
      <p:sp>
        <p:nvSpPr>
          <p:cNvPr id="5" name="Rectangle 4"/>
          <p:cNvSpPr/>
          <p:nvPr/>
        </p:nvSpPr>
        <p:spPr>
          <a:xfrm>
            <a:off x="5552527" y="962383"/>
            <a:ext cx="71205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B</a:t>
            </a:r>
          </a:p>
        </p:txBody>
      </p:sp>
      <p:sp>
        <p:nvSpPr>
          <p:cNvPr id="6" name="Rectangle 5"/>
          <p:cNvSpPr/>
          <p:nvPr/>
        </p:nvSpPr>
        <p:spPr>
          <a:xfrm>
            <a:off x="1752600" y="5562600"/>
            <a:ext cx="686406"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C</a:t>
            </a:r>
          </a:p>
        </p:txBody>
      </p:sp>
      <p:sp>
        <p:nvSpPr>
          <p:cNvPr id="7" name="Rectangle 6"/>
          <p:cNvSpPr/>
          <p:nvPr/>
        </p:nvSpPr>
        <p:spPr>
          <a:xfrm>
            <a:off x="6200310" y="5547453"/>
            <a:ext cx="76014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D</a:t>
            </a:r>
          </a:p>
        </p:txBody>
      </p:sp>
      <p:sp>
        <p:nvSpPr>
          <p:cNvPr id="9" name="Oval 8"/>
          <p:cNvSpPr/>
          <p:nvPr/>
        </p:nvSpPr>
        <p:spPr bwMode="auto">
          <a:xfrm>
            <a:off x="5334000" y="0"/>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1" name="Oval 10"/>
          <p:cNvSpPr/>
          <p:nvPr/>
        </p:nvSpPr>
        <p:spPr bwMode="auto">
          <a:xfrm>
            <a:off x="5326879" y="3545751"/>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0" name="Rectangle 9"/>
          <p:cNvSpPr/>
          <p:nvPr/>
        </p:nvSpPr>
        <p:spPr>
          <a:xfrm>
            <a:off x="5897254" y="1633091"/>
            <a:ext cx="2789546" cy="1077218"/>
          </a:xfrm>
          <a:prstGeom prst="rect">
            <a:avLst/>
          </a:prstGeom>
          <a:noFill/>
        </p:spPr>
        <p:txBody>
          <a:bodyPr wrap="none" lIns="91440" tIns="45720" rIns="91440" bIns="45720">
            <a:spAutoFit/>
          </a:bodyPr>
          <a:lstStyle/>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Equinox</a:t>
            </a:r>
          </a:p>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March 20th</a:t>
            </a:r>
          </a:p>
        </p:txBody>
      </p:sp>
      <p:sp>
        <p:nvSpPr>
          <p:cNvPr id="14" name="Oval 13"/>
          <p:cNvSpPr/>
          <p:nvPr/>
        </p:nvSpPr>
        <p:spPr bwMode="auto">
          <a:xfrm>
            <a:off x="533400" y="34183"/>
            <a:ext cx="3962400" cy="3299430"/>
          </a:xfrm>
          <a:prstGeom prst="ellipse">
            <a:avLst/>
          </a:prstGeom>
          <a:no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533400" y="3526523"/>
            <a:ext cx="3962400" cy="3299430"/>
          </a:xfrm>
          <a:prstGeom prst="ellipse">
            <a:avLst/>
          </a:prstGeom>
          <a:noFill/>
          <a:ln w="9525" cap="flat" cmpd="sng" algn="ctr">
            <a:solidFill>
              <a:schemeClr val="tx1"/>
            </a:solidFill>
            <a:prstDash val="solid"/>
            <a:round/>
            <a:headEnd type="none" w="med" len="med"/>
            <a:tailEnd type="none" w="med" len="med"/>
          </a:ln>
          <a:effectLst>
            <a:glow rad="228600">
              <a:srgbClr val="FFC000">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Rectangle 7"/>
          <p:cNvSpPr/>
          <p:nvPr/>
        </p:nvSpPr>
        <p:spPr>
          <a:xfrm>
            <a:off x="580947" y="2049522"/>
            <a:ext cx="3914853" cy="830997"/>
          </a:xfrm>
          <a:prstGeom prst="rect">
            <a:avLst/>
          </a:prstGeom>
          <a:noFill/>
        </p:spPr>
        <p:txBody>
          <a:bodyPr wrap="none" lIns="91440" tIns="45720" rIns="91440" bIns="45720">
            <a:spAutoFit/>
          </a:bodyPr>
          <a:lstStyle/>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Winter Solstice </a:t>
            </a:r>
          </a:p>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(Northern, Dec. 21st)</a:t>
            </a:r>
          </a:p>
        </p:txBody>
      </p:sp>
      <p:sp>
        <p:nvSpPr>
          <p:cNvPr id="13" name="Rectangle 12"/>
          <p:cNvSpPr/>
          <p:nvPr/>
        </p:nvSpPr>
        <p:spPr>
          <a:xfrm>
            <a:off x="304800" y="4343400"/>
            <a:ext cx="4572000" cy="1384995"/>
          </a:xfrm>
          <a:prstGeom prst="rect">
            <a:avLst/>
          </a:prstGeom>
        </p:spPr>
        <p:txBody>
          <a:bodyPr>
            <a:spAutoFit/>
          </a:bodyPr>
          <a:lstStyle/>
          <a:p>
            <a:pPr algn="ctr" eaLnBrk="0" hangingPunct="0"/>
            <a:r>
              <a:rPr lang="en-US" sz="2800" b="1" dirty="0">
                <a:ln w="900" cmpd="sng">
                  <a:solidFill>
                    <a:srgbClr val="003399">
                      <a:satMod val="190000"/>
                      <a:alpha val="55000"/>
                    </a:srgbClr>
                  </a:solidFill>
                  <a:prstDash val="solid"/>
                </a:ln>
                <a:solidFill>
                  <a:srgbClr val="FF9900"/>
                </a:solidFill>
                <a:effectLst>
                  <a:innerShdw blurRad="101600" dist="76200" dir="5400000">
                    <a:srgbClr val="003399">
                      <a:satMod val="190000"/>
                      <a:tint val="100000"/>
                      <a:alpha val="74000"/>
                    </a:srgbClr>
                  </a:innerShdw>
                </a:effectLst>
                <a:latin typeface="Verdana" pitchFamily="34" charset="0"/>
              </a:rPr>
              <a:t>Summer Solstice </a:t>
            </a:r>
          </a:p>
          <a:p>
            <a:pPr algn="ctr" eaLnBrk="0" hangingPunct="0"/>
            <a:r>
              <a:rPr lang="en-US" sz="2800" b="1" dirty="0">
                <a:ln w="900" cmpd="sng">
                  <a:solidFill>
                    <a:srgbClr val="003399">
                      <a:satMod val="190000"/>
                      <a:alpha val="55000"/>
                    </a:srgbClr>
                  </a:solidFill>
                  <a:prstDash val="solid"/>
                </a:ln>
                <a:solidFill>
                  <a:srgbClr val="FF9900"/>
                </a:solidFill>
                <a:effectLst>
                  <a:innerShdw blurRad="101600" dist="76200" dir="5400000">
                    <a:srgbClr val="003399">
                      <a:satMod val="190000"/>
                      <a:tint val="100000"/>
                      <a:alpha val="74000"/>
                    </a:srgbClr>
                  </a:innerShdw>
                </a:effectLst>
                <a:latin typeface="Verdana" pitchFamily="34" charset="0"/>
              </a:rPr>
              <a:t>(Northern, </a:t>
            </a:r>
          </a:p>
          <a:p>
            <a:pPr algn="ctr" eaLnBrk="0" hangingPunct="0"/>
            <a:r>
              <a:rPr lang="en-US" sz="2800" b="1" dirty="0">
                <a:ln w="900" cmpd="sng">
                  <a:solidFill>
                    <a:srgbClr val="003399">
                      <a:satMod val="190000"/>
                      <a:alpha val="55000"/>
                    </a:srgbClr>
                  </a:solidFill>
                  <a:prstDash val="solid"/>
                </a:ln>
                <a:solidFill>
                  <a:srgbClr val="FF9900"/>
                </a:solidFill>
                <a:effectLst>
                  <a:innerShdw blurRad="101600" dist="76200" dir="5400000">
                    <a:srgbClr val="003399">
                      <a:satMod val="190000"/>
                      <a:tint val="100000"/>
                      <a:alpha val="74000"/>
                    </a:srgbClr>
                  </a:innerShdw>
                </a:effectLst>
                <a:latin typeface="Verdana" pitchFamily="34" charset="0"/>
              </a:rPr>
              <a:t>June 21st)</a:t>
            </a:r>
          </a:p>
        </p:txBody>
      </p:sp>
      <p:sp>
        <p:nvSpPr>
          <p:cNvPr id="16" name="Rectangle 15"/>
          <p:cNvSpPr/>
          <p:nvPr/>
        </p:nvSpPr>
        <p:spPr>
          <a:xfrm>
            <a:off x="239060" y="38638"/>
            <a:ext cx="52372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A,B,C,D?</a:t>
            </a:r>
          </a:p>
        </p:txBody>
      </p:sp>
      <p:sp>
        <p:nvSpPr>
          <p:cNvPr id="17" name="Rectangle 16"/>
          <p:cNvSpPr/>
          <p:nvPr/>
        </p:nvSpPr>
        <p:spPr>
          <a:xfrm>
            <a:off x="8009448" y="127456"/>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pic>
        <p:nvPicPr>
          <p:cNvPr id="12" name="Picture 11">
            <a:extLst>
              <a:ext uri="{FF2B5EF4-FFF2-40B4-BE49-F238E27FC236}">
                <a16:creationId xmlns:a16="http://schemas.microsoft.com/office/drawing/2014/main" id="{F28E83A8-C7A5-234C-DF76-5FF3B062836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84400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blipFill>
            <a:blip r:embed="rId3"/>
            <a:tile tx="0" ty="0" sx="100000" sy="100000" flip="none" algn="tl"/>
          </a:blipFill>
          <a:ln w="38100" algn="ctr">
            <a:solidFill>
              <a:srgbClr val="CC6600"/>
            </a:solidFill>
            <a:round/>
            <a:headEnd/>
            <a:tailEnd/>
          </a:ln>
          <a:effectLst>
            <a:glow rad="1524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8"/>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solidFill>
                <a:srgbClr val="FFFFFF"/>
              </a:solidFill>
            </a:endParaRPr>
          </a:p>
        </p:txBody>
      </p:sp>
      <p:sp>
        <p:nvSpPr>
          <p:cNvPr id="17" name="Rectangle 13"/>
          <p:cNvSpPr>
            <a:spLocks noChangeArrowheads="1"/>
          </p:cNvSpPr>
          <p:nvPr/>
        </p:nvSpPr>
        <p:spPr bwMode="auto">
          <a:xfrm>
            <a:off x="4628293" y="2592233"/>
            <a:ext cx="4515707" cy="762000"/>
          </a:xfrm>
          <a:prstGeom prst="rect">
            <a:avLst/>
          </a:prstGeom>
          <a:blipFill>
            <a:blip r:embed="rId9"/>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solidFill>
                <a:srgbClr val="FFFFFF"/>
              </a:solidFill>
            </a:endParaRPr>
          </a:p>
        </p:txBody>
      </p:sp>
      <p:sp>
        <p:nvSpPr>
          <p:cNvPr id="18" name="Rectangle 13"/>
          <p:cNvSpPr>
            <a:spLocks noChangeArrowheads="1"/>
          </p:cNvSpPr>
          <p:nvPr/>
        </p:nvSpPr>
        <p:spPr bwMode="auto">
          <a:xfrm>
            <a:off x="4610100" y="939409"/>
            <a:ext cx="4477607" cy="762000"/>
          </a:xfrm>
          <a:prstGeom prst="rect">
            <a:avLst/>
          </a:prstGeom>
          <a:blipFill>
            <a:blip r:embed="rId10"/>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solidFill>
                <a:srgbClr val="FFFFFF"/>
              </a:solidFill>
            </a:endParaRPr>
          </a:p>
        </p:txBody>
      </p:sp>
      <p:pic>
        <p:nvPicPr>
          <p:cNvPr id="20" name="Picture 2" descr="Image result for planet satur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dirty="0">
                <a:ln w="9525">
                  <a:solidFill>
                    <a:srgbClr val="000000"/>
                  </a:solidFill>
                  <a:prstDash val="solid"/>
                </a:ln>
                <a:solidFill>
                  <a:srgbClr val="FFFFFF"/>
                </a:solidFill>
                <a:effectLst>
                  <a:outerShdw blurRad="12700" dist="38100" dir="2700000" algn="tl" rotWithShape="0">
                    <a:srgbClr val="000000">
                      <a:lumMod val="50000"/>
                    </a:srgb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D</a:t>
            </a:r>
          </a:p>
        </p:txBody>
      </p:sp>
    </p:spTree>
    <p:extLst>
      <p:ext uri="{BB962C8B-B14F-4D97-AF65-F5344CB8AC3E}">
        <p14:creationId xmlns:p14="http://schemas.microsoft.com/office/powerpoint/2010/main" val="22439704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Seeing Equinoxes and Solstices from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 y="-1"/>
            <a:ext cx="91368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6713" y="1222233"/>
            <a:ext cx="721672"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A</a:t>
            </a:r>
          </a:p>
        </p:txBody>
      </p:sp>
      <p:sp>
        <p:nvSpPr>
          <p:cNvPr id="5" name="Rectangle 4"/>
          <p:cNvSpPr/>
          <p:nvPr/>
        </p:nvSpPr>
        <p:spPr>
          <a:xfrm>
            <a:off x="5552527" y="962383"/>
            <a:ext cx="71205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B</a:t>
            </a:r>
          </a:p>
        </p:txBody>
      </p:sp>
      <p:sp>
        <p:nvSpPr>
          <p:cNvPr id="6" name="Rectangle 5"/>
          <p:cNvSpPr/>
          <p:nvPr/>
        </p:nvSpPr>
        <p:spPr>
          <a:xfrm>
            <a:off x="1752600" y="5562600"/>
            <a:ext cx="686406"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C</a:t>
            </a:r>
          </a:p>
        </p:txBody>
      </p:sp>
      <p:sp>
        <p:nvSpPr>
          <p:cNvPr id="7" name="Rectangle 6"/>
          <p:cNvSpPr/>
          <p:nvPr/>
        </p:nvSpPr>
        <p:spPr>
          <a:xfrm>
            <a:off x="6200310" y="5547453"/>
            <a:ext cx="76014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D</a:t>
            </a:r>
          </a:p>
        </p:txBody>
      </p:sp>
      <p:sp>
        <p:nvSpPr>
          <p:cNvPr id="9" name="Oval 8"/>
          <p:cNvSpPr/>
          <p:nvPr/>
        </p:nvSpPr>
        <p:spPr bwMode="auto">
          <a:xfrm>
            <a:off x="5334000" y="0"/>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1" name="Oval 10"/>
          <p:cNvSpPr/>
          <p:nvPr/>
        </p:nvSpPr>
        <p:spPr bwMode="auto">
          <a:xfrm>
            <a:off x="5326879" y="3545751"/>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0" name="Rectangle 9"/>
          <p:cNvSpPr/>
          <p:nvPr/>
        </p:nvSpPr>
        <p:spPr>
          <a:xfrm>
            <a:off x="5897254" y="1633091"/>
            <a:ext cx="2789546" cy="1077218"/>
          </a:xfrm>
          <a:prstGeom prst="rect">
            <a:avLst/>
          </a:prstGeom>
          <a:noFill/>
        </p:spPr>
        <p:txBody>
          <a:bodyPr wrap="none" lIns="91440" tIns="45720" rIns="91440" bIns="45720">
            <a:spAutoFit/>
          </a:bodyPr>
          <a:lstStyle/>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Equinox</a:t>
            </a:r>
          </a:p>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March 20th</a:t>
            </a:r>
          </a:p>
        </p:txBody>
      </p:sp>
      <p:sp>
        <p:nvSpPr>
          <p:cNvPr id="12" name="Rectangle 11"/>
          <p:cNvSpPr/>
          <p:nvPr/>
        </p:nvSpPr>
        <p:spPr>
          <a:xfrm>
            <a:off x="5245171" y="4343400"/>
            <a:ext cx="3897221" cy="1077218"/>
          </a:xfrm>
          <a:prstGeom prst="rect">
            <a:avLst/>
          </a:prstGeom>
        </p:spPr>
        <p:txBody>
          <a:bodyPr wrap="none">
            <a:spAutoFit/>
          </a:bodyPr>
          <a:lstStyle/>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Equinox</a:t>
            </a:r>
          </a:p>
          <a:p>
            <a:pPr algn="ctr" eaLnBrk="0" hangingPunct="0"/>
            <a:r>
              <a:rPr lang="en-US" sz="3200" b="1" dirty="0">
                <a:ln w="17780" cmpd="sng">
                  <a:solidFill>
                    <a:srgbClr val="FFFFFF"/>
                  </a:solidFill>
                  <a:prstDash val="solid"/>
                  <a:miter lim="800000"/>
                </a:ln>
                <a:solidFill>
                  <a:srgbClr val="FFFF99"/>
                </a:solidFill>
                <a:effectLst>
                  <a:outerShdw blurRad="50800" algn="tl" rotWithShape="0">
                    <a:srgbClr val="000000"/>
                  </a:outerShdw>
                </a:effectLst>
                <a:latin typeface="Verdana" pitchFamily="34" charset="0"/>
              </a:rPr>
              <a:t>September 20th</a:t>
            </a:r>
          </a:p>
        </p:txBody>
      </p:sp>
      <p:sp>
        <p:nvSpPr>
          <p:cNvPr id="14" name="Oval 13"/>
          <p:cNvSpPr/>
          <p:nvPr/>
        </p:nvSpPr>
        <p:spPr bwMode="auto">
          <a:xfrm>
            <a:off x="533400" y="34183"/>
            <a:ext cx="3962400" cy="3299430"/>
          </a:xfrm>
          <a:prstGeom prst="ellipse">
            <a:avLst/>
          </a:prstGeom>
          <a:no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533400" y="3526523"/>
            <a:ext cx="3962400" cy="3299430"/>
          </a:xfrm>
          <a:prstGeom prst="ellipse">
            <a:avLst/>
          </a:prstGeom>
          <a:noFill/>
          <a:ln w="9525" cap="flat" cmpd="sng" algn="ctr">
            <a:solidFill>
              <a:schemeClr val="tx1"/>
            </a:solidFill>
            <a:prstDash val="solid"/>
            <a:round/>
            <a:headEnd type="none" w="med" len="med"/>
            <a:tailEnd type="none" w="med" len="med"/>
          </a:ln>
          <a:effectLst>
            <a:glow rad="228600">
              <a:srgbClr val="FFC000">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Rectangle 7"/>
          <p:cNvSpPr/>
          <p:nvPr/>
        </p:nvSpPr>
        <p:spPr>
          <a:xfrm>
            <a:off x="580947" y="2049522"/>
            <a:ext cx="3914853" cy="830997"/>
          </a:xfrm>
          <a:prstGeom prst="rect">
            <a:avLst/>
          </a:prstGeom>
          <a:noFill/>
        </p:spPr>
        <p:txBody>
          <a:bodyPr wrap="none" lIns="91440" tIns="45720" rIns="91440" bIns="45720">
            <a:spAutoFit/>
          </a:bodyPr>
          <a:lstStyle/>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Winter Solstice </a:t>
            </a:r>
          </a:p>
          <a:p>
            <a:pPr algn="ctr" eaLnBrk="0" hangingPunct="0"/>
            <a:r>
              <a:rPr lang="en-US" sz="24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Verdana" pitchFamily="34" charset="0"/>
              </a:rPr>
              <a:t>(Northern, Dec. 21st)</a:t>
            </a:r>
          </a:p>
        </p:txBody>
      </p:sp>
      <p:sp>
        <p:nvSpPr>
          <p:cNvPr id="13" name="Rectangle 12"/>
          <p:cNvSpPr/>
          <p:nvPr/>
        </p:nvSpPr>
        <p:spPr>
          <a:xfrm>
            <a:off x="304800" y="4343400"/>
            <a:ext cx="4572000" cy="1384995"/>
          </a:xfrm>
          <a:prstGeom prst="rect">
            <a:avLst/>
          </a:prstGeom>
        </p:spPr>
        <p:txBody>
          <a:bodyPr>
            <a:spAutoFit/>
          </a:bodyPr>
          <a:lstStyle/>
          <a:p>
            <a:pPr algn="ctr" eaLnBrk="0" hangingPunct="0"/>
            <a:r>
              <a:rPr lang="en-US" sz="2800" b="1" dirty="0">
                <a:ln w="900" cmpd="sng">
                  <a:solidFill>
                    <a:srgbClr val="003399">
                      <a:satMod val="190000"/>
                      <a:alpha val="55000"/>
                    </a:srgbClr>
                  </a:solidFill>
                  <a:prstDash val="solid"/>
                </a:ln>
                <a:solidFill>
                  <a:srgbClr val="FF9900"/>
                </a:solidFill>
                <a:effectLst>
                  <a:innerShdw blurRad="101600" dist="76200" dir="5400000">
                    <a:srgbClr val="003399">
                      <a:satMod val="190000"/>
                      <a:tint val="100000"/>
                      <a:alpha val="74000"/>
                    </a:srgbClr>
                  </a:innerShdw>
                </a:effectLst>
                <a:latin typeface="Verdana" pitchFamily="34" charset="0"/>
              </a:rPr>
              <a:t>Summer Solstice </a:t>
            </a:r>
          </a:p>
          <a:p>
            <a:pPr algn="ctr" eaLnBrk="0" hangingPunct="0"/>
            <a:r>
              <a:rPr lang="en-US" sz="2800" b="1" dirty="0">
                <a:ln w="900" cmpd="sng">
                  <a:solidFill>
                    <a:srgbClr val="003399">
                      <a:satMod val="190000"/>
                      <a:alpha val="55000"/>
                    </a:srgbClr>
                  </a:solidFill>
                  <a:prstDash val="solid"/>
                </a:ln>
                <a:solidFill>
                  <a:srgbClr val="FF9900"/>
                </a:solidFill>
                <a:effectLst>
                  <a:innerShdw blurRad="101600" dist="76200" dir="5400000">
                    <a:srgbClr val="003399">
                      <a:satMod val="190000"/>
                      <a:tint val="100000"/>
                      <a:alpha val="74000"/>
                    </a:srgbClr>
                  </a:innerShdw>
                </a:effectLst>
                <a:latin typeface="Verdana" pitchFamily="34" charset="0"/>
              </a:rPr>
              <a:t>(Northern, </a:t>
            </a:r>
          </a:p>
          <a:p>
            <a:pPr algn="ctr" eaLnBrk="0" hangingPunct="0"/>
            <a:r>
              <a:rPr lang="en-US" sz="2800" b="1" dirty="0">
                <a:ln w="900" cmpd="sng">
                  <a:solidFill>
                    <a:srgbClr val="003399">
                      <a:satMod val="190000"/>
                      <a:alpha val="55000"/>
                    </a:srgbClr>
                  </a:solidFill>
                  <a:prstDash val="solid"/>
                </a:ln>
                <a:solidFill>
                  <a:srgbClr val="FF9900"/>
                </a:solidFill>
                <a:effectLst>
                  <a:innerShdw blurRad="101600" dist="76200" dir="5400000">
                    <a:srgbClr val="003399">
                      <a:satMod val="190000"/>
                      <a:tint val="100000"/>
                      <a:alpha val="74000"/>
                    </a:srgbClr>
                  </a:innerShdw>
                </a:effectLst>
                <a:latin typeface="Verdana" pitchFamily="34" charset="0"/>
              </a:rPr>
              <a:t>June 21st)</a:t>
            </a:r>
          </a:p>
        </p:txBody>
      </p:sp>
      <p:sp>
        <p:nvSpPr>
          <p:cNvPr id="16" name="Rectangle 15"/>
          <p:cNvSpPr/>
          <p:nvPr/>
        </p:nvSpPr>
        <p:spPr>
          <a:xfrm>
            <a:off x="239060" y="38638"/>
            <a:ext cx="52372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A,B,C,D?</a:t>
            </a:r>
          </a:p>
        </p:txBody>
      </p:sp>
      <p:sp>
        <p:nvSpPr>
          <p:cNvPr id="17" name="Rectangle 16"/>
          <p:cNvSpPr/>
          <p:nvPr/>
        </p:nvSpPr>
        <p:spPr>
          <a:xfrm>
            <a:off x="8009448" y="127456"/>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pic>
        <p:nvPicPr>
          <p:cNvPr id="18" name="Picture 17">
            <a:extLst>
              <a:ext uri="{FF2B5EF4-FFF2-40B4-BE49-F238E27FC236}">
                <a16:creationId xmlns:a16="http://schemas.microsoft.com/office/drawing/2014/main" id="{5100CCDA-6056-76F8-1008-97691D2A076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875246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strong </a:t>
            </a:r>
            <a:r>
              <a:rPr lang="en-US" dirty="0" err="1">
                <a:solidFill>
                  <a:srgbClr val="66FF99"/>
                </a:solidFill>
              </a:rPr>
              <a:t>electrogmagnetic</a:t>
            </a:r>
            <a:r>
              <a:rPr lang="en-US" dirty="0">
                <a:solidFill>
                  <a:srgbClr val="66FF99"/>
                </a:solidFill>
              </a:rPr>
              <a:t> field that </a:t>
            </a:r>
            <a:r>
              <a:rPr lang="en-US" dirty="0">
                <a:solidFill>
                  <a:srgbClr val="99FF99"/>
                </a:solidFill>
              </a:rPr>
              <a:t>protects the earth from charged particles. </a:t>
            </a:r>
          </a:p>
          <a:p>
            <a:pPr lvl="1"/>
            <a:r>
              <a:rPr lang="en-US" dirty="0">
                <a:solidFill>
                  <a:srgbClr val="00FFFF"/>
                </a:solidFill>
              </a:rPr>
              <a:t>It also creates the Aurora borealis (Northern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8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http://onemansblog.com/wp-content/uploads/2007/03/AuroraBoreal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
        <p:nvSpPr>
          <p:cNvPr id="4" name="Rounded Rectangle 3"/>
          <p:cNvSpPr/>
          <p:nvPr/>
        </p:nvSpPr>
        <p:spPr>
          <a:xfrm>
            <a:off x="4000500" y="337585"/>
            <a:ext cx="3733800" cy="5815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57600" y="1533497"/>
            <a:ext cx="2209800" cy="3894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103312F-E2B1-1230-4DC1-181670C150E2}"/>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789061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strong </a:t>
            </a:r>
            <a:r>
              <a:rPr lang="en-US" dirty="0" err="1">
                <a:solidFill>
                  <a:srgbClr val="66FF99"/>
                </a:solidFill>
              </a:rPr>
              <a:t>electrogmagnetic</a:t>
            </a:r>
            <a:r>
              <a:rPr lang="en-US" dirty="0">
                <a:solidFill>
                  <a:srgbClr val="66FF99"/>
                </a:solidFill>
              </a:rPr>
              <a:t> field that </a:t>
            </a:r>
            <a:r>
              <a:rPr lang="en-US" dirty="0">
                <a:solidFill>
                  <a:srgbClr val="99FF99"/>
                </a:solidFill>
              </a:rPr>
              <a:t>protects the earth from charged particles. </a:t>
            </a:r>
          </a:p>
          <a:p>
            <a:pPr lvl="1"/>
            <a:r>
              <a:rPr lang="en-US" dirty="0">
                <a:solidFill>
                  <a:srgbClr val="00FFFF"/>
                </a:solidFill>
              </a:rPr>
              <a:t>It also creates the Aurora borealis (Northern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88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1571547" y="2446308"/>
            <a:ext cx="6043926" cy="4279957"/>
          </a:xfrm>
          <a:custGeom>
            <a:avLst/>
            <a:gdLst>
              <a:gd name="connsiteX0" fmla="*/ 2191540 w 6043926"/>
              <a:gd name="connsiteY0" fmla="*/ 4870764 h 6395450"/>
              <a:gd name="connsiteX1" fmla="*/ 2200594 w 6043926"/>
              <a:gd name="connsiteY1" fmla="*/ 4825497 h 6395450"/>
              <a:gd name="connsiteX2" fmla="*/ 2209647 w 6043926"/>
              <a:gd name="connsiteY2" fmla="*/ 4789283 h 6395450"/>
              <a:gd name="connsiteX3" fmla="*/ 2218701 w 6043926"/>
              <a:gd name="connsiteY3" fmla="*/ 4734962 h 6395450"/>
              <a:gd name="connsiteX4" fmla="*/ 2245861 w 6043926"/>
              <a:gd name="connsiteY4" fmla="*/ 4626321 h 6395450"/>
              <a:gd name="connsiteX5" fmla="*/ 2263968 w 6043926"/>
              <a:gd name="connsiteY5" fmla="*/ 4445251 h 6395450"/>
              <a:gd name="connsiteX6" fmla="*/ 2300182 w 6043926"/>
              <a:gd name="connsiteY6" fmla="*/ 4327556 h 6395450"/>
              <a:gd name="connsiteX7" fmla="*/ 2318289 w 6043926"/>
              <a:gd name="connsiteY7" fmla="*/ 4264182 h 6395450"/>
              <a:gd name="connsiteX8" fmla="*/ 2345449 w 6043926"/>
              <a:gd name="connsiteY8" fmla="*/ 4182701 h 6395450"/>
              <a:gd name="connsiteX9" fmla="*/ 2354503 w 6043926"/>
              <a:gd name="connsiteY9" fmla="*/ 4146487 h 6395450"/>
              <a:gd name="connsiteX10" fmla="*/ 2399770 w 6043926"/>
              <a:gd name="connsiteY10" fmla="*/ 4083113 h 6395450"/>
              <a:gd name="connsiteX11" fmla="*/ 2426931 w 6043926"/>
              <a:gd name="connsiteY11" fmla="*/ 4001632 h 6395450"/>
              <a:gd name="connsiteX12" fmla="*/ 2454091 w 6043926"/>
              <a:gd name="connsiteY12" fmla="*/ 3947311 h 6395450"/>
              <a:gd name="connsiteX13" fmla="*/ 2490305 w 6043926"/>
              <a:gd name="connsiteY13" fmla="*/ 3820562 h 6395450"/>
              <a:gd name="connsiteX14" fmla="*/ 2535572 w 6043926"/>
              <a:gd name="connsiteY14" fmla="*/ 3684760 h 6395450"/>
              <a:gd name="connsiteX15" fmla="*/ 2598946 w 6043926"/>
              <a:gd name="connsiteY15" fmla="*/ 3485584 h 6395450"/>
              <a:gd name="connsiteX16" fmla="*/ 2626107 w 6043926"/>
              <a:gd name="connsiteY16" fmla="*/ 3422210 h 6395450"/>
              <a:gd name="connsiteX17" fmla="*/ 2653267 w 6043926"/>
              <a:gd name="connsiteY17" fmla="*/ 3349782 h 6395450"/>
              <a:gd name="connsiteX18" fmla="*/ 2680428 w 6043926"/>
              <a:gd name="connsiteY18" fmla="*/ 3295461 h 6395450"/>
              <a:gd name="connsiteX19" fmla="*/ 2698535 w 6043926"/>
              <a:gd name="connsiteY19" fmla="*/ 3213980 h 6395450"/>
              <a:gd name="connsiteX20" fmla="*/ 2725695 w 6043926"/>
              <a:gd name="connsiteY20" fmla="*/ 3159659 h 6395450"/>
              <a:gd name="connsiteX21" fmla="*/ 2734748 w 6043926"/>
              <a:gd name="connsiteY21" fmla="*/ 3096285 h 6395450"/>
              <a:gd name="connsiteX22" fmla="*/ 2761909 w 6043926"/>
              <a:gd name="connsiteY22" fmla="*/ 3005750 h 6395450"/>
              <a:gd name="connsiteX23" fmla="*/ 2761909 w 6043926"/>
              <a:gd name="connsiteY23" fmla="*/ 2326741 h 6395450"/>
              <a:gd name="connsiteX24" fmla="*/ 2743802 w 6043926"/>
              <a:gd name="connsiteY24" fmla="*/ 2245259 h 6395450"/>
              <a:gd name="connsiteX25" fmla="*/ 2707588 w 6043926"/>
              <a:gd name="connsiteY25" fmla="*/ 2100404 h 6395450"/>
              <a:gd name="connsiteX26" fmla="*/ 2698535 w 6043926"/>
              <a:gd name="connsiteY26" fmla="*/ 2037030 h 6395450"/>
              <a:gd name="connsiteX27" fmla="*/ 2671374 w 6043926"/>
              <a:gd name="connsiteY27" fmla="*/ 1973655 h 6395450"/>
              <a:gd name="connsiteX28" fmla="*/ 2653267 w 6043926"/>
              <a:gd name="connsiteY28" fmla="*/ 1910281 h 6395450"/>
              <a:gd name="connsiteX29" fmla="*/ 2626107 w 6043926"/>
              <a:gd name="connsiteY29" fmla="*/ 1828800 h 6395450"/>
              <a:gd name="connsiteX30" fmla="*/ 2608000 w 6043926"/>
              <a:gd name="connsiteY30" fmla="*/ 1765426 h 6395450"/>
              <a:gd name="connsiteX31" fmla="*/ 2580839 w 6043926"/>
              <a:gd name="connsiteY31" fmla="*/ 1692998 h 6395450"/>
              <a:gd name="connsiteX32" fmla="*/ 2553679 w 6043926"/>
              <a:gd name="connsiteY32" fmla="*/ 1602463 h 6395450"/>
              <a:gd name="connsiteX33" fmla="*/ 2463144 w 6043926"/>
              <a:gd name="connsiteY33" fmla="*/ 1403287 h 6395450"/>
              <a:gd name="connsiteX34" fmla="*/ 2354503 w 6043926"/>
              <a:gd name="connsiteY34" fmla="*/ 1167897 h 6395450"/>
              <a:gd name="connsiteX35" fmla="*/ 2291129 w 6043926"/>
              <a:gd name="connsiteY35" fmla="*/ 1077362 h 6395450"/>
              <a:gd name="connsiteX36" fmla="*/ 2218701 w 6043926"/>
              <a:gd name="connsiteY36" fmla="*/ 950614 h 6395450"/>
              <a:gd name="connsiteX37" fmla="*/ 2146273 w 6043926"/>
              <a:gd name="connsiteY37" fmla="*/ 869133 h 6395450"/>
              <a:gd name="connsiteX38" fmla="*/ 1956150 w 6043926"/>
              <a:gd name="connsiteY38" fmla="*/ 642796 h 6395450"/>
              <a:gd name="connsiteX39" fmla="*/ 1910883 w 6043926"/>
              <a:gd name="connsiteY39" fmla="*/ 597529 h 6395450"/>
              <a:gd name="connsiteX40" fmla="*/ 1811295 w 6043926"/>
              <a:gd name="connsiteY40" fmla="*/ 534154 h 6395450"/>
              <a:gd name="connsiteX41" fmla="*/ 1720760 w 6043926"/>
              <a:gd name="connsiteY41" fmla="*/ 488887 h 6395450"/>
              <a:gd name="connsiteX42" fmla="*/ 1639279 w 6043926"/>
              <a:gd name="connsiteY42" fmla="*/ 461727 h 6395450"/>
              <a:gd name="connsiteX43" fmla="*/ 1521584 w 6043926"/>
              <a:gd name="connsiteY43" fmla="*/ 452673 h 6395450"/>
              <a:gd name="connsiteX44" fmla="*/ 1177552 w 6043926"/>
              <a:gd name="connsiteY44" fmla="*/ 470780 h 6395450"/>
              <a:gd name="connsiteX45" fmla="*/ 1077964 w 6043926"/>
              <a:gd name="connsiteY45" fmla="*/ 488887 h 6395450"/>
              <a:gd name="connsiteX46" fmla="*/ 951216 w 6043926"/>
              <a:gd name="connsiteY46" fmla="*/ 552261 h 6395450"/>
              <a:gd name="connsiteX47" fmla="*/ 924055 w 6043926"/>
              <a:gd name="connsiteY47" fmla="*/ 570368 h 6395450"/>
              <a:gd name="connsiteX48" fmla="*/ 833521 w 6043926"/>
              <a:gd name="connsiteY48" fmla="*/ 697117 h 6395450"/>
              <a:gd name="connsiteX49" fmla="*/ 779200 w 6043926"/>
              <a:gd name="connsiteY49" fmla="*/ 796705 h 6395450"/>
              <a:gd name="connsiteX50" fmla="*/ 634344 w 6043926"/>
              <a:gd name="connsiteY50" fmla="*/ 1167897 h 6395450"/>
              <a:gd name="connsiteX51" fmla="*/ 525703 w 6043926"/>
              <a:gd name="connsiteY51" fmla="*/ 1557196 h 6395450"/>
              <a:gd name="connsiteX52" fmla="*/ 480436 w 6043926"/>
              <a:gd name="connsiteY52" fmla="*/ 1729212 h 6395450"/>
              <a:gd name="connsiteX53" fmla="*/ 462329 w 6043926"/>
              <a:gd name="connsiteY53" fmla="*/ 1991762 h 6395450"/>
              <a:gd name="connsiteX54" fmla="*/ 426115 w 6043926"/>
              <a:gd name="connsiteY54" fmla="*/ 2290527 h 6395450"/>
              <a:gd name="connsiteX55" fmla="*/ 435168 w 6043926"/>
              <a:gd name="connsiteY55" fmla="*/ 3621386 h 6395450"/>
              <a:gd name="connsiteX56" fmla="*/ 444222 w 6043926"/>
              <a:gd name="connsiteY56" fmla="*/ 3730028 h 6395450"/>
              <a:gd name="connsiteX57" fmla="*/ 462329 w 6043926"/>
              <a:gd name="connsiteY57" fmla="*/ 3847723 h 6395450"/>
              <a:gd name="connsiteX58" fmla="*/ 471382 w 6043926"/>
              <a:gd name="connsiteY58" fmla="*/ 4200808 h 6395450"/>
              <a:gd name="connsiteX59" fmla="*/ 498542 w 6043926"/>
              <a:gd name="connsiteY59" fmla="*/ 4345663 h 6395450"/>
              <a:gd name="connsiteX60" fmla="*/ 516649 w 6043926"/>
              <a:gd name="connsiteY60" fmla="*/ 4590107 h 6395450"/>
              <a:gd name="connsiteX61" fmla="*/ 607184 w 6043926"/>
              <a:gd name="connsiteY61" fmla="*/ 5006566 h 6395450"/>
              <a:gd name="connsiteX62" fmla="*/ 643398 w 6043926"/>
              <a:gd name="connsiteY62" fmla="*/ 5115208 h 6395450"/>
              <a:gd name="connsiteX63" fmla="*/ 679612 w 6043926"/>
              <a:gd name="connsiteY63" fmla="*/ 5241956 h 6395450"/>
              <a:gd name="connsiteX64" fmla="*/ 706772 w 6043926"/>
              <a:gd name="connsiteY64" fmla="*/ 5368705 h 6395450"/>
              <a:gd name="connsiteX65" fmla="*/ 752039 w 6043926"/>
              <a:gd name="connsiteY65" fmla="*/ 5495453 h 6395450"/>
              <a:gd name="connsiteX66" fmla="*/ 761093 w 6043926"/>
              <a:gd name="connsiteY66" fmla="*/ 5558828 h 6395450"/>
              <a:gd name="connsiteX67" fmla="*/ 887841 w 6043926"/>
              <a:gd name="connsiteY67" fmla="*/ 5794218 h 6395450"/>
              <a:gd name="connsiteX68" fmla="*/ 1050804 w 6043926"/>
              <a:gd name="connsiteY68" fmla="*/ 6038661 h 6395450"/>
              <a:gd name="connsiteX69" fmla="*/ 1105125 w 6043926"/>
              <a:gd name="connsiteY69" fmla="*/ 6102036 h 6395450"/>
              <a:gd name="connsiteX70" fmla="*/ 1150392 w 6043926"/>
              <a:gd name="connsiteY70" fmla="*/ 6138249 h 6395450"/>
              <a:gd name="connsiteX71" fmla="*/ 1204713 w 6043926"/>
              <a:gd name="connsiteY71" fmla="*/ 6192570 h 6395450"/>
              <a:gd name="connsiteX72" fmla="*/ 1349568 w 6043926"/>
              <a:gd name="connsiteY72" fmla="*/ 6237838 h 6395450"/>
              <a:gd name="connsiteX73" fmla="*/ 1612119 w 6043926"/>
              <a:gd name="connsiteY73" fmla="*/ 6228784 h 6395450"/>
              <a:gd name="connsiteX74" fmla="*/ 1784135 w 6043926"/>
              <a:gd name="connsiteY74" fmla="*/ 6138249 h 6395450"/>
              <a:gd name="connsiteX75" fmla="*/ 1865616 w 6043926"/>
              <a:gd name="connsiteY75" fmla="*/ 6111089 h 6395450"/>
              <a:gd name="connsiteX76" fmla="*/ 2046685 w 6043926"/>
              <a:gd name="connsiteY76" fmla="*/ 6029608 h 6395450"/>
              <a:gd name="connsiteX77" fmla="*/ 2091952 w 6043926"/>
              <a:gd name="connsiteY77" fmla="*/ 5993394 h 6395450"/>
              <a:gd name="connsiteX78" fmla="*/ 2164380 w 6043926"/>
              <a:gd name="connsiteY78" fmla="*/ 5948127 h 6395450"/>
              <a:gd name="connsiteX79" fmla="*/ 2209647 w 6043926"/>
              <a:gd name="connsiteY79" fmla="*/ 5893806 h 6395450"/>
              <a:gd name="connsiteX80" fmla="*/ 2300182 w 6043926"/>
              <a:gd name="connsiteY80" fmla="*/ 5803271 h 6395450"/>
              <a:gd name="connsiteX81" fmla="*/ 2345449 w 6043926"/>
              <a:gd name="connsiteY81" fmla="*/ 5739897 h 6395450"/>
              <a:gd name="connsiteX82" fmla="*/ 2381663 w 6043926"/>
              <a:gd name="connsiteY82" fmla="*/ 5667469 h 6395450"/>
              <a:gd name="connsiteX83" fmla="*/ 2417877 w 6043926"/>
              <a:gd name="connsiteY83" fmla="*/ 5631255 h 6395450"/>
              <a:gd name="connsiteX84" fmla="*/ 2463144 w 6043926"/>
              <a:gd name="connsiteY84" fmla="*/ 5558828 h 6395450"/>
              <a:gd name="connsiteX85" fmla="*/ 2472198 w 6043926"/>
              <a:gd name="connsiteY85" fmla="*/ 5531667 h 6395450"/>
              <a:gd name="connsiteX86" fmla="*/ 2553679 w 6043926"/>
              <a:gd name="connsiteY86" fmla="*/ 5395865 h 6395450"/>
              <a:gd name="connsiteX87" fmla="*/ 2571786 w 6043926"/>
              <a:gd name="connsiteY87" fmla="*/ 5350598 h 6395450"/>
              <a:gd name="connsiteX88" fmla="*/ 2617053 w 6043926"/>
              <a:gd name="connsiteY88" fmla="*/ 5287224 h 6395450"/>
              <a:gd name="connsiteX89" fmla="*/ 2644214 w 6043926"/>
              <a:gd name="connsiteY89" fmla="*/ 5214796 h 6395450"/>
              <a:gd name="connsiteX90" fmla="*/ 2671374 w 6043926"/>
              <a:gd name="connsiteY90" fmla="*/ 5151422 h 6395450"/>
              <a:gd name="connsiteX91" fmla="*/ 2743802 w 6043926"/>
              <a:gd name="connsiteY91" fmla="*/ 5006566 h 6395450"/>
              <a:gd name="connsiteX92" fmla="*/ 2761909 w 6043926"/>
              <a:gd name="connsiteY92" fmla="*/ 4943192 h 6395450"/>
              <a:gd name="connsiteX93" fmla="*/ 2816230 w 6043926"/>
              <a:gd name="connsiteY93" fmla="*/ 4825497 h 6395450"/>
              <a:gd name="connsiteX94" fmla="*/ 2861497 w 6043926"/>
              <a:gd name="connsiteY94" fmla="*/ 4680642 h 6395450"/>
              <a:gd name="connsiteX95" fmla="*/ 2888657 w 6043926"/>
              <a:gd name="connsiteY95" fmla="*/ 4535786 h 6395450"/>
              <a:gd name="connsiteX96" fmla="*/ 2906764 w 6043926"/>
              <a:gd name="connsiteY96" fmla="*/ 4399984 h 6395450"/>
              <a:gd name="connsiteX97" fmla="*/ 2924871 w 6043926"/>
              <a:gd name="connsiteY97" fmla="*/ 4336610 h 6395450"/>
              <a:gd name="connsiteX98" fmla="*/ 2933925 w 6043926"/>
              <a:gd name="connsiteY98" fmla="*/ 4273236 h 6395450"/>
              <a:gd name="connsiteX99" fmla="*/ 2942978 w 6043926"/>
              <a:gd name="connsiteY99" fmla="*/ 4218915 h 6395450"/>
              <a:gd name="connsiteX100" fmla="*/ 2952032 w 6043926"/>
              <a:gd name="connsiteY100" fmla="*/ 4001632 h 6395450"/>
              <a:gd name="connsiteX101" fmla="*/ 2979192 w 6043926"/>
              <a:gd name="connsiteY101" fmla="*/ 3865830 h 6395450"/>
              <a:gd name="connsiteX102" fmla="*/ 2988245 w 6043926"/>
              <a:gd name="connsiteY102" fmla="*/ 3367889 h 6395450"/>
              <a:gd name="connsiteX103" fmla="*/ 2997299 w 6043926"/>
              <a:gd name="connsiteY103" fmla="*/ 3241141 h 6395450"/>
              <a:gd name="connsiteX104" fmla="*/ 2979192 w 6043926"/>
              <a:gd name="connsiteY104" fmla="*/ 2888055 h 6395450"/>
              <a:gd name="connsiteX105" fmla="*/ 2933925 w 6043926"/>
              <a:gd name="connsiteY105" fmla="*/ 2489703 h 6395450"/>
              <a:gd name="connsiteX106" fmla="*/ 2870550 w 6043926"/>
              <a:gd name="connsiteY106" fmla="*/ 2299580 h 6395450"/>
              <a:gd name="connsiteX107" fmla="*/ 2816230 w 6043926"/>
              <a:gd name="connsiteY107" fmla="*/ 2100404 h 6395450"/>
              <a:gd name="connsiteX108" fmla="*/ 2770962 w 6043926"/>
              <a:gd name="connsiteY108" fmla="*/ 2009869 h 6395450"/>
              <a:gd name="connsiteX109" fmla="*/ 2734748 w 6043926"/>
              <a:gd name="connsiteY109" fmla="*/ 1910281 h 6395450"/>
              <a:gd name="connsiteX110" fmla="*/ 2689481 w 6043926"/>
              <a:gd name="connsiteY110" fmla="*/ 1819746 h 6395450"/>
              <a:gd name="connsiteX111" fmla="*/ 2662321 w 6043926"/>
              <a:gd name="connsiteY111" fmla="*/ 1729212 h 6395450"/>
              <a:gd name="connsiteX112" fmla="*/ 2598946 w 6043926"/>
              <a:gd name="connsiteY112" fmla="*/ 1638677 h 6395450"/>
              <a:gd name="connsiteX113" fmla="*/ 2544626 w 6043926"/>
              <a:gd name="connsiteY113" fmla="*/ 1539089 h 6395450"/>
              <a:gd name="connsiteX114" fmla="*/ 2472198 w 6043926"/>
              <a:gd name="connsiteY114" fmla="*/ 1439501 h 6395450"/>
              <a:gd name="connsiteX115" fmla="*/ 2363556 w 6043926"/>
              <a:gd name="connsiteY115" fmla="*/ 1240325 h 6395450"/>
              <a:gd name="connsiteX116" fmla="*/ 2300182 w 6043926"/>
              <a:gd name="connsiteY116" fmla="*/ 1149790 h 6395450"/>
              <a:gd name="connsiteX117" fmla="*/ 2218701 w 6043926"/>
              <a:gd name="connsiteY117" fmla="*/ 1013988 h 6395450"/>
              <a:gd name="connsiteX118" fmla="*/ 2173434 w 6043926"/>
              <a:gd name="connsiteY118" fmla="*/ 941560 h 6395450"/>
              <a:gd name="connsiteX119" fmla="*/ 2128166 w 6043926"/>
              <a:gd name="connsiteY119" fmla="*/ 878186 h 6395450"/>
              <a:gd name="connsiteX120" fmla="*/ 2064792 w 6043926"/>
              <a:gd name="connsiteY120" fmla="*/ 760491 h 6395450"/>
              <a:gd name="connsiteX121" fmla="*/ 2019525 w 6043926"/>
              <a:gd name="connsiteY121" fmla="*/ 706170 h 6395450"/>
              <a:gd name="connsiteX122" fmla="*/ 1974257 w 6043926"/>
              <a:gd name="connsiteY122" fmla="*/ 642796 h 6395450"/>
              <a:gd name="connsiteX123" fmla="*/ 1928990 w 6043926"/>
              <a:gd name="connsiteY123" fmla="*/ 588475 h 6395450"/>
              <a:gd name="connsiteX124" fmla="*/ 1892776 w 6043926"/>
              <a:gd name="connsiteY124" fmla="*/ 534154 h 6395450"/>
              <a:gd name="connsiteX125" fmla="*/ 1847509 w 6043926"/>
              <a:gd name="connsiteY125" fmla="*/ 479834 h 6395450"/>
              <a:gd name="connsiteX126" fmla="*/ 1729814 w 6043926"/>
              <a:gd name="connsiteY126" fmla="*/ 344032 h 6395450"/>
              <a:gd name="connsiteX127" fmla="*/ 1639279 w 6043926"/>
              <a:gd name="connsiteY127" fmla="*/ 271604 h 6395450"/>
              <a:gd name="connsiteX128" fmla="*/ 1566851 w 6043926"/>
              <a:gd name="connsiteY128" fmla="*/ 208230 h 6395450"/>
              <a:gd name="connsiteX129" fmla="*/ 1539691 w 6043926"/>
              <a:gd name="connsiteY129" fmla="*/ 199176 h 6395450"/>
              <a:gd name="connsiteX130" fmla="*/ 1431049 w 6043926"/>
              <a:gd name="connsiteY130" fmla="*/ 117695 h 6395450"/>
              <a:gd name="connsiteX131" fmla="*/ 1340515 w 6043926"/>
              <a:gd name="connsiteY131" fmla="*/ 90535 h 6395450"/>
              <a:gd name="connsiteX132" fmla="*/ 1168499 w 6043926"/>
              <a:gd name="connsiteY132" fmla="*/ 126748 h 6395450"/>
              <a:gd name="connsiteX133" fmla="*/ 1114178 w 6043926"/>
              <a:gd name="connsiteY133" fmla="*/ 172016 h 6395450"/>
              <a:gd name="connsiteX134" fmla="*/ 942162 w 6043926"/>
              <a:gd name="connsiteY134" fmla="*/ 298764 h 6395450"/>
              <a:gd name="connsiteX135" fmla="*/ 860681 w 6043926"/>
              <a:gd name="connsiteY135" fmla="*/ 389299 h 6395450"/>
              <a:gd name="connsiteX136" fmla="*/ 661505 w 6043926"/>
              <a:gd name="connsiteY136" fmla="*/ 588475 h 6395450"/>
              <a:gd name="connsiteX137" fmla="*/ 552863 w 6043926"/>
              <a:gd name="connsiteY137" fmla="*/ 905346 h 6395450"/>
              <a:gd name="connsiteX138" fmla="*/ 507596 w 6043926"/>
              <a:gd name="connsiteY138" fmla="*/ 1032095 h 6395450"/>
              <a:gd name="connsiteX139" fmla="*/ 435168 w 6043926"/>
              <a:gd name="connsiteY139" fmla="*/ 1403287 h 6395450"/>
              <a:gd name="connsiteX140" fmla="*/ 380847 w 6043926"/>
              <a:gd name="connsiteY140" fmla="*/ 1575303 h 6395450"/>
              <a:gd name="connsiteX141" fmla="*/ 353687 w 6043926"/>
              <a:gd name="connsiteY141" fmla="*/ 1765426 h 6395450"/>
              <a:gd name="connsiteX142" fmla="*/ 344634 w 6043926"/>
              <a:gd name="connsiteY142" fmla="*/ 1955548 h 6395450"/>
              <a:gd name="connsiteX143" fmla="*/ 317473 w 6043926"/>
              <a:gd name="connsiteY143" fmla="*/ 2091350 h 6395450"/>
              <a:gd name="connsiteX144" fmla="*/ 308420 w 6043926"/>
              <a:gd name="connsiteY144" fmla="*/ 2145671 h 6395450"/>
              <a:gd name="connsiteX145" fmla="*/ 299366 w 6043926"/>
              <a:gd name="connsiteY145" fmla="*/ 2308634 h 6395450"/>
              <a:gd name="connsiteX146" fmla="*/ 290313 w 6043926"/>
              <a:gd name="connsiteY146" fmla="*/ 2417275 h 6395450"/>
              <a:gd name="connsiteX147" fmla="*/ 326527 w 6043926"/>
              <a:gd name="connsiteY147" fmla="*/ 3992578 h 6395450"/>
              <a:gd name="connsiteX148" fmla="*/ 380847 w 6043926"/>
              <a:gd name="connsiteY148" fmla="*/ 4282289 h 6395450"/>
              <a:gd name="connsiteX149" fmla="*/ 426115 w 6043926"/>
              <a:gd name="connsiteY149" fmla="*/ 4454305 h 6395450"/>
              <a:gd name="connsiteX150" fmla="*/ 444222 w 6043926"/>
              <a:gd name="connsiteY150" fmla="*/ 4535786 h 6395450"/>
              <a:gd name="connsiteX151" fmla="*/ 471382 w 6043926"/>
              <a:gd name="connsiteY151" fmla="*/ 4635374 h 6395450"/>
              <a:gd name="connsiteX152" fmla="*/ 489489 w 6043926"/>
              <a:gd name="connsiteY152" fmla="*/ 4716855 h 6395450"/>
              <a:gd name="connsiteX153" fmla="*/ 534756 w 6043926"/>
              <a:gd name="connsiteY153" fmla="*/ 4789283 h 6395450"/>
              <a:gd name="connsiteX154" fmla="*/ 570970 w 6043926"/>
              <a:gd name="connsiteY154" fmla="*/ 4879818 h 6395450"/>
              <a:gd name="connsiteX155" fmla="*/ 589077 w 6043926"/>
              <a:gd name="connsiteY155" fmla="*/ 4934139 h 6395450"/>
              <a:gd name="connsiteX156" fmla="*/ 616237 w 6043926"/>
              <a:gd name="connsiteY156" fmla="*/ 5033727 h 6395450"/>
              <a:gd name="connsiteX157" fmla="*/ 661505 w 6043926"/>
              <a:gd name="connsiteY157" fmla="*/ 5205743 h 6395450"/>
              <a:gd name="connsiteX158" fmla="*/ 688665 w 6043926"/>
              <a:gd name="connsiteY158" fmla="*/ 5260063 h 6395450"/>
              <a:gd name="connsiteX159" fmla="*/ 706772 w 6043926"/>
              <a:gd name="connsiteY159" fmla="*/ 5314384 h 6395450"/>
              <a:gd name="connsiteX160" fmla="*/ 752039 w 6043926"/>
              <a:gd name="connsiteY160" fmla="*/ 5377758 h 6395450"/>
              <a:gd name="connsiteX161" fmla="*/ 779200 w 6043926"/>
              <a:gd name="connsiteY161" fmla="*/ 5450186 h 6395450"/>
              <a:gd name="connsiteX162" fmla="*/ 842574 w 6043926"/>
              <a:gd name="connsiteY162" fmla="*/ 5531667 h 6395450"/>
              <a:gd name="connsiteX163" fmla="*/ 878788 w 6043926"/>
              <a:gd name="connsiteY163" fmla="*/ 5595042 h 6395450"/>
              <a:gd name="connsiteX164" fmla="*/ 960269 w 6043926"/>
              <a:gd name="connsiteY164" fmla="*/ 5676523 h 6395450"/>
              <a:gd name="connsiteX165" fmla="*/ 1014590 w 6043926"/>
              <a:gd name="connsiteY165" fmla="*/ 5767057 h 6395450"/>
              <a:gd name="connsiteX166" fmla="*/ 1068911 w 6043926"/>
              <a:gd name="connsiteY166" fmla="*/ 5839485 h 6395450"/>
              <a:gd name="connsiteX167" fmla="*/ 1123232 w 6043926"/>
              <a:gd name="connsiteY167" fmla="*/ 5930020 h 6395450"/>
              <a:gd name="connsiteX168" fmla="*/ 1159445 w 6043926"/>
              <a:gd name="connsiteY168" fmla="*/ 6002447 h 6395450"/>
              <a:gd name="connsiteX169" fmla="*/ 1186606 w 6043926"/>
              <a:gd name="connsiteY169" fmla="*/ 6038661 h 6395450"/>
              <a:gd name="connsiteX170" fmla="*/ 1222820 w 6043926"/>
              <a:gd name="connsiteY170" fmla="*/ 6065822 h 6395450"/>
              <a:gd name="connsiteX171" fmla="*/ 1277140 w 6043926"/>
              <a:gd name="connsiteY171" fmla="*/ 6147303 h 6395450"/>
              <a:gd name="connsiteX172" fmla="*/ 1304301 w 6043926"/>
              <a:gd name="connsiteY172" fmla="*/ 6165410 h 6395450"/>
              <a:gd name="connsiteX173" fmla="*/ 1358622 w 6043926"/>
              <a:gd name="connsiteY173" fmla="*/ 6210677 h 6395450"/>
              <a:gd name="connsiteX174" fmla="*/ 1431049 w 6043926"/>
              <a:gd name="connsiteY174" fmla="*/ 6264998 h 6395450"/>
              <a:gd name="connsiteX175" fmla="*/ 1603065 w 6043926"/>
              <a:gd name="connsiteY175" fmla="*/ 6337426 h 6395450"/>
              <a:gd name="connsiteX176" fmla="*/ 1648333 w 6043926"/>
              <a:gd name="connsiteY176" fmla="*/ 6346479 h 6395450"/>
              <a:gd name="connsiteX177" fmla="*/ 1775081 w 6043926"/>
              <a:gd name="connsiteY177" fmla="*/ 6364586 h 6395450"/>
              <a:gd name="connsiteX178" fmla="*/ 2110059 w 6043926"/>
              <a:gd name="connsiteY178" fmla="*/ 6364586 h 6395450"/>
              <a:gd name="connsiteX179" fmla="*/ 2227754 w 6043926"/>
              <a:gd name="connsiteY179" fmla="*/ 6292158 h 6395450"/>
              <a:gd name="connsiteX180" fmla="*/ 2435984 w 6043926"/>
              <a:gd name="connsiteY180" fmla="*/ 6174463 h 6395450"/>
              <a:gd name="connsiteX181" fmla="*/ 2535572 w 6043926"/>
              <a:gd name="connsiteY181" fmla="*/ 6083929 h 6395450"/>
              <a:gd name="connsiteX182" fmla="*/ 2589893 w 6043926"/>
              <a:gd name="connsiteY182" fmla="*/ 6020554 h 6395450"/>
              <a:gd name="connsiteX183" fmla="*/ 2689481 w 6043926"/>
              <a:gd name="connsiteY183" fmla="*/ 5911913 h 6395450"/>
              <a:gd name="connsiteX184" fmla="*/ 2725695 w 6043926"/>
              <a:gd name="connsiteY184" fmla="*/ 5839485 h 6395450"/>
              <a:gd name="connsiteX185" fmla="*/ 2761909 w 6043926"/>
              <a:gd name="connsiteY185" fmla="*/ 5785164 h 6395450"/>
              <a:gd name="connsiteX186" fmla="*/ 2789069 w 6043926"/>
              <a:gd name="connsiteY186" fmla="*/ 5721790 h 6395450"/>
              <a:gd name="connsiteX187" fmla="*/ 2816230 w 6043926"/>
              <a:gd name="connsiteY187" fmla="*/ 5667469 h 6395450"/>
              <a:gd name="connsiteX188" fmla="*/ 2834336 w 6043926"/>
              <a:gd name="connsiteY188" fmla="*/ 5604095 h 6395450"/>
              <a:gd name="connsiteX189" fmla="*/ 2906764 w 6043926"/>
              <a:gd name="connsiteY189" fmla="*/ 5468293 h 6395450"/>
              <a:gd name="connsiteX190" fmla="*/ 2924871 w 6043926"/>
              <a:gd name="connsiteY190" fmla="*/ 5423026 h 6395450"/>
              <a:gd name="connsiteX191" fmla="*/ 2952032 w 6043926"/>
              <a:gd name="connsiteY191" fmla="*/ 5368705 h 6395450"/>
              <a:gd name="connsiteX192" fmla="*/ 2970138 w 6043926"/>
              <a:gd name="connsiteY192" fmla="*/ 5314384 h 6395450"/>
              <a:gd name="connsiteX193" fmla="*/ 2997299 w 6043926"/>
              <a:gd name="connsiteY193" fmla="*/ 5251010 h 6395450"/>
              <a:gd name="connsiteX194" fmla="*/ 3006352 w 6043926"/>
              <a:gd name="connsiteY194" fmla="*/ 5223849 h 6395450"/>
              <a:gd name="connsiteX195" fmla="*/ 3042566 w 6043926"/>
              <a:gd name="connsiteY195" fmla="*/ 5151422 h 6395450"/>
              <a:gd name="connsiteX196" fmla="*/ 3060673 w 6043926"/>
              <a:gd name="connsiteY196" fmla="*/ 5051834 h 6395450"/>
              <a:gd name="connsiteX197" fmla="*/ 3087834 w 6043926"/>
              <a:gd name="connsiteY197" fmla="*/ 4997513 h 6395450"/>
              <a:gd name="connsiteX198" fmla="*/ 3096887 w 6043926"/>
              <a:gd name="connsiteY198" fmla="*/ 4943192 h 6395450"/>
              <a:gd name="connsiteX199" fmla="*/ 3124047 w 6043926"/>
              <a:gd name="connsiteY199" fmla="*/ 4888871 h 6395450"/>
              <a:gd name="connsiteX200" fmla="*/ 3169315 w 6043926"/>
              <a:gd name="connsiteY200" fmla="*/ 4789283 h 6395450"/>
              <a:gd name="connsiteX201" fmla="*/ 3196475 w 6043926"/>
              <a:gd name="connsiteY201" fmla="*/ 4635374 h 6395450"/>
              <a:gd name="connsiteX202" fmla="*/ 3223636 w 6043926"/>
              <a:gd name="connsiteY202" fmla="*/ 4454305 h 6395450"/>
              <a:gd name="connsiteX203" fmla="*/ 3214582 w 6043926"/>
              <a:gd name="connsiteY203" fmla="*/ 3585172 h 6395450"/>
              <a:gd name="connsiteX204" fmla="*/ 3196475 w 6043926"/>
              <a:gd name="connsiteY204" fmla="*/ 3476531 h 6395450"/>
              <a:gd name="connsiteX205" fmla="*/ 3178368 w 6043926"/>
              <a:gd name="connsiteY205" fmla="*/ 3349782 h 6395450"/>
              <a:gd name="connsiteX206" fmla="*/ 3160261 w 6043926"/>
              <a:gd name="connsiteY206" fmla="*/ 3223034 h 6395450"/>
              <a:gd name="connsiteX207" fmla="*/ 3151208 w 6043926"/>
              <a:gd name="connsiteY207" fmla="*/ 3123445 h 6395450"/>
              <a:gd name="connsiteX208" fmla="*/ 3133101 w 6043926"/>
              <a:gd name="connsiteY208" fmla="*/ 3041964 h 6395450"/>
              <a:gd name="connsiteX209" fmla="*/ 3114994 w 6043926"/>
              <a:gd name="connsiteY209" fmla="*/ 2906162 h 6395450"/>
              <a:gd name="connsiteX210" fmla="*/ 3105940 w 6043926"/>
              <a:gd name="connsiteY210" fmla="*/ 2824681 h 6395450"/>
              <a:gd name="connsiteX211" fmla="*/ 3087834 w 6043926"/>
              <a:gd name="connsiteY211" fmla="*/ 2752253 h 6395450"/>
              <a:gd name="connsiteX212" fmla="*/ 3078780 w 6043926"/>
              <a:gd name="connsiteY212" fmla="*/ 2670772 h 6395450"/>
              <a:gd name="connsiteX213" fmla="*/ 3069727 w 6043926"/>
              <a:gd name="connsiteY213" fmla="*/ 2571184 h 6395450"/>
              <a:gd name="connsiteX214" fmla="*/ 3060673 w 6043926"/>
              <a:gd name="connsiteY214" fmla="*/ 2498756 h 6395450"/>
              <a:gd name="connsiteX215" fmla="*/ 3024459 w 6043926"/>
              <a:gd name="connsiteY215" fmla="*/ 2426329 h 6395450"/>
              <a:gd name="connsiteX216" fmla="*/ 2997299 w 6043926"/>
              <a:gd name="connsiteY216" fmla="*/ 2335794 h 6395450"/>
              <a:gd name="connsiteX217" fmla="*/ 2942978 w 6043926"/>
              <a:gd name="connsiteY217" fmla="*/ 2209045 h 6395450"/>
              <a:gd name="connsiteX218" fmla="*/ 2879604 w 6043926"/>
              <a:gd name="connsiteY218" fmla="*/ 2046083 h 6395450"/>
              <a:gd name="connsiteX219" fmla="*/ 2816230 w 6043926"/>
              <a:gd name="connsiteY219" fmla="*/ 1901228 h 6395450"/>
              <a:gd name="connsiteX220" fmla="*/ 2789069 w 6043926"/>
              <a:gd name="connsiteY220" fmla="*/ 1846907 h 6395450"/>
              <a:gd name="connsiteX221" fmla="*/ 2761909 w 6043926"/>
              <a:gd name="connsiteY221" fmla="*/ 1756372 h 6395450"/>
              <a:gd name="connsiteX222" fmla="*/ 2734748 w 6043926"/>
              <a:gd name="connsiteY222" fmla="*/ 1711105 h 6395450"/>
              <a:gd name="connsiteX223" fmla="*/ 2707588 w 6043926"/>
              <a:gd name="connsiteY223" fmla="*/ 1656784 h 6395450"/>
              <a:gd name="connsiteX224" fmla="*/ 2644214 w 6043926"/>
              <a:gd name="connsiteY224" fmla="*/ 1530036 h 6395450"/>
              <a:gd name="connsiteX225" fmla="*/ 2617053 w 6043926"/>
              <a:gd name="connsiteY225" fmla="*/ 1475715 h 6395450"/>
              <a:gd name="connsiteX226" fmla="*/ 2589893 w 6043926"/>
              <a:gd name="connsiteY226" fmla="*/ 1439501 h 6395450"/>
              <a:gd name="connsiteX227" fmla="*/ 2544626 w 6043926"/>
              <a:gd name="connsiteY227" fmla="*/ 1348966 h 6395450"/>
              <a:gd name="connsiteX228" fmla="*/ 2472198 w 6043926"/>
              <a:gd name="connsiteY228" fmla="*/ 1249378 h 6395450"/>
              <a:gd name="connsiteX229" fmla="*/ 2454091 w 6043926"/>
              <a:gd name="connsiteY229" fmla="*/ 1204111 h 6395450"/>
              <a:gd name="connsiteX230" fmla="*/ 2318289 w 6043926"/>
              <a:gd name="connsiteY230" fmla="*/ 1050202 h 6395450"/>
              <a:gd name="connsiteX231" fmla="*/ 2254915 w 6043926"/>
              <a:gd name="connsiteY231" fmla="*/ 977774 h 6395450"/>
              <a:gd name="connsiteX232" fmla="*/ 2191540 w 6043926"/>
              <a:gd name="connsiteY232" fmla="*/ 923453 h 6395450"/>
              <a:gd name="connsiteX233" fmla="*/ 2128166 w 6043926"/>
              <a:gd name="connsiteY233" fmla="*/ 860079 h 6395450"/>
              <a:gd name="connsiteX234" fmla="*/ 2010471 w 6043926"/>
              <a:gd name="connsiteY234" fmla="*/ 778598 h 6395450"/>
              <a:gd name="connsiteX235" fmla="*/ 1965204 w 6043926"/>
              <a:gd name="connsiteY235" fmla="*/ 742384 h 6395450"/>
              <a:gd name="connsiteX236" fmla="*/ 1928990 w 6043926"/>
              <a:gd name="connsiteY236" fmla="*/ 724277 h 6395450"/>
              <a:gd name="connsiteX237" fmla="*/ 1856562 w 6043926"/>
              <a:gd name="connsiteY237" fmla="*/ 669956 h 6395450"/>
              <a:gd name="connsiteX238" fmla="*/ 1747921 w 6043926"/>
              <a:gd name="connsiteY238" fmla="*/ 597529 h 6395450"/>
              <a:gd name="connsiteX239" fmla="*/ 1693600 w 6043926"/>
              <a:gd name="connsiteY239" fmla="*/ 579422 h 6395450"/>
              <a:gd name="connsiteX240" fmla="*/ 1630226 w 6043926"/>
              <a:gd name="connsiteY240" fmla="*/ 561315 h 6395450"/>
              <a:gd name="connsiteX241" fmla="*/ 1403889 w 6043926"/>
              <a:gd name="connsiteY241" fmla="*/ 615636 h 6395450"/>
              <a:gd name="connsiteX242" fmla="*/ 1114178 w 6043926"/>
              <a:gd name="connsiteY242" fmla="*/ 887240 h 6395450"/>
              <a:gd name="connsiteX243" fmla="*/ 960269 w 6043926"/>
              <a:gd name="connsiteY243" fmla="*/ 1086416 h 6395450"/>
              <a:gd name="connsiteX244" fmla="*/ 869735 w 6043926"/>
              <a:gd name="connsiteY244" fmla="*/ 1204111 h 6395450"/>
              <a:gd name="connsiteX245" fmla="*/ 824467 w 6043926"/>
              <a:gd name="connsiteY245" fmla="*/ 1294645 h 6395450"/>
              <a:gd name="connsiteX246" fmla="*/ 742986 w 6043926"/>
              <a:gd name="connsiteY246" fmla="*/ 1430447 h 6395450"/>
              <a:gd name="connsiteX247" fmla="*/ 697719 w 6043926"/>
              <a:gd name="connsiteY247" fmla="*/ 1539089 h 6395450"/>
              <a:gd name="connsiteX248" fmla="*/ 589077 w 6043926"/>
              <a:gd name="connsiteY248" fmla="*/ 1774479 h 6395450"/>
              <a:gd name="connsiteX249" fmla="*/ 507596 w 6043926"/>
              <a:gd name="connsiteY249" fmla="*/ 2018923 h 6395450"/>
              <a:gd name="connsiteX250" fmla="*/ 444222 w 6043926"/>
              <a:gd name="connsiteY250" fmla="*/ 2245259 h 6395450"/>
              <a:gd name="connsiteX251" fmla="*/ 426115 w 6043926"/>
              <a:gd name="connsiteY251" fmla="*/ 2344847 h 6395450"/>
              <a:gd name="connsiteX252" fmla="*/ 380847 w 6043926"/>
              <a:gd name="connsiteY252" fmla="*/ 2453489 h 6395450"/>
              <a:gd name="connsiteX253" fmla="*/ 371794 w 6043926"/>
              <a:gd name="connsiteY253" fmla="*/ 2571184 h 6395450"/>
              <a:gd name="connsiteX254" fmla="*/ 344634 w 6043926"/>
              <a:gd name="connsiteY254" fmla="*/ 2679826 h 6395450"/>
              <a:gd name="connsiteX255" fmla="*/ 326527 w 6043926"/>
              <a:gd name="connsiteY255" fmla="*/ 2879002 h 6395450"/>
              <a:gd name="connsiteX256" fmla="*/ 299366 w 6043926"/>
              <a:gd name="connsiteY256" fmla="*/ 2996697 h 6395450"/>
              <a:gd name="connsiteX257" fmla="*/ 281259 w 6043926"/>
              <a:gd name="connsiteY257" fmla="*/ 3105339 h 6395450"/>
              <a:gd name="connsiteX258" fmla="*/ 254099 w 6043926"/>
              <a:gd name="connsiteY258" fmla="*/ 3204927 h 6395450"/>
              <a:gd name="connsiteX259" fmla="*/ 245045 w 6043926"/>
              <a:gd name="connsiteY259" fmla="*/ 3313568 h 6395450"/>
              <a:gd name="connsiteX260" fmla="*/ 190725 w 6043926"/>
              <a:gd name="connsiteY260" fmla="*/ 3485584 h 6395450"/>
              <a:gd name="connsiteX261" fmla="*/ 199778 w 6043926"/>
              <a:gd name="connsiteY261" fmla="*/ 4209861 h 6395450"/>
              <a:gd name="connsiteX262" fmla="*/ 217885 w 6043926"/>
              <a:gd name="connsiteY262" fmla="*/ 4499572 h 6395450"/>
              <a:gd name="connsiteX263" fmla="*/ 226938 w 6043926"/>
              <a:gd name="connsiteY263" fmla="*/ 4581053 h 6395450"/>
              <a:gd name="connsiteX264" fmla="*/ 245045 w 6043926"/>
              <a:gd name="connsiteY264" fmla="*/ 4662535 h 6395450"/>
              <a:gd name="connsiteX265" fmla="*/ 263152 w 6043926"/>
              <a:gd name="connsiteY265" fmla="*/ 4879818 h 6395450"/>
              <a:gd name="connsiteX266" fmla="*/ 272206 w 6043926"/>
              <a:gd name="connsiteY266" fmla="*/ 4943192 h 6395450"/>
              <a:gd name="connsiteX267" fmla="*/ 290313 w 6043926"/>
              <a:gd name="connsiteY267" fmla="*/ 5015620 h 6395450"/>
              <a:gd name="connsiteX268" fmla="*/ 308420 w 6043926"/>
              <a:gd name="connsiteY268" fmla="*/ 5078994 h 6395450"/>
              <a:gd name="connsiteX269" fmla="*/ 344634 w 6043926"/>
              <a:gd name="connsiteY269" fmla="*/ 5142368 h 6395450"/>
              <a:gd name="connsiteX270" fmla="*/ 398954 w 6043926"/>
              <a:gd name="connsiteY270" fmla="*/ 5251010 h 6395450"/>
              <a:gd name="connsiteX271" fmla="*/ 435168 w 6043926"/>
              <a:gd name="connsiteY271" fmla="*/ 5323438 h 6395450"/>
              <a:gd name="connsiteX272" fmla="*/ 489489 w 6043926"/>
              <a:gd name="connsiteY272" fmla="*/ 5377758 h 6395450"/>
              <a:gd name="connsiteX273" fmla="*/ 525703 w 6043926"/>
              <a:gd name="connsiteY273" fmla="*/ 5441133 h 6395450"/>
              <a:gd name="connsiteX274" fmla="*/ 634344 w 6043926"/>
              <a:gd name="connsiteY274" fmla="*/ 5585988 h 6395450"/>
              <a:gd name="connsiteX275" fmla="*/ 670558 w 6043926"/>
              <a:gd name="connsiteY275" fmla="*/ 5640309 h 6395450"/>
              <a:gd name="connsiteX276" fmla="*/ 761093 w 6043926"/>
              <a:gd name="connsiteY276" fmla="*/ 5748950 h 6395450"/>
              <a:gd name="connsiteX277" fmla="*/ 824467 w 6043926"/>
              <a:gd name="connsiteY277" fmla="*/ 5839485 h 6395450"/>
              <a:gd name="connsiteX278" fmla="*/ 933109 w 6043926"/>
              <a:gd name="connsiteY278" fmla="*/ 5948127 h 6395450"/>
              <a:gd name="connsiteX279" fmla="*/ 969323 w 6043926"/>
              <a:gd name="connsiteY279" fmla="*/ 5984341 h 6395450"/>
              <a:gd name="connsiteX280" fmla="*/ 1141338 w 6043926"/>
              <a:gd name="connsiteY280" fmla="*/ 6092982 h 6395450"/>
              <a:gd name="connsiteX281" fmla="*/ 1195659 w 6043926"/>
              <a:gd name="connsiteY281" fmla="*/ 6120143 h 6395450"/>
              <a:gd name="connsiteX282" fmla="*/ 1240927 w 6043926"/>
              <a:gd name="connsiteY282" fmla="*/ 6147303 h 6395450"/>
              <a:gd name="connsiteX283" fmla="*/ 1322408 w 6043926"/>
              <a:gd name="connsiteY283" fmla="*/ 6183517 h 6395450"/>
              <a:gd name="connsiteX284" fmla="*/ 1367675 w 6043926"/>
              <a:gd name="connsiteY284" fmla="*/ 6192570 h 6395450"/>
              <a:gd name="connsiteX285" fmla="*/ 1403889 w 6043926"/>
              <a:gd name="connsiteY285" fmla="*/ 6219731 h 6395450"/>
              <a:gd name="connsiteX286" fmla="*/ 1458210 w 6043926"/>
              <a:gd name="connsiteY286" fmla="*/ 6237838 h 6395450"/>
              <a:gd name="connsiteX287" fmla="*/ 1503477 w 6043926"/>
              <a:gd name="connsiteY287" fmla="*/ 6255944 h 6395450"/>
              <a:gd name="connsiteX288" fmla="*/ 1575905 w 6043926"/>
              <a:gd name="connsiteY288" fmla="*/ 6283105 h 6395450"/>
              <a:gd name="connsiteX289" fmla="*/ 1621172 w 6043926"/>
              <a:gd name="connsiteY289" fmla="*/ 6310265 h 6395450"/>
              <a:gd name="connsiteX290" fmla="*/ 1720760 w 6043926"/>
              <a:gd name="connsiteY290" fmla="*/ 6319319 h 6395450"/>
              <a:gd name="connsiteX291" fmla="*/ 2064792 w 6043926"/>
              <a:gd name="connsiteY291" fmla="*/ 6301212 h 6395450"/>
              <a:gd name="connsiteX292" fmla="*/ 2119113 w 6043926"/>
              <a:gd name="connsiteY292" fmla="*/ 6283105 h 6395450"/>
              <a:gd name="connsiteX293" fmla="*/ 2173434 w 6043926"/>
              <a:gd name="connsiteY293" fmla="*/ 6255944 h 6395450"/>
              <a:gd name="connsiteX294" fmla="*/ 2218701 w 6043926"/>
              <a:gd name="connsiteY294" fmla="*/ 6237838 h 6395450"/>
              <a:gd name="connsiteX295" fmla="*/ 2300182 w 6043926"/>
              <a:gd name="connsiteY295" fmla="*/ 6183517 h 6395450"/>
              <a:gd name="connsiteX296" fmla="*/ 2381663 w 6043926"/>
              <a:gd name="connsiteY296" fmla="*/ 6102036 h 6395450"/>
              <a:gd name="connsiteX297" fmla="*/ 2435984 w 6043926"/>
              <a:gd name="connsiteY297" fmla="*/ 6047715 h 6395450"/>
              <a:gd name="connsiteX298" fmla="*/ 2463144 w 6043926"/>
              <a:gd name="connsiteY298" fmla="*/ 6002447 h 6395450"/>
              <a:gd name="connsiteX299" fmla="*/ 2499358 w 6043926"/>
              <a:gd name="connsiteY299" fmla="*/ 5948127 h 6395450"/>
              <a:gd name="connsiteX300" fmla="*/ 2526519 w 6043926"/>
              <a:gd name="connsiteY300" fmla="*/ 5893806 h 6395450"/>
              <a:gd name="connsiteX301" fmla="*/ 2589893 w 6043926"/>
              <a:gd name="connsiteY301" fmla="*/ 5794218 h 6395450"/>
              <a:gd name="connsiteX302" fmla="*/ 2671374 w 6043926"/>
              <a:gd name="connsiteY302" fmla="*/ 5694630 h 6395450"/>
              <a:gd name="connsiteX303" fmla="*/ 2707588 w 6043926"/>
              <a:gd name="connsiteY303" fmla="*/ 5631255 h 6395450"/>
              <a:gd name="connsiteX304" fmla="*/ 2725695 w 6043926"/>
              <a:gd name="connsiteY304" fmla="*/ 5595042 h 6395450"/>
              <a:gd name="connsiteX305" fmla="*/ 2770962 w 6043926"/>
              <a:gd name="connsiteY305" fmla="*/ 5531667 h 6395450"/>
              <a:gd name="connsiteX306" fmla="*/ 2834336 w 6043926"/>
              <a:gd name="connsiteY306" fmla="*/ 5404919 h 6395450"/>
              <a:gd name="connsiteX307" fmla="*/ 2861497 w 6043926"/>
              <a:gd name="connsiteY307" fmla="*/ 5350598 h 6395450"/>
              <a:gd name="connsiteX308" fmla="*/ 2915818 w 6043926"/>
              <a:gd name="connsiteY308" fmla="*/ 5223849 h 6395450"/>
              <a:gd name="connsiteX309" fmla="*/ 2952032 w 6043926"/>
              <a:gd name="connsiteY309" fmla="*/ 5151422 h 6395450"/>
              <a:gd name="connsiteX310" fmla="*/ 2961085 w 6043926"/>
              <a:gd name="connsiteY310" fmla="*/ 5088047 h 6395450"/>
              <a:gd name="connsiteX311" fmla="*/ 2997299 w 6043926"/>
              <a:gd name="connsiteY311" fmla="*/ 4925085 h 6395450"/>
              <a:gd name="connsiteX312" fmla="*/ 3024459 w 6043926"/>
              <a:gd name="connsiteY312" fmla="*/ 4671588 h 6395450"/>
              <a:gd name="connsiteX313" fmla="*/ 3042566 w 6043926"/>
              <a:gd name="connsiteY313" fmla="*/ 4581053 h 6395450"/>
              <a:gd name="connsiteX314" fmla="*/ 3060673 w 6043926"/>
              <a:gd name="connsiteY314" fmla="*/ 4282289 h 6395450"/>
              <a:gd name="connsiteX315" fmla="*/ 3096887 w 6043926"/>
              <a:gd name="connsiteY315" fmla="*/ 4119327 h 6395450"/>
              <a:gd name="connsiteX316" fmla="*/ 3124047 w 6043926"/>
              <a:gd name="connsiteY316" fmla="*/ 3956364 h 6395450"/>
              <a:gd name="connsiteX317" fmla="*/ 3142154 w 6043926"/>
              <a:gd name="connsiteY317" fmla="*/ 3811509 h 6395450"/>
              <a:gd name="connsiteX318" fmla="*/ 3160261 w 6043926"/>
              <a:gd name="connsiteY318" fmla="*/ 3639493 h 6395450"/>
              <a:gd name="connsiteX319" fmla="*/ 3169315 w 6043926"/>
              <a:gd name="connsiteY319" fmla="*/ 3458424 h 6395450"/>
              <a:gd name="connsiteX320" fmla="*/ 3151208 w 6043926"/>
              <a:gd name="connsiteY320" fmla="*/ 2109457 h 6395450"/>
              <a:gd name="connsiteX321" fmla="*/ 3096887 w 6043926"/>
              <a:gd name="connsiteY321" fmla="*/ 2000816 h 6395450"/>
              <a:gd name="connsiteX322" fmla="*/ 3042566 w 6043926"/>
              <a:gd name="connsiteY322" fmla="*/ 1901228 h 6395450"/>
              <a:gd name="connsiteX323" fmla="*/ 2961085 w 6043926"/>
              <a:gd name="connsiteY323" fmla="*/ 1692998 h 6395450"/>
              <a:gd name="connsiteX324" fmla="*/ 2897711 w 6043926"/>
              <a:gd name="connsiteY324" fmla="*/ 1602463 h 6395450"/>
              <a:gd name="connsiteX325" fmla="*/ 2861497 w 6043926"/>
              <a:gd name="connsiteY325" fmla="*/ 1520982 h 6395450"/>
              <a:gd name="connsiteX326" fmla="*/ 2798123 w 6043926"/>
              <a:gd name="connsiteY326" fmla="*/ 1448554 h 6395450"/>
              <a:gd name="connsiteX327" fmla="*/ 2707588 w 6043926"/>
              <a:gd name="connsiteY327" fmla="*/ 1294645 h 6395450"/>
              <a:gd name="connsiteX328" fmla="*/ 2653267 w 6043926"/>
              <a:gd name="connsiteY328" fmla="*/ 1231271 h 6395450"/>
              <a:gd name="connsiteX329" fmla="*/ 2608000 w 6043926"/>
              <a:gd name="connsiteY329" fmla="*/ 1158843 h 6395450"/>
              <a:gd name="connsiteX330" fmla="*/ 2544626 w 6043926"/>
              <a:gd name="connsiteY330" fmla="*/ 1095469 h 6395450"/>
              <a:gd name="connsiteX331" fmla="*/ 2490305 w 6043926"/>
              <a:gd name="connsiteY331" fmla="*/ 1023042 h 6395450"/>
              <a:gd name="connsiteX332" fmla="*/ 2381663 w 6043926"/>
              <a:gd name="connsiteY332" fmla="*/ 923453 h 6395450"/>
              <a:gd name="connsiteX333" fmla="*/ 2318289 w 6043926"/>
              <a:gd name="connsiteY333" fmla="*/ 878186 h 6395450"/>
              <a:gd name="connsiteX334" fmla="*/ 2273022 w 6043926"/>
              <a:gd name="connsiteY334" fmla="*/ 851026 h 6395450"/>
              <a:gd name="connsiteX335" fmla="*/ 2182487 w 6043926"/>
              <a:gd name="connsiteY335" fmla="*/ 769544 h 6395450"/>
              <a:gd name="connsiteX336" fmla="*/ 2082899 w 6043926"/>
              <a:gd name="connsiteY336" fmla="*/ 733331 h 6395450"/>
              <a:gd name="connsiteX337" fmla="*/ 1992364 w 6043926"/>
              <a:gd name="connsiteY337" fmla="*/ 688063 h 6395450"/>
              <a:gd name="connsiteX338" fmla="*/ 1865616 w 6043926"/>
              <a:gd name="connsiteY338" fmla="*/ 642796 h 6395450"/>
              <a:gd name="connsiteX339" fmla="*/ 1820348 w 6043926"/>
              <a:gd name="connsiteY339" fmla="*/ 633743 h 6395450"/>
              <a:gd name="connsiteX340" fmla="*/ 1440103 w 6043926"/>
              <a:gd name="connsiteY340" fmla="*/ 606582 h 6395450"/>
              <a:gd name="connsiteX341" fmla="*/ 1340515 w 6043926"/>
              <a:gd name="connsiteY341" fmla="*/ 642796 h 6395450"/>
              <a:gd name="connsiteX342" fmla="*/ 1295247 w 6043926"/>
              <a:gd name="connsiteY342" fmla="*/ 669956 h 6395450"/>
              <a:gd name="connsiteX343" fmla="*/ 1195659 w 6043926"/>
              <a:gd name="connsiteY343" fmla="*/ 742384 h 6395450"/>
              <a:gd name="connsiteX344" fmla="*/ 1105125 w 6043926"/>
              <a:gd name="connsiteY344" fmla="*/ 832919 h 6395450"/>
              <a:gd name="connsiteX345" fmla="*/ 1068911 w 6043926"/>
              <a:gd name="connsiteY345" fmla="*/ 887240 h 6395450"/>
              <a:gd name="connsiteX346" fmla="*/ 1023643 w 6043926"/>
              <a:gd name="connsiteY346" fmla="*/ 941560 h 6395450"/>
              <a:gd name="connsiteX347" fmla="*/ 978376 w 6043926"/>
              <a:gd name="connsiteY347" fmla="*/ 1013988 h 6395450"/>
              <a:gd name="connsiteX348" fmla="*/ 905948 w 6043926"/>
              <a:gd name="connsiteY348" fmla="*/ 1158843 h 6395450"/>
              <a:gd name="connsiteX349" fmla="*/ 815414 w 6043926"/>
              <a:gd name="connsiteY349" fmla="*/ 1294645 h 6395450"/>
              <a:gd name="connsiteX350" fmla="*/ 779200 w 6043926"/>
              <a:gd name="connsiteY350" fmla="*/ 1367073 h 6395450"/>
              <a:gd name="connsiteX351" fmla="*/ 715826 w 6043926"/>
              <a:gd name="connsiteY351" fmla="*/ 1520982 h 6395450"/>
              <a:gd name="connsiteX352" fmla="*/ 670558 w 6043926"/>
              <a:gd name="connsiteY352" fmla="*/ 1702051 h 6395450"/>
              <a:gd name="connsiteX353" fmla="*/ 616237 w 6043926"/>
              <a:gd name="connsiteY353" fmla="*/ 1892174 h 6395450"/>
              <a:gd name="connsiteX354" fmla="*/ 589077 w 6043926"/>
              <a:gd name="connsiteY354" fmla="*/ 1991762 h 6395450"/>
              <a:gd name="connsiteX355" fmla="*/ 561917 w 6043926"/>
              <a:gd name="connsiteY355" fmla="*/ 2109457 h 6395450"/>
              <a:gd name="connsiteX356" fmla="*/ 525703 w 6043926"/>
              <a:gd name="connsiteY356" fmla="*/ 2209045 h 6395450"/>
              <a:gd name="connsiteX357" fmla="*/ 498542 w 6043926"/>
              <a:gd name="connsiteY357" fmla="*/ 2326741 h 6395450"/>
              <a:gd name="connsiteX358" fmla="*/ 435168 w 6043926"/>
              <a:gd name="connsiteY358" fmla="*/ 2516863 h 6395450"/>
              <a:gd name="connsiteX359" fmla="*/ 426115 w 6043926"/>
              <a:gd name="connsiteY359" fmla="*/ 2616451 h 6395450"/>
              <a:gd name="connsiteX360" fmla="*/ 408008 w 6043926"/>
              <a:gd name="connsiteY360" fmla="*/ 2697933 h 6395450"/>
              <a:gd name="connsiteX361" fmla="*/ 389901 w 6043926"/>
              <a:gd name="connsiteY361" fmla="*/ 2788467 h 6395450"/>
              <a:gd name="connsiteX362" fmla="*/ 335580 w 6043926"/>
              <a:gd name="connsiteY362" fmla="*/ 3078178 h 6395450"/>
              <a:gd name="connsiteX363" fmla="*/ 308420 w 6043926"/>
              <a:gd name="connsiteY363" fmla="*/ 3467477 h 6395450"/>
              <a:gd name="connsiteX364" fmla="*/ 335580 w 6043926"/>
              <a:gd name="connsiteY364" fmla="*/ 4445251 h 6395450"/>
              <a:gd name="connsiteX365" fmla="*/ 344634 w 6043926"/>
              <a:gd name="connsiteY365" fmla="*/ 4553893 h 6395450"/>
              <a:gd name="connsiteX366" fmla="*/ 371794 w 6043926"/>
              <a:gd name="connsiteY366" fmla="*/ 4653481 h 6395450"/>
              <a:gd name="connsiteX367" fmla="*/ 435168 w 6043926"/>
              <a:gd name="connsiteY367" fmla="*/ 4952245 h 6395450"/>
              <a:gd name="connsiteX368" fmla="*/ 525703 w 6043926"/>
              <a:gd name="connsiteY368" fmla="*/ 5133315 h 6395450"/>
              <a:gd name="connsiteX369" fmla="*/ 625291 w 6043926"/>
              <a:gd name="connsiteY369" fmla="*/ 5341544 h 6395450"/>
              <a:gd name="connsiteX370" fmla="*/ 661505 w 6043926"/>
              <a:gd name="connsiteY370" fmla="*/ 5377758 h 6395450"/>
              <a:gd name="connsiteX371" fmla="*/ 697719 w 6043926"/>
              <a:gd name="connsiteY371" fmla="*/ 5423026 h 6395450"/>
              <a:gd name="connsiteX372" fmla="*/ 761093 w 6043926"/>
              <a:gd name="connsiteY372" fmla="*/ 5486400 h 6395450"/>
              <a:gd name="connsiteX373" fmla="*/ 860681 w 6043926"/>
              <a:gd name="connsiteY373" fmla="*/ 5531667 h 6395450"/>
              <a:gd name="connsiteX374" fmla="*/ 1530637 w 6043926"/>
              <a:gd name="connsiteY374" fmla="*/ 5522614 h 6395450"/>
              <a:gd name="connsiteX375" fmla="*/ 1612119 w 6043926"/>
              <a:gd name="connsiteY375" fmla="*/ 5513560 h 6395450"/>
              <a:gd name="connsiteX376" fmla="*/ 1711707 w 6043926"/>
              <a:gd name="connsiteY376" fmla="*/ 5504507 h 6395450"/>
              <a:gd name="connsiteX377" fmla="*/ 1775081 w 6043926"/>
              <a:gd name="connsiteY377" fmla="*/ 5486400 h 6395450"/>
              <a:gd name="connsiteX378" fmla="*/ 1865616 w 6043926"/>
              <a:gd name="connsiteY378" fmla="*/ 5477346 h 6395450"/>
              <a:gd name="connsiteX379" fmla="*/ 1947097 w 6043926"/>
              <a:gd name="connsiteY379" fmla="*/ 5468293 h 6395450"/>
              <a:gd name="connsiteX380" fmla="*/ 2110059 w 6043926"/>
              <a:gd name="connsiteY380" fmla="*/ 5432079 h 6395450"/>
              <a:gd name="connsiteX381" fmla="*/ 2227754 w 6043926"/>
              <a:gd name="connsiteY381" fmla="*/ 5423026 h 6395450"/>
              <a:gd name="connsiteX382" fmla="*/ 2300182 w 6043926"/>
              <a:gd name="connsiteY382" fmla="*/ 5404919 h 6395450"/>
              <a:gd name="connsiteX383" fmla="*/ 2354503 w 6043926"/>
              <a:gd name="connsiteY383" fmla="*/ 5386812 h 6395450"/>
              <a:gd name="connsiteX384" fmla="*/ 2417877 w 6043926"/>
              <a:gd name="connsiteY384" fmla="*/ 5368705 h 6395450"/>
              <a:gd name="connsiteX385" fmla="*/ 2499358 w 6043926"/>
              <a:gd name="connsiteY385" fmla="*/ 5323438 h 6395450"/>
              <a:gd name="connsiteX386" fmla="*/ 2535572 w 6043926"/>
              <a:gd name="connsiteY386" fmla="*/ 5314384 h 6395450"/>
              <a:gd name="connsiteX387" fmla="*/ 2562733 w 6043926"/>
              <a:gd name="connsiteY387" fmla="*/ 5296277 h 6395450"/>
              <a:gd name="connsiteX388" fmla="*/ 2689481 w 6043926"/>
              <a:gd name="connsiteY388" fmla="*/ 5142368 h 6395450"/>
              <a:gd name="connsiteX389" fmla="*/ 2716641 w 6043926"/>
              <a:gd name="connsiteY389" fmla="*/ 5069941 h 6395450"/>
              <a:gd name="connsiteX390" fmla="*/ 2752855 w 6043926"/>
              <a:gd name="connsiteY390" fmla="*/ 5015620 h 6395450"/>
              <a:gd name="connsiteX391" fmla="*/ 2780016 w 6043926"/>
              <a:gd name="connsiteY391" fmla="*/ 4961299 h 6395450"/>
              <a:gd name="connsiteX392" fmla="*/ 2834336 w 6043926"/>
              <a:gd name="connsiteY392" fmla="*/ 4807390 h 6395450"/>
              <a:gd name="connsiteX393" fmla="*/ 2852443 w 6043926"/>
              <a:gd name="connsiteY393" fmla="*/ 4734962 h 6395450"/>
              <a:gd name="connsiteX394" fmla="*/ 2879604 w 6043926"/>
              <a:gd name="connsiteY394" fmla="*/ 4644428 h 6395450"/>
              <a:gd name="connsiteX395" fmla="*/ 2888657 w 6043926"/>
              <a:gd name="connsiteY395" fmla="*/ 4553893 h 6395450"/>
              <a:gd name="connsiteX396" fmla="*/ 2897711 w 6043926"/>
              <a:gd name="connsiteY396" fmla="*/ 4381877 h 6395450"/>
              <a:gd name="connsiteX397" fmla="*/ 2915818 w 6043926"/>
              <a:gd name="connsiteY397" fmla="*/ 4282289 h 6395450"/>
              <a:gd name="connsiteX398" fmla="*/ 2924871 w 6043926"/>
              <a:gd name="connsiteY398" fmla="*/ 4200808 h 6395450"/>
              <a:gd name="connsiteX399" fmla="*/ 2952032 w 6043926"/>
              <a:gd name="connsiteY399" fmla="*/ 4019739 h 6395450"/>
              <a:gd name="connsiteX400" fmla="*/ 2979192 w 6043926"/>
              <a:gd name="connsiteY400" fmla="*/ 3730028 h 6395450"/>
              <a:gd name="connsiteX401" fmla="*/ 2997299 w 6043926"/>
              <a:gd name="connsiteY401" fmla="*/ 2616451 h 6395450"/>
              <a:gd name="connsiteX402" fmla="*/ 2979192 w 6043926"/>
              <a:gd name="connsiteY402" fmla="*/ 1747319 h 6395450"/>
              <a:gd name="connsiteX403" fmla="*/ 2933925 w 6043926"/>
              <a:gd name="connsiteY403" fmla="*/ 1584356 h 6395450"/>
              <a:gd name="connsiteX404" fmla="*/ 2888657 w 6043926"/>
              <a:gd name="connsiteY404" fmla="*/ 1520982 h 6395450"/>
              <a:gd name="connsiteX405" fmla="*/ 2825283 w 6043926"/>
              <a:gd name="connsiteY405" fmla="*/ 1376127 h 6395450"/>
              <a:gd name="connsiteX406" fmla="*/ 2780016 w 6043926"/>
              <a:gd name="connsiteY406" fmla="*/ 1294645 h 6395450"/>
              <a:gd name="connsiteX407" fmla="*/ 2743802 w 6043926"/>
              <a:gd name="connsiteY407" fmla="*/ 1222218 h 6395450"/>
              <a:gd name="connsiteX408" fmla="*/ 2698535 w 6043926"/>
              <a:gd name="connsiteY408" fmla="*/ 1149790 h 6395450"/>
              <a:gd name="connsiteX409" fmla="*/ 2671374 w 6043926"/>
              <a:gd name="connsiteY409" fmla="*/ 1077362 h 6395450"/>
              <a:gd name="connsiteX410" fmla="*/ 2617053 w 6043926"/>
              <a:gd name="connsiteY410" fmla="*/ 1023042 h 6395450"/>
              <a:gd name="connsiteX411" fmla="*/ 2517465 w 6043926"/>
              <a:gd name="connsiteY411" fmla="*/ 896293 h 6395450"/>
              <a:gd name="connsiteX412" fmla="*/ 2445037 w 6043926"/>
              <a:gd name="connsiteY412" fmla="*/ 832919 h 6395450"/>
              <a:gd name="connsiteX413" fmla="*/ 2399770 w 6043926"/>
              <a:gd name="connsiteY413" fmla="*/ 778598 h 6395450"/>
              <a:gd name="connsiteX414" fmla="*/ 2263968 w 6043926"/>
              <a:gd name="connsiteY414" fmla="*/ 688063 h 6395450"/>
              <a:gd name="connsiteX415" fmla="*/ 2218701 w 6043926"/>
              <a:gd name="connsiteY415" fmla="*/ 651849 h 6395450"/>
              <a:gd name="connsiteX416" fmla="*/ 2091952 w 6043926"/>
              <a:gd name="connsiteY416" fmla="*/ 570368 h 6395450"/>
              <a:gd name="connsiteX417" fmla="*/ 1919936 w 6043926"/>
              <a:gd name="connsiteY417" fmla="*/ 479834 h 6395450"/>
              <a:gd name="connsiteX418" fmla="*/ 1883723 w 6043926"/>
              <a:gd name="connsiteY418" fmla="*/ 461727 h 6395450"/>
              <a:gd name="connsiteX419" fmla="*/ 1693600 w 6043926"/>
              <a:gd name="connsiteY419" fmla="*/ 353085 h 6395450"/>
              <a:gd name="connsiteX420" fmla="*/ 1621172 w 6043926"/>
              <a:gd name="connsiteY420" fmla="*/ 325925 h 6395450"/>
              <a:gd name="connsiteX421" fmla="*/ 1566851 w 6043926"/>
              <a:gd name="connsiteY421" fmla="*/ 289711 h 6395450"/>
              <a:gd name="connsiteX422" fmla="*/ 1494424 w 6043926"/>
              <a:gd name="connsiteY422" fmla="*/ 271604 h 6395450"/>
              <a:gd name="connsiteX423" fmla="*/ 1421996 w 6043926"/>
              <a:gd name="connsiteY423" fmla="*/ 244443 h 6395450"/>
              <a:gd name="connsiteX424" fmla="*/ 1259034 w 6043926"/>
              <a:gd name="connsiteY424" fmla="*/ 262550 h 6395450"/>
              <a:gd name="connsiteX425" fmla="*/ 1168499 w 6043926"/>
              <a:gd name="connsiteY425" fmla="*/ 344032 h 6395450"/>
              <a:gd name="connsiteX426" fmla="*/ 1123232 w 6043926"/>
              <a:gd name="connsiteY426" fmla="*/ 389299 h 6395450"/>
              <a:gd name="connsiteX427" fmla="*/ 1032697 w 6043926"/>
              <a:gd name="connsiteY427" fmla="*/ 525101 h 6395450"/>
              <a:gd name="connsiteX428" fmla="*/ 996483 w 6043926"/>
              <a:gd name="connsiteY428" fmla="*/ 606582 h 6395450"/>
              <a:gd name="connsiteX429" fmla="*/ 924055 w 6043926"/>
              <a:gd name="connsiteY429" fmla="*/ 769544 h 6395450"/>
              <a:gd name="connsiteX430" fmla="*/ 896895 w 6043926"/>
              <a:gd name="connsiteY430" fmla="*/ 878186 h 6395450"/>
              <a:gd name="connsiteX431" fmla="*/ 815414 w 6043926"/>
              <a:gd name="connsiteY431" fmla="*/ 1113576 h 6395450"/>
              <a:gd name="connsiteX432" fmla="*/ 733933 w 6043926"/>
              <a:gd name="connsiteY432" fmla="*/ 1484768 h 6395450"/>
              <a:gd name="connsiteX433" fmla="*/ 688665 w 6043926"/>
              <a:gd name="connsiteY433" fmla="*/ 1801640 h 6395450"/>
              <a:gd name="connsiteX434" fmla="*/ 670558 w 6043926"/>
              <a:gd name="connsiteY434" fmla="*/ 2236206 h 6395450"/>
              <a:gd name="connsiteX435" fmla="*/ 652451 w 6043926"/>
              <a:gd name="connsiteY435" fmla="*/ 2335794 h 6395450"/>
              <a:gd name="connsiteX436" fmla="*/ 625291 w 6043926"/>
              <a:gd name="connsiteY436" fmla="*/ 2562131 h 6395450"/>
              <a:gd name="connsiteX437" fmla="*/ 616237 w 6043926"/>
              <a:gd name="connsiteY437" fmla="*/ 2833735 h 6395450"/>
              <a:gd name="connsiteX438" fmla="*/ 580024 w 6043926"/>
              <a:gd name="connsiteY438" fmla="*/ 2933323 h 6395450"/>
              <a:gd name="connsiteX439" fmla="*/ 570970 w 6043926"/>
              <a:gd name="connsiteY439" fmla="*/ 3023857 h 6395450"/>
              <a:gd name="connsiteX440" fmla="*/ 561917 w 6043926"/>
              <a:gd name="connsiteY440" fmla="*/ 3069125 h 6395450"/>
              <a:gd name="connsiteX441" fmla="*/ 534756 w 6043926"/>
              <a:gd name="connsiteY441" fmla="*/ 3277354 h 6395450"/>
              <a:gd name="connsiteX442" fmla="*/ 525703 w 6043926"/>
              <a:gd name="connsiteY442" fmla="*/ 3585172 h 6395450"/>
              <a:gd name="connsiteX443" fmla="*/ 516649 w 6043926"/>
              <a:gd name="connsiteY443" fmla="*/ 3684760 h 6395450"/>
              <a:gd name="connsiteX444" fmla="*/ 507596 w 6043926"/>
              <a:gd name="connsiteY444" fmla="*/ 3892990 h 6395450"/>
              <a:gd name="connsiteX445" fmla="*/ 543810 w 6043926"/>
              <a:gd name="connsiteY445" fmla="*/ 4762123 h 6395450"/>
              <a:gd name="connsiteX446" fmla="*/ 580024 w 6043926"/>
              <a:gd name="connsiteY446" fmla="*/ 4925085 h 6395450"/>
              <a:gd name="connsiteX447" fmla="*/ 625291 w 6043926"/>
              <a:gd name="connsiteY447" fmla="*/ 4997513 h 6395450"/>
              <a:gd name="connsiteX448" fmla="*/ 679612 w 6043926"/>
              <a:gd name="connsiteY448" fmla="*/ 5160475 h 6395450"/>
              <a:gd name="connsiteX449" fmla="*/ 697719 w 6043926"/>
              <a:gd name="connsiteY449" fmla="*/ 5223849 h 6395450"/>
              <a:gd name="connsiteX450" fmla="*/ 742986 w 6043926"/>
              <a:gd name="connsiteY450" fmla="*/ 5287224 h 6395450"/>
              <a:gd name="connsiteX451" fmla="*/ 788253 w 6043926"/>
              <a:gd name="connsiteY451" fmla="*/ 5395865 h 6395450"/>
              <a:gd name="connsiteX452" fmla="*/ 806360 w 6043926"/>
              <a:gd name="connsiteY452" fmla="*/ 5450186 h 6395450"/>
              <a:gd name="connsiteX453" fmla="*/ 833521 w 6043926"/>
              <a:gd name="connsiteY453" fmla="*/ 5504507 h 6395450"/>
              <a:gd name="connsiteX454" fmla="*/ 905948 w 6043926"/>
              <a:gd name="connsiteY454" fmla="*/ 5622202 h 6395450"/>
              <a:gd name="connsiteX455" fmla="*/ 933109 w 6043926"/>
              <a:gd name="connsiteY455" fmla="*/ 5667469 h 6395450"/>
              <a:gd name="connsiteX456" fmla="*/ 1032697 w 6043926"/>
              <a:gd name="connsiteY456" fmla="*/ 5776111 h 6395450"/>
              <a:gd name="connsiteX457" fmla="*/ 1068911 w 6043926"/>
              <a:gd name="connsiteY457" fmla="*/ 5803271 h 6395450"/>
              <a:gd name="connsiteX458" fmla="*/ 1123232 w 6043926"/>
              <a:gd name="connsiteY458" fmla="*/ 5821378 h 6395450"/>
              <a:gd name="connsiteX459" fmla="*/ 1168499 w 6043926"/>
              <a:gd name="connsiteY459" fmla="*/ 5848539 h 6395450"/>
              <a:gd name="connsiteX460" fmla="*/ 1259034 w 6043926"/>
              <a:gd name="connsiteY460" fmla="*/ 5884752 h 6395450"/>
              <a:gd name="connsiteX461" fmla="*/ 1394836 w 6043926"/>
              <a:gd name="connsiteY461" fmla="*/ 5893806 h 6395450"/>
              <a:gd name="connsiteX462" fmla="*/ 1431049 w 6043926"/>
              <a:gd name="connsiteY462" fmla="*/ 5902859 h 6395450"/>
              <a:gd name="connsiteX463" fmla="*/ 1639279 w 6043926"/>
              <a:gd name="connsiteY463" fmla="*/ 5930020 h 6395450"/>
              <a:gd name="connsiteX464" fmla="*/ 1938043 w 6043926"/>
              <a:gd name="connsiteY464" fmla="*/ 5911913 h 6395450"/>
              <a:gd name="connsiteX465" fmla="*/ 2019525 w 6043926"/>
              <a:gd name="connsiteY465" fmla="*/ 5839485 h 6395450"/>
              <a:gd name="connsiteX466" fmla="*/ 2091952 w 6043926"/>
              <a:gd name="connsiteY466" fmla="*/ 5794218 h 6395450"/>
              <a:gd name="connsiteX467" fmla="*/ 2182487 w 6043926"/>
              <a:gd name="connsiteY467" fmla="*/ 5694630 h 6395450"/>
              <a:gd name="connsiteX468" fmla="*/ 2273022 w 6043926"/>
              <a:gd name="connsiteY468" fmla="*/ 5585988 h 6395450"/>
              <a:gd name="connsiteX469" fmla="*/ 2363556 w 6043926"/>
              <a:gd name="connsiteY469" fmla="*/ 5477346 h 6395450"/>
              <a:gd name="connsiteX470" fmla="*/ 2435984 w 6043926"/>
              <a:gd name="connsiteY470" fmla="*/ 5332491 h 6395450"/>
              <a:gd name="connsiteX471" fmla="*/ 2481251 w 6043926"/>
              <a:gd name="connsiteY471" fmla="*/ 5251010 h 6395450"/>
              <a:gd name="connsiteX472" fmla="*/ 2535572 w 6043926"/>
              <a:gd name="connsiteY472" fmla="*/ 5106154 h 6395450"/>
              <a:gd name="connsiteX473" fmla="*/ 2580839 w 6043926"/>
              <a:gd name="connsiteY473" fmla="*/ 5015620 h 6395450"/>
              <a:gd name="connsiteX474" fmla="*/ 2635160 w 6043926"/>
              <a:gd name="connsiteY474" fmla="*/ 4870764 h 6395450"/>
              <a:gd name="connsiteX475" fmla="*/ 2662321 w 6043926"/>
              <a:gd name="connsiteY475" fmla="*/ 4816443 h 6395450"/>
              <a:gd name="connsiteX476" fmla="*/ 2680428 w 6043926"/>
              <a:gd name="connsiteY476" fmla="*/ 4753069 h 6395450"/>
              <a:gd name="connsiteX477" fmla="*/ 2743802 w 6043926"/>
              <a:gd name="connsiteY477" fmla="*/ 4635374 h 6395450"/>
              <a:gd name="connsiteX478" fmla="*/ 2770962 w 6043926"/>
              <a:gd name="connsiteY478" fmla="*/ 4481465 h 6395450"/>
              <a:gd name="connsiteX479" fmla="*/ 2789069 w 6043926"/>
              <a:gd name="connsiteY479" fmla="*/ 4381877 h 6395450"/>
              <a:gd name="connsiteX480" fmla="*/ 2807176 w 6043926"/>
              <a:gd name="connsiteY480" fmla="*/ 4191754 h 6395450"/>
              <a:gd name="connsiteX481" fmla="*/ 2816230 w 6043926"/>
              <a:gd name="connsiteY481" fmla="*/ 4092166 h 6395450"/>
              <a:gd name="connsiteX482" fmla="*/ 2843390 w 6043926"/>
              <a:gd name="connsiteY482" fmla="*/ 4019739 h 6395450"/>
              <a:gd name="connsiteX483" fmla="*/ 2870550 w 6043926"/>
              <a:gd name="connsiteY483" fmla="*/ 3241141 h 6395450"/>
              <a:gd name="connsiteX484" fmla="*/ 2897711 w 6043926"/>
              <a:gd name="connsiteY484" fmla="*/ 3141552 h 6395450"/>
              <a:gd name="connsiteX485" fmla="*/ 2915818 w 6043926"/>
              <a:gd name="connsiteY485" fmla="*/ 2860895 h 6395450"/>
              <a:gd name="connsiteX486" fmla="*/ 2942978 w 6043926"/>
              <a:gd name="connsiteY486" fmla="*/ 2770360 h 6395450"/>
              <a:gd name="connsiteX487" fmla="*/ 2933925 w 6043926"/>
              <a:gd name="connsiteY487" fmla="*/ 2091350 h 6395450"/>
              <a:gd name="connsiteX488" fmla="*/ 2915818 w 6043926"/>
              <a:gd name="connsiteY488" fmla="*/ 1928388 h 6395450"/>
              <a:gd name="connsiteX489" fmla="*/ 2888657 w 6043926"/>
              <a:gd name="connsiteY489" fmla="*/ 1837853 h 6395450"/>
              <a:gd name="connsiteX490" fmla="*/ 2852443 w 6043926"/>
              <a:gd name="connsiteY490" fmla="*/ 1665838 h 6395450"/>
              <a:gd name="connsiteX491" fmla="*/ 2798123 w 6043926"/>
              <a:gd name="connsiteY491" fmla="*/ 1475715 h 6395450"/>
              <a:gd name="connsiteX492" fmla="*/ 2780016 w 6043926"/>
              <a:gd name="connsiteY492" fmla="*/ 1358020 h 6395450"/>
              <a:gd name="connsiteX493" fmla="*/ 2743802 w 6043926"/>
              <a:gd name="connsiteY493" fmla="*/ 1303699 h 6395450"/>
              <a:gd name="connsiteX494" fmla="*/ 2734748 w 6043926"/>
              <a:gd name="connsiteY494" fmla="*/ 1276539 h 6395450"/>
              <a:gd name="connsiteX495" fmla="*/ 2689481 w 6043926"/>
              <a:gd name="connsiteY495" fmla="*/ 1195057 h 6395450"/>
              <a:gd name="connsiteX496" fmla="*/ 2526519 w 6043926"/>
              <a:gd name="connsiteY496" fmla="*/ 968721 h 6395450"/>
              <a:gd name="connsiteX497" fmla="*/ 2481251 w 6043926"/>
              <a:gd name="connsiteY497" fmla="*/ 905346 h 6395450"/>
              <a:gd name="connsiteX498" fmla="*/ 2363556 w 6043926"/>
              <a:gd name="connsiteY498" fmla="*/ 778598 h 6395450"/>
              <a:gd name="connsiteX499" fmla="*/ 2300182 w 6043926"/>
              <a:gd name="connsiteY499" fmla="*/ 706170 h 6395450"/>
              <a:gd name="connsiteX500" fmla="*/ 2191540 w 6043926"/>
              <a:gd name="connsiteY500" fmla="*/ 597529 h 6395450"/>
              <a:gd name="connsiteX501" fmla="*/ 2064792 w 6043926"/>
              <a:gd name="connsiteY501" fmla="*/ 516047 h 6395450"/>
              <a:gd name="connsiteX502" fmla="*/ 2019525 w 6043926"/>
              <a:gd name="connsiteY502" fmla="*/ 488887 h 6395450"/>
              <a:gd name="connsiteX503" fmla="*/ 1965204 w 6043926"/>
              <a:gd name="connsiteY503" fmla="*/ 452673 h 6395450"/>
              <a:gd name="connsiteX504" fmla="*/ 1865616 w 6043926"/>
              <a:gd name="connsiteY504" fmla="*/ 407406 h 6395450"/>
              <a:gd name="connsiteX505" fmla="*/ 1775081 w 6043926"/>
              <a:gd name="connsiteY505" fmla="*/ 362139 h 6395450"/>
              <a:gd name="connsiteX506" fmla="*/ 1612119 w 6043926"/>
              <a:gd name="connsiteY506" fmla="*/ 307818 h 6395450"/>
              <a:gd name="connsiteX507" fmla="*/ 1557798 w 6043926"/>
              <a:gd name="connsiteY507" fmla="*/ 289711 h 6395450"/>
              <a:gd name="connsiteX508" fmla="*/ 1503477 w 6043926"/>
              <a:gd name="connsiteY508" fmla="*/ 280657 h 6395450"/>
              <a:gd name="connsiteX509" fmla="*/ 1440103 w 6043926"/>
              <a:gd name="connsiteY509" fmla="*/ 262550 h 6395450"/>
              <a:gd name="connsiteX510" fmla="*/ 1385782 w 6043926"/>
              <a:gd name="connsiteY510" fmla="*/ 244443 h 6395450"/>
              <a:gd name="connsiteX511" fmla="*/ 1222820 w 6043926"/>
              <a:gd name="connsiteY511" fmla="*/ 226337 h 6395450"/>
              <a:gd name="connsiteX512" fmla="*/ 996483 w 6043926"/>
              <a:gd name="connsiteY512" fmla="*/ 253497 h 6395450"/>
              <a:gd name="connsiteX513" fmla="*/ 905948 w 6043926"/>
              <a:gd name="connsiteY513" fmla="*/ 334978 h 6395450"/>
              <a:gd name="connsiteX514" fmla="*/ 706772 w 6043926"/>
              <a:gd name="connsiteY514" fmla="*/ 606582 h 6395450"/>
              <a:gd name="connsiteX515" fmla="*/ 444222 w 6043926"/>
              <a:gd name="connsiteY515" fmla="*/ 986828 h 6395450"/>
              <a:gd name="connsiteX516" fmla="*/ 398954 w 6043926"/>
              <a:gd name="connsiteY516" fmla="*/ 1104523 h 6395450"/>
              <a:gd name="connsiteX517" fmla="*/ 272206 w 6043926"/>
              <a:gd name="connsiteY517" fmla="*/ 1394234 h 6395450"/>
              <a:gd name="connsiteX518" fmla="*/ 163564 w 6043926"/>
              <a:gd name="connsiteY518" fmla="*/ 1865014 h 6395450"/>
              <a:gd name="connsiteX519" fmla="*/ 154511 w 6043926"/>
              <a:gd name="connsiteY519" fmla="*/ 2027976 h 6395450"/>
              <a:gd name="connsiteX520" fmla="*/ 127350 w 6043926"/>
              <a:gd name="connsiteY520" fmla="*/ 2154725 h 6395450"/>
              <a:gd name="connsiteX521" fmla="*/ 109243 w 6043926"/>
              <a:gd name="connsiteY521" fmla="*/ 2308634 h 6395450"/>
              <a:gd name="connsiteX522" fmla="*/ 82083 w 6043926"/>
              <a:gd name="connsiteY522" fmla="*/ 2725093 h 6395450"/>
              <a:gd name="connsiteX523" fmla="*/ 18709 w 6043926"/>
              <a:gd name="connsiteY523" fmla="*/ 3041964 h 6395450"/>
              <a:gd name="connsiteX524" fmla="*/ 602 w 6043926"/>
              <a:gd name="connsiteY524" fmla="*/ 3467477 h 6395450"/>
              <a:gd name="connsiteX525" fmla="*/ 27762 w 6043926"/>
              <a:gd name="connsiteY525" fmla="*/ 3820562 h 6395450"/>
              <a:gd name="connsiteX526" fmla="*/ 36816 w 6043926"/>
              <a:gd name="connsiteY526" fmla="*/ 4617267 h 6395450"/>
              <a:gd name="connsiteX527" fmla="*/ 82083 w 6043926"/>
              <a:gd name="connsiteY527" fmla="*/ 4744016 h 6395450"/>
              <a:gd name="connsiteX528" fmla="*/ 100190 w 6043926"/>
              <a:gd name="connsiteY528" fmla="*/ 4834550 h 6395450"/>
              <a:gd name="connsiteX529" fmla="*/ 208832 w 6043926"/>
              <a:gd name="connsiteY529" fmla="*/ 5006566 h 6395450"/>
              <a:gd name="connsiteX530" fmla="*/ 235992 w 6043926"/>
              <a:gd name="connsiteY530" fmla="*/ 5069941 h 6395450"/>
              <a:gd name="connsiteX531" fmla="*/ 362740 w 6043926"/>
              <a:gd name="connsiteY531" fmla="*/ 5287224 h 6395450"/>
              <a:gd name="connsiteX532" fmla="*/ 398954 w 6043926"/>
              <a:gd name="connsiteY532" fmla="*/ 5350598 h 6395450"/>
              <a:gd name="connsiteX533" fmla="*/ 498542 w 6043926"/>
              <a:gd name="connsiteY533" fmla="*/ 5486400 h 6395450"/>
              <a:gd name="connsiteX534" fmla="*/ 525703 w 6043926"/>
              <a:gd name="connsiteY534" fmla="*/ 5522614 h 6395450"/>
              <a:gd name="connsiteX535" fmla="*/ 598131 w 6043926"/>
              <a:gd name="connsiteY535" fmla="*/ 5595042 h 6395450"/>
              <a:gd name="connsiteX536" fmla="*/ 652451 w 6043926"/>
              <a:gd name="connsiteY536" fmla="*/ 5631255 h 6395450"/>
              <a:gd name="connsiteX537" fmla="*/ 761093 w 6043926"/>
              <a:gd name="connsiteY537" fmla="*/ 5712737 h 6395450"/>
              <a:gd name="connsiteX538" fmla="*/ 797307 w 6043926"/>
              <a:gd name="connsiteY538" fmla="*/ 5730843 h 6395450"/>
              <a:gd name="connsiteX539" fmla="*/ 842574 w 6043926"/>
              <a:gd name="connsiteY539" fmla="*/ 5767057 h 6395450"/>
              <a:gd name="connsiteX540" fmla="*/ 869735 w 6043926"/>
              <a:gd name="connsiteY540" fmla="*/ 5776111 h 6395450"/>
              <a:gd name="connsiteX541" fmla="*/ 924055 w 6043926"/>
              <a:gd name="connsiteY541" fmla="*/ 5803271 h 6395450"/>
              <a:gd name="connsiteX542" fmla="*/ 1023643 w 6043926"/>
              <a:gd name="connsiteY542" fmla="*/ 5857592 h 6395450"/>
              <a:gd name="connsiteX543" fmla="*/ 1123232 w 6043926"/>
              <a:gd name="connsiteY543" fmla="*/ 5902859 h 6395450"/>
              <a:gd name="connsiteX544" fmla="*/ 1159445 w 6043926"/>
              <a:gd name="connsiteY544" fmla="*/ 5920966 h 6395450"/>
              <a:gd name="connsiteX545" fmla="*/ 1204713 w 6043926"/>
              <a:gd name="connsiteY545" fmla="*/ 5939073 h 6395450"/>
              <a:gd name="connsiteX546" fmla="*/ 1259034 w 6043926"/>
              <a:gd name="connsiteY546" fmla="*/ 5957180 h 6395450"/>
              <a:gd name="connsiteX547" fmla="*/ 1322408 w 6043926"/>
              <a:gd name="connsiteY547" fmla="*/ 5984341 h 6395450"/>
              <a:gd name="connsiteX548" fmla="*/ 1367675 w 6043926"/>
              <a:gd name="connsiteY548" fmla="*/ 6011501 h 6395450"/>
              <a:gd name="connsiteX549" fmla="*/ 1412942 w 6043926"/>
              <a:gd name="connsiteY549" fmla="*/ 6020554 h 6395450"/>
              <a:gd name="connsiteX550" fmla="*/ 1530637 w 6043926"/>
              <a:gd name="connsiteY550" fmla="*/ 6047715 h 6395450"/>
              <a:gd name="connsiteX551" fmla="*/ 1603065 w 6043926"/>
              <a:gd name="connsiteY551" fmla="*/ 6056768 h 6395450"/>
              <a:gd name="connsiteX552" fmla="*/ 1974257 w 6043926"/>
              <a:gd name="connsiteY552" fmla="*/ 6047715 h 6395450"/>
              <a:gd name="connsiteX553" fmla="*/ 2046685 w 6043926"/>
              <a:gd name="connsiteY553" fmla="*/ 6002447 h 6395450"/>
              <a:gd name="connsiteX554" fmla="*/ 2073845 w 6043926"/>
              <a:gd name="connsiteY554" fmla="*/ 5984341 h 6395450"/>
              <a:gd name="connsiteX555" fmla="*/ 2119113 w 6043926"/>
              <a:gd name="connsiteY555" fmla="*/ 5948127 h 6395450"/>
              <a:gd name="connsiteX556" fmla="*/ 2164380 w 6043926"/>
              <a:gd name="connsiteY556" fmla="*/ 5939073 h 6395450"/>
              <a:gd name="connsiteX557" fmla="*/ 2245861 w 6043926"/>
              <a:gd name="connsiteY557" fmla="*/ 5884752 h 6395450"/>
              <a:gd name="connsiteX558" fmla="*/ 2408824 w 6043926"/>
              <a:gd name="connsiteY558" fmla="*/ 5703683 h 6395450"/>
              <a:gd name="connsiteX559" fmla="*/ 2445037 w 6043926"/>
              <a:gd name="connsiteY559" fmla="*/ 5622202 h 6395450"/>
              <a:gd name="connsiteX560" fmla="*/ 2472198 w 6043926"/>
              <a:gd name="connsiteY560" fmla="*/ 5540721 h 6395450"/>
              <a:gd name="connsiteX561" fmla="*/ 2526519 w 6043926"/>
              <a:gd name="connsiteY561" fmla="*/ 5423026 h 6395450"/>
              <a:gd name="connsiteX562" fmla="*/ 2562733 w 6043926"/>
              <a:gd name="connsiteY562" fmla="*/ 5305331 h 6395450"/>
              <a:gd name="connsiteX563" fmla="*/ 2626107 w 6043926"/>
              <a:gd name="connsiteY563" fmla="*/ 5178582 h 6395450"/>
              <a:gd name="connsiteX564" fmla="*/ 2644214 w 6043926"/>
              <a:gd name="connsiteY564" fmla="*/ 5069941 h 6395450"/>
              <a:gd name="connsiteX565" fmla="*/ 2671374 w 6043926"/>
              <a:gd name="connsiteY565" fmla="*/ 4988459 h 6395450"/>
              <a:gd name="connsiteX566" fmla="*/ 2689481 w 6043926"/>
              <a:gd name="connsiteY566" fmla="*/ 4861711 h 6395450"/>
              <a:gd name="connsiteX567" fmla="*/ 2725695 w 6043926"/>
              <a:gd name="connsiteY567" fmla="*/ 4780230 h 6395450"/>
              <a:gd name="connsiteX568" fmla="*/ 2734748 w 6043926"/>
              <a:gd name="connsiteY568" fmla="*/ 4725909 h 6395450"/>
              <a:gd name="connsiteX569" fmla="*/ 2743802 w 6043926"/>
              <a:gd name="connsiteY569" fmla="*/ 4662535 h 6395450"/>
              <a:gd name="connsiteX570" fmla="*/ 2761909 w 6043926"/>
              <a:gd name="connsiteY570" fmla="*/ 4590107 h 6395450"/>
              <a:gd name="connsiteX571" fmla="*/ 2770962 w 6043926"/>
              <a:gd name="connsiteY571" fmla="*/ 4499572 h 6395450"/>
              <a:gd name="connsiteX572" fmla="*/ 2780016 w 6043926"/>
              <a:gd name="connsiteY572" fmla="*/ 4436198 h 6395450"/>
              <a:gd name="connsiteX573" fmla="*/ 2789069 w 6043926"/>
              <a:gd name="connsiteY573" fmla="*/ 3666653 h 6395450"/>
              <a:gd name="connsiteX574" fmla="*/ 2807176 w 6043926"/>
              <a:gd name="connsiteY574" fmla="*/ 3585172 h 6395450"/>
              <a:gd name="connsiteX575" fmla="*/ 2816230 w 6043926"/>
              <a:gd name="connsiteY575" fmla="*/ 3521798 h 6395450"/>
              <a:gd name="connsiteX576" fmla="*/ 2834336 w 6043926"/>
              <a:gd name="connsiteY576" fmla="*/ 3385996 h 6395450"/>
              <a:gd name="connsiteX577" fmla="*/ 2852443 w 6043926"/>
              <a:gd name="connsiteY577" fmla="*/ 3295461 h 6395450"/>
              <a:gd name="connsiteX578" fmla="*/ 2879604 w 6043926"/>
              <a:gd name="connsiteY578" fmla="*/ 3141552 h 6395450"/>
              <a:gd name="connsiteX579" fmla="*/ 2915818 w 6043926"/>
              <a:gd name="connsiteY579" fmla="*/ 2978590 h 6395450"/>
              <a:gd name="connsiteX580" fmla="*/ 2924871 w 6043926"/>
              <a:gd name="connsiteY580" fmla="*/ 2888055 h 6395450"/>
              <a:gd name="connsiteX581" fmla="*/ 2933925 w 6043926"/>
              <a:gd name="connsiteY581" fmla="*/ 2806574 h 6395450"/>
              <a:gd name="connsiteX582" fmla="*/ 2970138 w 6043926"/>
              <a:gd name="connsiteY582" fmla="*/ 2616451 h 6395450"/>
              <a:gd name="connsiteX583" fmla="*/ 3006352 w 6043926"/>
              <a:gd name="connsiteY583" fmla="*/ 2399168 h 6395450"/>
              <a:gd name="connsiteX584" fmla="*/ 3015406 w 6043926"/>
              <a:gd name="connsiteY584" fmla="*/ 2299580 h 6395450"/>
              <a:gd name="connsiteX585" fmla="*/ 3024459 w 6043926"/>
              <a:gd name="connsiteY585" fmla="*/ 2218099 h 6395450"/>
              <a:gd name="connsiteX586" fmla="*/ 3060673 w 6043926"/>
              <a:gd name="connsiteY586" fmla="*/ 2009869 h 6395450"/>
              <a:gd name="connsiteX587" fmla="*/ 3069727 w 6043926"/>
              <a:gd name="connsiteY587" fmla="*/ 968721 h 6395450"/>
              <a:gd name="connsiteX588" fmla="*/ 3078780 w 6043926"/>
              <a:gd name="connsiteY588" fmla="*/ 796705 h 6395450"/>
              <a:gd name="connsiteX589" fmla="*/ 3105940 w 6043926"/>
              <a:gd name="connsiteY589" fmla="*/ 715224 h 6395450"/>
              <a:gd name="connsiteX590" fmla="*/ 3124047 w 6043926"/>
              <a:gd name="connsiteY590" fmla="*/ 651849 h 6395450"/>
              <a:gd name="connsiteX591" fmla="*/ 3151208 w 6043926"/>
              <a:gd name="connsiteY591" fmla="*/ 606582 h 6395450"/>
              <a:gd name="connsiteX592" fmla="*/ 3169315 w 6043926"/>
              <a:gd name="connsiteY592" fmla="*/ 543208 h 6395450"/>
              <a:gd name="connsiteX593" fmla="*/ 3196475 w 6043926"/>
              <a:gd name="connsiteY593" fmla="*/ 516047 h 6395450"/>
              <a:gd name="connsiteX594" fmla="*/ 3223636 w 6043926"/>
              <a:gd name="connsiteY594" fmla="*/ 479834 h 6395450"/>
              <a:gd name="connsiteX595" fmla="*/ 3296063 w 6043926"/>
              <a:gd name="connsiteY595" fmla="*/ 434566 h 6395450"/>
              <a:gd name="connsiteX596" fmla="*/ 3359437 w 6043926"/>
              <a:gd name="connsiteY596" fmla="*/ 389299 h 6395450"/>
              <a:gd name="connsiteX597" fmla="*/ 3468079 w 6043926"/>
              <a:gd name="connsiteY597" fmla="*/ 325925 h 6395450"/>
              <a:gd name="connsiteX598" fmla="*/ 3495239 w 6043926"/>
              <a:gd name="connsiteY598" fmla="*/ 316871 h 6395450"/>
              <a:gd name="connsiteX599" fmla="*/ 3549560 w 6043926"/>
              <a:gd name="connsiteY599" fmla="*/ 289711 h 6395450"/>
              <a:gd name="connsiteX600" fmla="*/ 3631041 w 6043926"/>
              <a:gd name="connsiteY600" fmla="*/ 280657 h 6395450"/>
              <a:gd name="connsiteX601" fmla="*/ 3694416 w 6043926"/>
              <a:gd name="connsiteY601" fmla="*/ 271604 h 6395450"/>
              <a:gd name="connsiteX602" fmla="*/ 3748736 w 6043926"/>
              <a:gd name="connsiteY602" fmla="*/ 253497 h 6395450"/>
              <a:gd name="connsiteX603" fmla="*/ 4047501 w 6043926"/>
              <a:gd name="connsiteY603" fmla="*/ 271604 h 6395450"/>
              <a:gd name="connsiteX604" fmla="*/ 4083715 w 6043926"/>
              <a:gd name="connsiteY604" fmla="*/ 307818 h 6395450"/>
              <a:gd name="connsiteX605" fmla="*/ 4156142 w 6043926"/>
              <a:gd name="connsiteY605" fmla="*/ 371192 h 6395450"/>
              <a:gd name="connsiteX606" fmla="*/ 4183303 w 6043926"/>
              <a:gd name="connsiteY606" fmla="*/ 407406 h 6395450"/>
              <a:gd name="connsiteX607" fmla="*/ 4355319 w 6043926"/>
              <a:gd name="connsiteY607" fmla="*/ 588475 h 6395450"/>
              <a:gd name="connsiteX608" fmla="*/ 4436800 w 6043926"/>
              <a:gd name="connsiteY608" fmla="*/ 697117 h 6395450"/>
              <a:gd name="connsiteX609" fmla="*/ 4672190 w 6043926"/>
              <a:gd name="connsiteY609" fmla="*/ 914400 h 6395450"/>
              <a:gd name="connsiteX610" fmla="*/ 4835152 w 6043926"/>
              <a:gd name="connsiteY610" fmla="*/ 1050202 h 6395450"/>
              <a:gd name="connsiteX611" fmla="*/ 4989061 w 6043926"/>
              <a:gd name="connsiteY611" fmla="*/ 1222218 h 6395450"/>
              <a:gd name="connsiteX612" fmla="*/ 5025275 w 6043926"/>
              <a:gd name="connsiteY612" fmla="*/ 1312752 h 6395450"/>
              <a:gd name="connsiteX613" fmla="*/ 5142970 w 6043926"/>
              <a:gd name="connsiteY613" fmla="*/ 1493822 h 6395450"/>
              <a:gd name="connsiteX614" fmla="*/ 5170131 w 6043926"/>
              <a:gd name="connsiteY614" fmla="*/ 1602463 h 6395450"/>
              <a:gd name="connsiteX615" fmla="*/ 5242558 w 6043926"/>
              <a:gd name="connsiteY615" fmla="*/ 1801640 h 6395450"/>
              <a:gd name="connsiteX616" fmla="*/ 5269719 w 6043926"/>
              <a:gd name="connsiteY616" fmla="*/ 2009869 h 6395450"/>
              <a:gd name="connsiteX617" fmla="*/ 5305933 w 6043926"/>
              <a:gd name="connsiteY617" fmla="*/ 2127564 h 6395450"/>
              <a:gd name="connsiteX618" fmla="*/ 5342146 w 6043926"/>
              <a:gd name="connsiteY618" fmla="*/ 2525917 h 6395450"/>
              <a:gd name="connsiteX619" fmla="*/ 5369307 w 6043926"/>
              <a:gd name="connsiteY619" fmla="*/ 2652665 h 6395450"/>
              <a:gd name="connsiteX620" fmla="*/ 5378360 w 6043926"/>
              <a:gd name="connsiteY620" fmla="*/ 2788467 h 6395450"/>
              <a:gd name="connsiteX621" fmla="*/ 5405521 w 6043926"/>
              <a:gd name="connsiteY621" fmla="*/ 2906162 h 6395450"/>
              <a:gd name="connsiteX622" fmla="*/ 5432681 w 6043926"/>
              <a:gd name="connsiteY622" fmla="*/ 3069125 h 6395450"/>
              <a:gd name="connsiteX623" fmla="*/ 5468895 w 6043926"/>
              <a:gd name="connsiteY623" fmla="*/ 3313568 h 6395450"/>
              <a:gd name="connsiteX624" fmla="*/ 5477948 w 6043926"/>
              <a:gd name="connsiteY624" fmla="*/ 3440317 h 6395450"/>
              <a:gd name="connsiteX625" fmla="*/ 5514162 w 6043926"/>
              <a:gd name="connsiteY625" fmla="*/ 3675707 h 6395450"/>
              <a:gd name="connsiteX626" fmla="*/ 5505109 w 6043926"/>
              <a:gd name="connsiteY626" fmla="*/ 4291343 h 6395450"/>
              <a:gd name="connsiteX627" fmla="*/ 5496055 w 6043926"/>
              <a:gd name="connsiteY627" fmla="*/ 4390931 h 6395450"/>
              <a:gd name="connsiteX628" fmla="*/ 5459841 w 6043926"/>
              <a:gd name="connsiteY628" fmla="*/ 4499572 h 6395450"/>
              <a:gd name="connsiteX629" fmla="*/ 5432681 w 6043926"/>
              <a:gd name="connsiteY629" fmla="*/ 4599160 h 6395450"/>
              <a:gd name="connsiteX630" fmla="*/ 5396467 w 6043926"/>
              <a:gd name="connsiteY630" fmla="*/ 4707802 h 6395450"/>
              <a:gd name="connsiteX631" fmla="*/ 5378360 w 6043926"/>
              <a:gd name="connsiteY631" fmla="*/ 4798337 h 6395450"/>
              <a:gd name="connsiteX632" fmla="*/ 5351200 w 6043926"/>
              <a:gd name="connsiteY632" fmla="*/ 4916032 h 6395450"/>
              <a:gd name="connsiteX633" fmla="*/ 5314986 w 6043926"/>
              <a:gd name="connsiteY633" fmla="*/ 5088047 h 6395450"/>
              <a:gd name="connsiteX634" fmla="*/ 5296879 w 6043926"/>
              <a:gd name="connsiteY634" fmla="*/ 5232903 h 6395450"/>
              <a:gd name="connsiteX635" fmla="*/ 5260665 w 6043926"/>
              <a:gd name="connsiteY635" fmla="*/ 5296277 h 6395450"/>
              <a:gd name="connsiteX636" fmla="*/ 5233505 w 6043926"/>
              <a:gd name="connsiteY636" fmla="*/ 5359651 h 6395450"/>
              <a:gd name="connsiteX637" fmla="*/ 5188237 w 6043926"/>
              <a:gd name="connsiteY637" fmla="*/ 5477346 h 6395450"/>
              <a:gd name="connsiteX638" fmla="*/ 5170131 w 6043926"/>
              <a:gd name="connsiteY638" fmla="*/ 5549774 h 6395450"/>
              <a:gd name="connsiteX639" fmla="*/ 5115810 w 6043926"/>
              <a:gd name="connsiteY639" fmla="*/ 5658416 h 6395450"/>
              <a:gd name="connsiteX640" fmla="*/ 5097703 w 6043926"/>
              <a:gd name="connsiteY640" fmla="*/ 5712737 h 6395450"/>
              <a:gd name="connsiteX641" fmla="*/ 5025275 w 6043926"/>
              <a:gd name="connsiteY641" fmla="*/ 5812325 h 6395450"/>
              <a:gd name="connsiteX642" fmla="*/ 4998115 w 6043926"/>
              <a:gd name="connsiteY642" fmla="*/ 5839485 h 6395450"/>
              <a:gd name="connsiteX643" fmla="*/ 4952847 w 6043926"/>
              <a:gd name="connsiteY643" fmla="*/ 5893806 h 6395450"/>
              <a:gd name="connsiteX644" fmla="*/ 4880420 w 6043926"/>
              <a:gd name="connsiteY644" fmla="*/ 5920966 h 6395450"/>
              <a:gd name="connsiteX645" fmla="*/ 4500174 w 6043926"/>
              <a:gd name="connsiteY645" fmla="*/ 5884752 h 6395450"/>
              <a:gd name="connsiteX646" fmla="*/ 4436800 w 6043926"/>
              <a:gd name="connsiteY646" fmla="*/ 5848539 h 6395450"/>
              <a:gd name="connsiteX647" fmla="*/ 4246677 w 6043926"/>
              <a:gd name="connsiteY647" fmla="*/ 5794218 h 6395450"/>
              <a:gd name="connsiteX648" fmla="*/ 4156142 w 6043926"/>
              <a:gd name="connsiteY648" fmla="*/ 5767057 h 6395450"/>
              <a:gd name="connsiteX649" fmla="*/ 4056554 w 6043926"/>
              <a:gd name="connsiteY649" fmla="*/ 5739897 h 6395450"/>
              <a:gd name="connsiteX650" fmla="*/ 3984127 w 6043926"/>
              <a:gd name="connsiteY650" fmla="*/ 5685576 h 6395450"/>
              <a:gd name="connsiteX651" fmla="*/ 3911699 w 6043926"/>
              <a:gd name="connsiteY651" fmla="*/ 5649362 h 6395450"/>
              <a:gd name="connsiteX652" fmla="*/ 3703469 w 6043926"/>
              <a:gd name="connsiteY652" fmla="*/ 5504507 h 6395450"/>
              <a:gd name="connsiteX653" fmla="*/ 3631041 w 6043926"/>
              <a:gd name="connsiteY653" fmla="*/ 5432079 h 6395450"/>
              <a:gd name="connsiteX654" fmla="*/ 3513346 w 6043926"/>
              <a:gd name="connsiteY654" fmla="*/ 5287224 h 6395450"/>
              <a:gd name="connsiteX655" fmla="*/ 3431865 w 6043926"/>
              <a:gd name="connsiteY655" fmla="*/ 5115208 h 6395450"/>
              <a:gd name="connsiteX656" fmla="*/ 3395651 w 6043926"/>
              <a:gd name="connsiteY656" fmla="*/ 4997513 h 6395450"/>
              <a:gd name="connsiteX657" fmla="*/ 3341331 w 6043926"/>
              <a:gd name="connsiteY657" fmla="*/ 4897925 h 6395450"/>
              <a:gd name="connsiteX658" fmla="*/ 3305117 w 6043926"/>
              <a:gd name="connsiteY658" fmla="*/ 4780230 h 6395450"/>
              <a:gd name="connsiteX659" fmla="*/ 3268903 w 6043926"/>
              <a:gd name="connsiteY659" fmla="*/ 4698748 h 6395450"/>
              <a:gd name="connsiteX660" fmla="*/ 3214582 w 6043926"/>
              <a:gd name="connsiteY660" fmla="*/ 4499572 h 6395450"/>
              <a:gd name="connsiteX661" fmla="*/ 3160261 w 6043926"/>
              <a:gd name="connsiteY661" fmla="*/ 4327556 h 6395450"/>
              <a:gd name="connsiteX662" fmla="*/ 3133101 w 6043926"/>
              <a:gd name="connsiteY662" fmla="*/ 4173647 h 6395450"/>
              <a:gd name="connsiteX663" fmla="*/ 3114994 w 6043926"/>
              <a:gd name="connsiteY663" fmla="*/ 4092166 h 6395450"/>
              <a:gd name="connsiteX664" fmla="*/ 3096887 w 6043926"/>
              <a:gd name="connsiteY664" fmla="*/ 3947311 h 6395450"/>
              <a:gd name="connsiteX665" fmla="*/ 3087834 w 6043926"/>
              <a:gd name="connsiteY665" fmla="*/ 3865830 h 6395450"/>
              <a:gd name="connsiteX666" fmla="*/ 3060673 w 6043926"/>
              <a:gd name="connsiteY666" fmla="*/ 3757188 h 6395450"/>
              <a:gd name="connsiteX667" fmla="*/ 3051620 w 6043926"/>
              <a:gd name="connsiteY667" fmla="*/ 3666653 h 6395450"/>
              <a:gd name="connsiteX668" fmla="*/ 3042566 w 6043926"/>
              <a:gd name="connsiteY668" fmla="*/ 3594226 h 6395450"/>
              <a:gd name="connsiteX669" fmla="*/ 3033513 w 6043926"/>
              <a:gd name="connsiteY669" fmla="*/ 3422210 h 6395450"/>
              <a:gd name="connsiteX670" fmla="*/ 3015406 w 6043926"/>
              <a:gd name="connsiteY670" fmla="*/ 3159659 h 6395450"/>
              <a:gd name="connsiteX671" fmla="*/ 2997299 w 6043926"/>
              <a:gd name="connsiteY671" fmla="*/ 2906162 h 6395450"/>
              <a:gd name="connsiteX672" fmla="*/ 2988245 w 6043926"/>
              <a:gd name="connsiteY672" fmla="*/ 2824681 h 6395450"/>
              <a:gd name="connsiteX673" fmla="*/ 2961085 w 6043926"/>
              <a:gd name="connsiteY673" fmla="*/ 2743200 h 6395450"/>
              <a:gd name="connsiteX674" fmla="*/ 2942978 w 6043926"/>
              <a:gd name="connsiteY674" fmla="*/ 2571184 h 6395450"/>
              <a:gd name="connsiteX675" fmla="*/ 2915818 w 6043926"/>
              <a:gd name="connsiteY675" fmla="*/ 2489703 h 6395450"/>
              <a:gd name="connsiteX676" fmla="*/ 2906764 w 6043926"/>
              <a:gd name="connsiteY676" fmla="*/ 2417275 h 6395450"/>
              <a:gd name="connsiteX677" fmla="*/ 2888657 w 6043926"/>
              <a:gd name="connsiteY677" fmla="*/ 2236206 h 6395450"/>
              <a:gd name="connsiteX678" fmla="*/ 2870550 w 6043926"/>
              <a:gd name="connsiteY678" fmla="*/ 2163778 h 6395450"/>
              <a:gd name="connsiteX679" fmla="*/ 2861497 w 6043926"/>
              <a:gd name="connsiteY679" fmla="*/ 2073243 h 6395450"/>
              <a:gd name="connsiteX680" fmla="*/ 2843390 w 6043926"/>
              <a:gd name="connsiteY680" fmla="*/ 1910281 h 6395450"/>
              <a:gd name="connsiteX681" fmla="*/ 2861497 w 6043926"/>
              <a:gd name="connsiteY681" fmla="*/ 968721 h 6395450"/>
              <a:gd name="connsiteX682" fmla="*/ 2888657 w 6043926"/>
              <a:gd name="connsiteY682" fmla="*/ 887240 h 6395450"/>
              <a:gd name="connsiteX683" fmla="*/ 3015406 w 6043926"/>
              <a:gd name="connsiteY683" fmla="*/ 597529 h 6395450"/>
              <a:gd name="connsiteX684" fmla="*/ 3060673 w 6043926"/>
              <a:gd name="connsiteY684" fmla="*/ 543208 h 6395450"/>
              <a:gd name="connsiteX685" fmla="*/ 3151208 w 6043926"/>
              <a:gd name="connsiteY685" fmla="*/ 425513 h 6395450"/>
              <a:gd name="connsiteX686" fmla="*/ 3223636 w 6043926"/>
              <a:gd name="connsiteY686" fmla="*/ 362139 h 6395450"/>
              <a:gd name="connsiteX687" fmla="*/ 3259849 w 6043926"/>
              <a:gd name="connsiteY687" fmla="*/ 344032 h 6395450"/>
              <a:gd name="connsiteX688" fmla="*/ 3277956 w 6043926"/>
              <a:gd name="connsiteY688" fmla="*/ 316871 h 6395450"/>
              <a:gd name="connsiteX689" fmla="*/ 3323224 w 6043926"/>
              <a:gd name="connsiteY689" fmla="*/ 289711 h 6395450"/>
              <a:gd name="connsiteX690" fmla="*/ 3440919 w 6043926"/>
              <a:gd name="connsiteY690" fmla="*/ 244443 h 6395450"/>
              <a:gd name="connsiteX691" fmla="*/ 3495239 w 6043926"/>
              <a:gd name="connsiteY691" fmla="*/ 217283 h 6395450"/>
              <a:gd name="connsiteX692" fmla="*/ 3549560 w 6043926"/>
              <a:gd name="connsiteY692" fmla="*/ 199176 h 6395450"/>
              <a:gd name="connsiteX693" fmla="*/ 3712523 w 6043926"/>
              <a:gd name="connsiteY693" fmla="*/ 162962 h 6395450"/>
              <a:gd name="connsiteX694" fmla="*/ 3803057 w 6043926"/>
              <a:gd name="connsiteY694" fmla="*/ 153909 h 6395450"/>
              <a:gd name="connsiteX695" fmla="*/ 4002234 w 6043926"/>
              <a:gd name="connsiteY695" fmla="*/ 190123 h 6395450"/>
              <a:gd name="connsiteX696" fmla="*/ 4337212 w 6043926"/>
              <a:gd name="connsiteY696" fmla="*/ 425513 h 6395450"/>
              <a:gd name="connsiteX697" fmla="*/ 4463960 w 6043926"/>
              <a:gd name="connsiteY697" fmla="*/ 506994 h 6395450"/>
              <a:gd name="connsiteX698" fmla="*/ 4645030 w 6043926"/>
              <a:gd name="connsiteY698" fmla="*/ 679010 h 6395450"/>
              <a:gd name="connsiteX699" fmla="*/ 4735564 w 6043926"/>
              <a:gd name="connsiteY699" fmla="*/ 769544 h 6395450"/>
              <a:gd name="connsiteX700" fmla="*/ 4907580 w 6043926"/>
              <a:gd name="connsiteY700" fmla="*/ 1059255 h 6395450"/>
              <a:gd name="connsiteX701" fmla="*/ 4952847 w 6043926"/>
              <a:gd name="connsiteY701" fmla="*/ 1149790 h 6395450"/>
              <a:gd name="connsiteX702" fmla="*/ 4998115 w 6043926"/>
              <a:gd name="connsiteY702" fmla="*/ 1258432 h 6395450"/>
              <a:gd name="connsiteX703" fmla="*/ 5070542 w 6043926"/>
              <a:gd name="connsiteY703" fmla="*/ 1493822 h 6395450"/>
              <a:gd name="connsiteX704" fmla="*/ 5097703 w 6043926"/>
              <a:gd name="connsiteY704" fmla="*/ 1629624 h 6395450"/>
              <a:gd name="connsiteX705" fmla="*/ 5142970 w 6043926"/>
              <a:gd name="connsiteY705" fmla="*/ 1910281 h 6395450"/>
              <a:gd name="connsiteX706" fmla="*/ 5152024 w 6043926"/>
              <a:gd name="connsiteY706" fmla="*/ 2091350 h 6395450"/>
              <a:gd name="connsiteX707" fmla="*/ 5179184 w 6043926"/>
              <a:gd name="connsiteY707" fmla="*/ 2263366 h 6395450"/>
              <a:gd name="connsiteX708" fmla="*/ 5206344 w 6043926"/>
              <a:gd name="connsiteY708" fmla="*/ 2453489 h 6395450"/>
              <a:gd name="connsiteX709" fmla="*/ 5242558 w 6043926"/>
              <a:gd name="connsiteY709" fmla="*/ 2643612 h 6395450"/>
              <a:gd name="connsiteX710" fmla="*/ 5296879 w 6043926"/>
              <a:gd name="connsiteY710" fmla="*/ 3005750 h 6395450"/>
              <a:gd name="connsiteX711" fmla="*/ 5305933 w 6043926"/>
              <a:gd name="connsiteY711" fmla="*/ 3105339 h 6395450"/>
              <a:gd name="connsiteX712" fmla="*/ 5324039 w 6043926"/>
              <a:gd name="connsiteY712" fmla="*/ 3223034 h 6395450"/>
              <a:gd name="connsiteX713" fmla="*/ 5342146 w 6043926"/>
              <a:gd name="connsiteY713" fmla="*/ 3367889 h 6395450"/>
              <a:gd name="connsiteX714" fmla="*/ 5351200 w 6043926"/>
              <a:gd name="connsiteY714" fmla="*/ 3467477 h 6395450"/>
              <a:gd name="connsiteX715" fmla="*/ 5378360 w 6043926"/>
              <a:gd name="connsiteY715" fmla="*/ 3576119 h 6395450"/>
              <a:gd name="connsiteX716" fmla="*/ 5351200 w 6043926"/>
              <a:gd name="connsiteY716" fmla="*/ 4182701 h 6395450"/>
              <a:gd name="connsiteX717" fmla="*/ 5333093 w 6043926"/>
              <a:gd name="connsiteY717" fmla="*/ 4282289 h 6395450"/>
              <a:gd name="connsiteX718" fmla="*/ 5296879 w 6043926"/>
              <a:gd name="connsiteY718" fmla="*/ 4499572 h 6395450"/>
              <a:gd name="connsiteX719" fmla="*/ 5233505 w 6043926"/>
              <a:gd name="connsiteY719" fmla="*/ 4689695 h 6395450"/>
              <a:gd name="connsiteX720" fmla="*/ 5215398 w 6043926"/>
              <a:gd name="connsiteY720" fmla="*/ 4753069 h 6395450"/>
              <a:gd name="connsiteX721" fmla="*/ 5197291 w 6043926"/>
              <a:gd name="connsiteY721" fmla="*/ 4852657 h 6395450"/>
              <a:gd name="connsiteX722" fmla="*/ 5152024 w 6043926"/>
              <a:gd name="connsiteY722" fmla="*/ 4934139 h 6395450"/>
              <a:gd name="connsiteX723" fmla="*/ 5088649 w 6043926"/>
              <a:gd name="connsiteY723" fmla="*/ 5088047 h 6395450"/>
              <a:gd name="connsiteX724" fmla="*/ 5007168 w 6043926"/>
              <a:gd name="connsiteY724" fmla="*/ 5232903 h 6395450"/>
              <a:gd name="connsiteX725" fmla="*/ 4970954 w 6043926"/>
              <a:gd name="connsiteY725" fmla="*/ 5305331 h 6395450"/>
              <a:gd name="connsiteX726" fmla="*/ 4934740 w 6043926"/>
              <a:gd name="connsiteY726" fmla="*/ 5359651 h 6395450"/>
              <a:gd name="connsiteX727" fmla="*/ 4871366 w 6043926"/>
              <a:gd name="connsiteY727" fmla="*/ 5468293 h 6395450"/>
              <a:gd name="connsiteX728" fmla="*/ 4826099 w 6043926"/>
              <a:gd name="connsiteY728" fmla="*/ 5531667 h 6395450"/>
              <a:gd name="connsiteX729" fmla="*/ 4780832 w 6043926"/>
              <a:gd name="connsiteY729" fmla="*/ 5631255 h 6395450"/>
              <a:gd name="connsiteX730" fmla="*/ 4708404 w 6043926"/>
              <a:gd name="connsiteY730" fmla="*/ 5712737 h 6395450"/>
              <a:gd name="connsiteX731" fmla="*/ 4626923 w 6043926"/>
              <a:gd name="connsiteY731" fmla="*/ 5803271 h 6395450"/>
              <a:gd name="connsiteX732" fmla="*/ 4581655 w 6043926"/>
              <a:gd name="connsiteY732" fmla="*/ 5830432 h 6395450"/>
              <a:gd name="connsiteX733" fmla="*/ 4491121 w 6043926"/>
              <a:gd name="connsiteY733" fmla="*/ 5884752 h 6395450"/>
              <a:gd name="connsiteX734" fmla="*/ 4454907 w 6043926"/>
              <a:gd name="connsiteY734" fmla="*/ 5893806 h 6395450"/>
              <a:gd name="connsiteX735" fmla="*/ 4418693 w 6043926"/>
              <a:gd name="connsiteY735" fmla="*/ 5911913 h 6395450"/>
              <a:gd name="connsiteX736" fmla="*/ 4310051 w 6043926"/>
              <a:gd name="connsiteY736" fmla="*/ 5948127 h 6395450"/>
              <a:gd name="connsiteX737" fmla="*/ 4273837 w 6043926"/>
              <a:gd name="connsiteY737" fmla="*/ 5966234 h 6395450"/>
              <a:gd name="connsiteX738" fmla="*/ 4219517 w 6043926"/>
              <a:gd name="connsiteY738" fmla="*/ 5975287 h 6395450"/>
              <a:gd name="connsiteX739" fmla="*/ 4101822 w 6043926"/>
              <a:gd name="connsiteY739" fmla="*/ 6011501 h 6395450"/>
              <a:gd name="connsiteX740" fmla="*/ 4047501 w 6043926"/>
              <a:gd name="connsiteY740" fmla="*/ 6020554 h 6395450"/>
              <a:gd name="connsiteX741" fmla="*/ 4011287 w 6043926"/>
              <a:gd name="connsiteY741" fmla="*/ 6038661 h 6395450"/>
              <a:gd name="connsiteX742" fmla="*/ 3956966 w 6043926"/>
              <a:gd name="connsiteY742" fmla="*/ 6047715 h 6395450"/>
              <a:gd name="connsiteX743" fmla="*/ 3585774 w 6043926"/>
              <a:gd name="connsiteY743" fmla="*/ 6038661 h 6395450"/>
              <a:gd name="connsiteX744" fmla="*/ 3495239 w 6043926"/>
              <a:gd name="connsiteY744" fmla="*/ 5993394 h 6395450"/>
              <a:gd name="connsiteX745" fmla="*/ 3449972 w 6043926"/>
              <a:gd name="connsiteY745" fmla="*/ 5975287 h 6395450"/>
              <a:gd name="connsiteX746" fmla="*/ 3350384 w 6043926"/>
              <a:gd name="connsiteY746" fmla="*/ 5930020 h 6395450"/>
              <a:gd name="connsiteX747" fmla="*/ 3205529 w 6043926"/>
              <a:gd name="connsiteY747" fmla="*/ 5803271 h 6395450"/>
              <a:gd name="connsiteX748" fmla="*/ 3078780 w 6043926"/>
              <a:gd name="connsiteY748" fmla="*/ 5712737 h 6395450"/>
              <a:gd name="connsiteX749" fmla="*/ 3006352 w 6043926"/>
              <a:gd name="connsiteY749" fmla="*/ 5640309 h 6395450"/>
              <a:gd name="connsiteX750" fmla="*/ 2906764 w 6043926"/>
              <a:gd name="connsiteY750" fmla="*/ 5522614 h 6395450"/>
              <a:gd name="connsiteX751" fmla="*/ 2897711 w 6043926"/>
              <a:gd name="connsiteY751" fmla="*/ 5495453 h 6395450"/>
              <a:gd name="connsiteX752" fmla="*/ 2870550 w 6043926"/>
              <a:gd name="connsiteY752" fmla="*/ 5441133 h 6395450"/>
              <a:gd name="connsiteX753" fmla="*/ 2861497 w 6043926"/>
              <a:gd name="connsiteY753" fmla="*/ 5386812 h 6395450"/>
              <a:gd name="connsiteX754" fmla="*/ 2825283 w 6043926"/>
              <a:gd name="connsiteY754" fmla="*/ 5323438 h 6395450"/>
              <a:gd name="connsiteX755" fmla="*/ 2807176 w 6043926"/>
              <a:gd name="connsiteY755" fmla="*/ 5269117 h 6395450"/>
              <a:gd name="connsiteX756" fmla="*/ 2798123 w 6043926"/>
              <a:gd name="connsiteY756" fmla="*/ 5205743 h 6395450"/>
              <a:gd name="connsiteX757" fmla="*/ 2780016 w 6043926"/>
              <a:gd name="connsiteY757" fmla="*/ 5124261 h 6395450"/>
              <a:gd name="connsiteX758" fmla="*/ 2770962 w 6043926"/>
              <a:gd name="connsiteY758" fmla="*/ 5042780 h 6395450"/>
              <a:gd name="connsiteX759" fmla="*/ 2780016 w 6043926"/>
              <a:gd name="connsiteY759" fmla="*/ 4164594 h 6395450"/>
              <a:gd name="connsiteX760" fmla="*/ 2798123 w 6043926"/>
              <a:gd name="connsiteY760" fmla="*/ 4028792 h 6395450"/>
              <a:gd name="connsiteX761" fmla="*/ 2825283 w 6043926"/>
              <a:gd name="connsiteY761" fmla="*/ 3947311 h 6395450"/>
              <a:gd name="connsiteX762" fmla="*/ 2843390 w 6043926"/>
              <a:gd name="connsiteY762" fmla="*/ 3784348 h 6395450"/>
              <a:gd name="connsiteX763" fmla="*/ 2870550 w 6043926"/>
              <a:gd name="connsiteY763" fmla="*/ 3603279 h 6395450"/>
              <a:gd name="connsiteX764" fmla="*/ 2888657 w 6043926"/>
              <a:gd name="connsiteY764" fmla="*/ 3404103 h 6395450"/>
              <a:gd name="connsiteX765" fmla="*/ 2897711 w 6043926"/>
              <a:gd name="connsiteY765" fmla="*/ 2634558 h 6395450"/>
              <a:gd name="connsiteX766" fmla="*/ 2924871 w 6043926"/>
              <a:gd name="connsiteY766" fmla="*/ 2534970 h 6395450"/>
              <a:gd name="connsiteX767" fmla="*/ 2933925 w 6043926"/>
              <a:gd name="connsiteY767" fmla="*/ 2435382 h 6395450"/>
              <a:gd name="connsiteX768" fmla="*/ 2970138 w 6043926"/>
              <a:gd name="connsiteY768" fmla="*/ 2236206 h 6395450"/>
              <a:gd name="connsiteX769" fmla="*/ 2988245 w 6043926"/>
              <a:gd name="connsiteY769" fmla="*/ 2073243 h 6395450"/>
              <a:gd name="connsiteX770" fmla="*/ 2997299 w 6043926"/>
              <a:gd name="connsiteY770" fmla="*/ 1982709 h 6395450"/>
              <a:gd name="connsiteX771" fmla="*/ 3033513 w 6043926"/>
              <a:gd name="connsiteY771" fmla="*/ 1819746 h 6395450"/>
              <a:gd name="connsiteX772" fmla="*/ 3042566 w 6043926"/>
              <a:gd name="connsiteY772" fmla="*/ 1656784 h 6395450"/>
              <a:gd name="connsiteX773" fmla="*/ 3069727 w 6043926"/>
              <a:gd name="connsiteY773" fmla="*/ 1566249 h 6395450"/>
              <a:gd name="connsiteX774" fmla="*/ 3078780 w 6043926"/>
              <a:gd name="connsiteY774" fmla="*/ 1430447 h 6395450"/>
              <a:gd name="connsiteX775" fmla="*/ 3096887 w 6043926"/>
              <a:gd name="connsiteY775" fmla="*/ 1267485 h 6395450"/>
              <a:gd name="connsiteX776" fmla="*/ 3114994 w 6043926"/>
              <a:gd name="connsiteY776" fmla="*/ 1195057 h 6395450"/>
              <a:gd name="connsiteX777" fmla="*/ 3142154 w 6043926"/>
              <a:gd name="connsiteY777" fmla="*/ 977774 h 6395450"/>
              <a:gd name="connsiteX778" fmla="*/ 3169315 w 6043926"/>
              <a:gd name="connsiteY778" fmla="*/ 914400 h 6395450"/>
              <a:gd name="connsiteX779" fmla="*/ 3205529 w 6043926"/>
              <a:gd name="connsiteY779" fmla="*/ 805758 h 6395450"/>
              <a:gd name="connsiteX780" fmla="*/ 3232689 w 6043926"/>
              <a:gd name="connsiteY780" fmla="*/ 733331 h 6395450"/>
              <a:gd name="connsiteX781" fmla="*/ 3259849 w 6043926"/>
              <a:gd name="connsiteY781" fmla="*/ 679010 h 6395450"/>
              <a:gd name="connsiteX782" fmla="*/ 3277956 w 6043926"/>
              <a:gd name="connsiteY782" fmla="*/ 624689 h 6395450"/>
              <a:gd name="connsiteX783" fmla="*/ 3314170 w 6043926"/>
              <a:gd name="connsiteY783" fmla="*/ 579422 h 6395450"/>
              <a:gd name="connsiteX784" fmla="*/ 3386598 w 6043926"/>
              <a:gd name="connsiteY784" fmla="*/ 470780 h 6395450"/>
              <a:gd name="connsiteX785" fmla="*/ 3413758 w 6043926"/>
              <a:gd name="connsiteY785" fmla="*/ 434566 h 6395450"/>
              <a:gd name="connsiteX786" fmla="*/ 3576721 w 6043926"/>
              <a:gd name="connsiteY786" fmla="*/ 289711 h 6395450"/>
              <a:gd name="connsiteX787" fmla="*/ 3631041 w 6043926"/>
              <a:gd name="connsiteY787" fmla="*/ 244443 h 6395450"/>
              <a:gd name="connsiteX788" fmla="*/ 3694416 w 6043926"/>
              <a:gd name="connsiteY788" fmla="*/ 217283 h 6395450"/>
              <a:gd name="connsiteX789" fmla="*/ 3757790 w 6043926"/>
              <a:gd name="connsiteY789" fmla="*/ 181069 h 6395450"/>
              <a:gd name="connsiteX790" fmla="*/ 3902645 w 6043926"/>
              <a:gd name="connsiteY790" fmla="*/ 126748 h 6395450"/>
              <a:gd name="connsiteX791" fmla="*/ 4047501 w 6043926"/>
              <a:gd name="connsiteY791" fmla="*/ 72428 h 6395450"/>
              <a:gd name="connsiteX792" fmla="*/ 4156142 w 6043926"/>
              <a:gd name="connsiteY792" fmla="*/ 54321 h 6395450"/>
              <a:gd name="connsiteX793" fmla="*/ 4373426 w 6043926"/>
              <a:gd name="connsiteY793" fmla="*/ 63374 h 6395450"/>
              <a:gd name="connsiteX794" fmla="*/ 4436800 w 6043926"/>
              <a:gd name="connsiteY794" fmla="*/ 99588 h 6395450"/>
              <a:gd name="connsiteX795" fmla="*/ 4726511 w 6043926"/>
              <a:gd name="connsiteY795" fmla="*/ 334978 h 6395450"/>
              <a:gd name="connsiteX796" fmla="*/ 4952847 w 6043926"/>
              <a:gd name="connsiteY796" fmla="*/ 660903 h 6395450"/>
              <a:gd name="connsiteX797" fmla="*/ 5088649 w 6043926"/>
              <a:gd name="connsiteY797" fmla="*/ 986828 h 6395450"/>
              <a:gd name="connsiteX798" fmla="*/ 5115810 w 6043926"/>
              <a:gd name="connsiteY798" fmla="*/ 1113576 h 6395450"/>
              <a:gd name="connsiteX799" fmla="*/ 5152024 w 6043926"/>
              <a:gd name="connsiteY799" fmla="*/ 1213164 h 6395450"/>
              <a:gd name="connsiteX800" fmla="*/ 5188237 w 6043926"/>
              <a:gd name="connsiteY800" fmla="*/ 1439501 h 6395450"/>
              <a:gd name="connsiteX801" fmla="*/ 5215398 w 6043926"/>
              <a:gd name="connsiteY801" fmla="*/ 1593410 h 6395450"/>
              <a:gd name="connsiteX802" fmla="*/ 5233505 w 6043926"/>
              <a:gd name="connsiteY802" fmla="*/ 2399168 h 6395450"/>
              <a:gd name="connsiteX803" fmla="*/ 5251612 w 6043926"/>
              <a:gd name="connsiteY803" fmla="*/ 2534970 h 6395450"/>
              <a:gd name="connsiteX804" fmla="*/ 5215398 w 6043926"/>
              <a:gd name="connsiteY804" fmla="*/ 4028792 h 6395450"/>
              <a:gd name="connsiteX805" fmla="*/ 5197291 w 6043926"/>
              <a:gd name="connsiteY805" fmla="*/ 4227968 h 6395450"/>
              <a:gd name="connsiteX806" fmla="*/ 5106756 w 6043926"/>
              <a:gd name="connsiteY806" fmla="*/ 4517679 h 6395450"/>
              <a:gd name="connsiteX807" fmla="*/ 5061489 w 6043926"/>
              <a:gd name="connsiteY807" fmla="*/ 4671588 h 6395450"/>
              <a:gd name="connsiteX808" fmla="*/ 4970954 w 6043926"/>
              <a:gd name="connsiteY808" fmla="*/ 4861711 h 6395450"/>
              <a:gd name="connsiteX809" fmla="*/ 4952847 w 6043926"/>
              <a:gd name="connsiteY809" fmla="*/ 4925085 h 6395450"/>
              <a:gd name="connsiteX810" fmla="*/ 4880420 w 6043926"/>
              <a:gd name="connsiteY810" fmla="*/ 5024673 h 6395450"/>
              <a:gd name="connsiteX811" fmla="*/ 4844206 w 6043926"/>
              <a:gd name="connsiteY811" fmla="*/ 5078994 h 6395450"/>
              <a:gd name="connsiteX812" fmla="*/ 4817045 w 6043926"/>
              <a:gd name="connsiteY812" fmla="*/ 5124261 h 6395450"/>
              <a:gd name="connsiteX813" fmla="*/ 4771778 w 6043926"/>
              <a:gd name="connsiteY813" fmla="*/ 5169529 h 6395450"/>
              <a:gd name="connsiteX814" fmla="*/ 4635976 w 6043926"/>
              <a:gd name="connsiteY814" fmla="*/ 5314384 h 6395450"/>
              <a:gd name="connsiteX815" fmla="*/ 4463960 w 6043926"/>
              <a:gd name="connsiteY815" fmla="*/ 5450186 h 6395450"/>
              <a:gd name="connsiteX816" fmla="*/ 4400586 w 6043926"/>
              <a:gd name="connsiteY816" fmla="*/ 5495453 h 6395450"/>
              <a:gd name="connsiteX817" fmla="*/ 4337212 w 6043926"/>
              <a:gd name="connsiteY817" fmla="*/ 5531667 h 6395450"/>
              <a:gd name="connsiteX818" fmla="*/ 4228570 w 6043926"/>
              <a:gd name="connsiteY818" fmla="*/ 5613148 h 6395450"/>
              <a:gd name="connsiteX819" fmla="*/ 3984127 w 6043926"/>
              <a:gd name="connsiteY819" fmla="*/ 5748950 h 6395450"/>
              <a:gd name="connsiteX820" fmla="*/ 3938859 w 6043926"/>
              <a:gd name="connsiteY820" fmla="*/ 5776111 h 6395450"/>
              <a:gd name="connsiteX821" fmla="*/ 3866432 w 6043926"/>
              <a:gd name="connsiteY821" fmla="*/ 5794218 h 6395450"/>
              <a:gd name="connsiteX822" fmla="*/ 3812111 w 6043926"/>
              <a:gd name="connsiteY822" fmla="*/ 5821378 h 6395450"/>
              <a:gd name="connsiteX823" fmla="*/ 3730630 w 6043926"/>
              <a:gd name="connsiteY823" fmla="*/ 5857592 h 6395450"/>
              <a:gd name="connsiteX824" fmla="*/ 3612935 w 6043926"/>
              <a:gd name="connsiteY824" fmla="*/ 5893806 h 6395450"/>
              <a:gd name="connsiteX825" fmla="*/ 3558614 w 6043926"/>
              <a:gd name="connsiteY825" fmla="*/ 5911913 h 6395450"/>
              <a:gd name="connsiteX826" fmla="*/ 3459026 w 6043926"/>
              <a:gd name="connsiteY826" fmla="*/ 5920966 h 6395450"/>
              <a:gd name="connsiteX827" fmla="*/ 3404705 w 6043926"/>
              <a:gd name="connsiteY827" fmla="*/ 5930020 h 6395450"/>
              <a:gd name="connsiteX828" fmla="*/ 2843390 w 6043926"/>
              <a:gd name="connsiteY828" fmla="*/ 5920966 h 6395450"/>
              <a:gd name="connsiteX829" fmla="*/ 2780016 w 6043926"/>
              <a:gd name="connsiteY829" fmla="*/ 5902859 h 6395450"/>
              <a:gd name="connsiteX830" fmla="*/ 2716641 w 6043926"/>
              <a:gd name="connsiteY830" fmla="*/ 5893806 h 6395450"/>
              <a:gd name="connsiteX831" fmla="*/ 2671374 w 6043926"/>
              <a:gd name="connsiteY831" fmla="*/ 5884752 h 6395450"/>
              <a:gd name="connsiteX832" fmla="*/ 2598946 w 6043926"/>
              <a:gd name="connsiteY832" fmla="*/ 5848539 h 6395450"/>
              <a:gd name="connsiteX833" fmla="*/ 2580839 w 6043926"/>
              <a:gd name="connsiteY833" fmla="*/ 5821378 h 6395450"/>
              <a:gd name="connsiteX834" fmla="*/ 2499358 w 6043926"/>
              <a:gd name="connsiteY834" fmla="*/ 5721790 h 6395450"/>
              <a:gd name="connsiteX835" fmla="*/ 2445037 w 6043926"/>
              <a:gd name="connsiteY835" fmla="*/ 5622202 h 6395450"/>
              <a:gd name="connsiteX836" fmla="*/ 2381663 w 6043926"/>
              <a:gd name="connsiteY836" fmla="*/ 5531667 h 6395450"/>
              <a:gd name="connsiteX837" fmla="*/ 2300182 w 6043926"/>
              <a:gd name="connsiteY837" fmla="*/ 5332491 h 6395450"/>
              <a:gd name="connsiteX838" fmla="*/ 2263968 w 6043926"/>
              <a:gd name="connsiteY838" fmla="*/ 5241956 h 6395450"/>
              <a:gd name="connsiteX839" fmla="*/ 2245861 w 6043926"/>
              <a:gd name="connsiteY839" fmla="*/ 5069941 h 6395450"/>
              <a:gd name="connsiteX840" fmla="*/ 2227754 w 6043926"/>
              <a:gd name="connsiteY840" fmla="*/ 4970352 h 6395450"/>
              <a:gd name="connsiteX841" fmla="*/ 2254915 w 6043926"/>
              <a:gd name="connsiteY841" fmla="*/ 4037845 h 6395450"/>
              <a:gd name="connsiteX842" fmla="*/ 2263968 w 6043926"/>
              <a:gd name="connsiteY842" fmla="*/ 3974471 h 6395450"/>
              <a:gd name="connsiteX843" fmla="*/ 2282075 w 6043926"/>
              <a:gd name="connsiteY843" fmla="*/ 3883937 h 6395450"/>
              <a:gd name="connsiteX844" fmla="*/ 2309236 w 6043926"/>
              <a:gd name="connsiteY844" fmla="*/ 3820562 h 6395450"/>
              <a:gd name="connsiteX845" fmla="*/ 2354503 w 6043926"/>
              <a:gd name="connsiteY845" fmla="*/ 3657600 h 6395450"/>
              <a:gd name="connsiteX846" fmla="*/ 2372610 w 6043926"/>
              <a:gd name="connsiteY846" fmla="*/ 3576119 h 6395450"/>
              <a:gd name="connsiteX847" fmla="*/ 2399770 w 6043926"/>
              <a:gd name="connsiteY847" fmla="*/ 3476531 h 6395450"/>
              <a:gd name="connsiteX848" fmla="*/ 2417877 w 6043926"/>
              <a:gd name="connsiteY848" fmla="*/ 3385996 h 6395450"/>
              <a:gd name="connsiteX849" fmla="*/ 2463144 w 6043926"/>
              <a:gd name="connsiteY849" fmla="*/ 3213980 h 6395450"/>
              <a:gd name="connsiteX850" fmla="*/ 2508412 w 6043926"/>
              <a:gd name="connsiteY850" fmla="*/ 3032911 h 6395450"/>
              <a:gd name="connsiteX851" fmla="*/ 2526519 w 6043926"/>
              <a:gd name="connsiteY851" fmla="*/ 2833735 h 6395450"/>
              <a:gd name="connsiteX852" fmla="*/ 2608000 w 6043926"/>
              <a:gd name="connsiteY852" fmla="*/ 2480649 h 6395450"/>
              <a:gd name="connsiteX853" fmla="*/ 2617053 w 6043926"/>
              <a:gd name="connsiteY853" fmla="*/ 2408222 h 6395450"/>
              <a:gd name="connsiteX854" fmla="*/ 2626107 w 6043926"/>
              <a:gd name="connsiteY854" fmla="*/ 2308634 h 6395450"/>
              <a:gd name="connsiteX855" fmla="*/ 2644214 w 6043926"/>
              <a:gd name="connsiteY855" fmla="*/ 2209045 h 6395450"/>
              <a:gd name="connsiteX856" fmla="*/ 2653267 w 6043926"/>
              <a:gd name="connsiteY856" fmla="*/ 2118511 h 6395450"/>
              <a:gd name="connsiteX857" fmla="*/ 2698535 w 6043926"/>
              <a:gd name="connsiteY857" fmla="*/ 1855960 h 6395450"/>
              <a:gd name="connsiteX858" fmla="*/ 2716641 w 6043926"/>
              <a:gd name="connsiteY858" fmla="*/ 1692998 h 6395450"/>
              <a:gd name="connsiteX859" fmla="*/ 2743802 w 6043926"/>
              <a:gd name="connsiteY859" fmla="*/ 1593410 h 6395450"/>
              <a:gd name="connsiteX860" fmla="*/ 2752855 w 6043926"/>
              <a:gd name="connsiteY860" fmla="*/ 1520982 h 6395450"/>
              <a:gd name="connsiteX861" fmla="*/ 2761909 w 6043926"/>
              <a:gd name="connsiteY861" fmla="*/ 1484768 h 6395450"/>
              <a:gd name="connsiteX862" fmla="*/ 2770962 w 6043926"/>
              <a:gd name="connsiteY862" fmla="*/ 1421394 h 6395450"/>
              <a:gd name="connsiteX863" fmla="*/ 2798123 w 6043926"/>
              <a:gd name="connsiteY863" fmla="*/ 1358020 h 6395450"/>
              <a:gd name="connsiteX864" fmla="*/ 2816230 w 6043926"/>
              <a:gd name="connsiteY864" fmla="*/ 1267485 h 6395450"/>
              <a:gd name="connsiteX865" fmla="*/ 2861497 w 6043926"/>
              <a:gd name="connsiteY865" fmla="*/ 1104523 h 6395450"/>
              <a:gd name="connsiteX866" fmla="*/ 2888657 w 6043926"/>
              <a:gd name="connsiteY866" fmla="*/ 1032095 h 6395450"/>
              <a:gd name="connsiteX867" fmla="*/ 2988245 w 6043926"/>
              <a:gd name="connsiteY867" fmla="*/ 832919 h 6395450"/>
              <a:gd name="connsiteX868" fmla="*/ 3042566 w 6043926"/>
              <a:gd name="connsiteY868" fmla="*/ 760491 h 6395450"/>
              <a:gd name="connsiteX869" fmla="*/ 3105940 w 6043926"/>
              <a:gd name="connsiteY869" fmla="*/ 633743 h 6395450"/>
              <a:gd name="connsiteX870" fmla="*/ 3151208 w 6043926"/>
              <a:gd name="connsiteY870" fmla="*/ 543208 h 6395450"/>
              <a:gd name="connsiteX871" fmla="*/ 3223636 w 6043926"/>
              <a:gd name="connsiteY871" fmla="*/ 434566 h 6395450"/>
              <a:gd name="connsiteX872" fmla="*/ 3241742 w 6043926"/>
              <a:gd name="connsiteY872" fmla="*/ 398352 h 6395450"/>
              <a:gd name="connsiteX873" fmla="*/ 3350384 w 6043926"/>
              <a:gd name="connsiteY873" fmla="*/ 280657 h 6395450"/>
              <a:gd name="connsiteX874" fmla="*/ 3377544 w 6043926"/>
              <a:gd name="connsiteY874" fmla="*/ 262550 h 6395450"/>
              <a:gd name="connsiteX875" fmla="*/ 3440919 w 6043926"/>
              <a:gd name="connsiteY875" fmla="*/ 244443 h 6395450"/>
              <a:gd name="connsiteX876" fmla="*/ 3621988 w 6043926"/>
              <a:gd name="connsiteY876" fmla="*/ 217283 h 6395450"/>
              <a:gd name="connsiteX877" fmla="*/ 4273837 w 6043926"/>
              <a:gd name="connsiteY877" fmla="*/ 226337 h 6395450"/>
              <a:gd name="connsiteX878" fmla="*/ 4319105 w 6043926"/>
              <a:gd name="connsiteY878" fmla="*/ 262550 h 6395450"/>
              <a:gd name="connsiteX879" fmla="*/ 4554495 w 6043926"/>
              <a:gd name="connsiteY879" fmla="*/ 416459 h 6395450"/>
              <a:gd name="connsiteX880" fmla="*/ 4617869 w 6043926"/>
              <a:gd name="connsiteY880" fmla="*/ 470780 h 6395450"/>
              <a:gd name="connsiteX881" fmla="*/ 4699350 w 6043926"/>
              <a:gd name="connsiteY881" fmla="*/ 525101 h 6395450"/>
              <a:gd name="connsiteX882" fmla="*/ 4762725 w 6043926"/>
              <a:gd name="connsiteY882" fmla="*/ 606582 h 6395450"/>
              <a:gd name="connsiteX883" fmla="*/ 4907580 w 6043926"/>
              <a:gd name="connsiteY883" fmla="*/ 851026 h 6395450"/>
              <a:gd name="connsiteX884" fmla="*/ 4952847 w 6043926"/>
              <a:gd name="connsiteY884" fmla="*/ 959667 h 6395450"/>
              <a:gd name="connsiteX885" fmla="*/ 4980008 w 6043926"/>
              <a:gd name="connsiteY885" fmla="*/ 1086416 h 6395450"/>
              <a:gd name="connsiteX886" fmla="*/ 5070542 w 6043926"/>
              <a:gd name="connsiteY886" fmla="*/ 1367073 h 6395450"/>
              <a:gd name="connsiteX887" fmla="*/ 5097703 w 6043926"/>
              <a:gd name="connsiteY887" fmla="*/ 1511929 h 6395450"/>
              <a:gd name="connsiteX888" fmla="*/ 5133917 w 6043926"/>
              <a:gd name="connsiteY888" fmla="*/ 1683944 h 6395450"/>
              <a:gd name="connsiteX889" fmla="*/ 5188237 w 6043926"/>
              <a:gd name="connsiteY889" fmla="*/ 1964602 h 6395450"/>
              <a:gd name="connsiteX890" fmla="*/ 5233505 w 6043926"/>
              <a:gd name="connsiteY890" fmla="*/ 2390115 h 6395450"/>
              <a:gd name="connsiteX891" fmla="*/ 5242558 w 6043926"/>
              <a:gd name="connsiteY891" fmla="*/ 2634558 h 6395450"/>
              <a:gd name="connsiteX892" fmla="*/ 5215398 w 6043926"/>
              <a:gd name="connsiteY892" fmla="*/ 4517679 h 6395450"/>
              <a:gd name="connsiteX893" fmla="*/ 5206344 w 6043926"/>
              <a:gd name="connsiteY893" fmla="*/ 4617267 h 6395450"/>
              <a:gd name="connsiteX894" fmla="*/ 5188237 w 6043926"/>
              <a:gd name="connsiteY894" fmla="*/ 4698748 h 6395450"/>
              <a:gd name="connsiteX895" fmla="*/ 5179184 w 6043926"/>
              <a:gd name="connsiteY895" fmla="*/ 4925085 h 6395450"/>
              <a:gd name="connsiteX896" fmla="*/ 5142970 w 6043926"/>
              <a:gd name="connsiteY896" fmla="*/ 5178582 h 6395450"/>
              <a:gd name="connsiteX897" fmla="*/ 5133917 w 6043926"/>
              <a:gd name="connsiteY897" fmla="*/ 5232903 h 6395450"/>
              <a:gd name="connsiteX898" fmla="*/ 5124863 w 6043926"/>
              <a:gd name="connsiteY898" fmla="*/ 5296277 h 6395450"/>
              <a:gd name="connsiteX899" fmla="*/ 5097703 w 6043926"/>
              <a:gd name="connsiteY899" fmla="*/ 5359651 h 6395450"/>
              <a:gd name="connsiteX900" fmla="*/ 5034329 w 6043926"/>
              <a:gd name="connsiteY900" fmla="*/ 5585988 h 6395450"/>
              <a:gd name="connsiteX901" fmla="*/ 5007168 w 6043926"/>
              <a:gd name="connsiteY901" fmla="*/ 5640309 h 6395450"/>
              <a:gd name="connsiteX902" fmla="*/ 4989061 w 6043926"/>
              <a:gd name="connsiteY902" fmla="*/ 5694630 h 6395450"/>
              <a:gd name="connsiteX903" fmla="*/ 4925687 w 6043926"/>
              <a:gd name="connsiteY903" fmla="*/ 5803271 h 6395450"/>
              <a:gd name="connsiteX904" fmla="*/ 4907580 w 6043926"/>
              <a:gd name="connsiteY904" fmla="*/ 5839485 h 6395450"/>
              <a:gd name="connsiteX905" fmla="*/ 4871366 w 6043926"/>
              <a:gd name="connsiteY905" fmla="*/ 5875699 h 6395450"/>
              <a:gd name="connsiteX906" fmla="*/ 4771778 w 6043926"/>
              <a:gd name="connsiteY906" fmla="*/ 5966234 h 6395450"/>
              <a:gd name="connsiteX907" fmla="*/ 4726511 w 6043926"/>
              <a:gd name="connsiteY907" fmla="*/ 6002447 h 6395450"/>
              <a:gd name="connsiteX908" fmla="*/ 4654083 w 6043926"/>
              <a:gd name="connsiteY908" fmla="*/ 6020554 h 6395450"/>
              <a:gd name="connsiteX909" fmla="*/ 4436800 w 6043926"/>
              <a:gd name="connsiteY909" fmla="*/ 6047715 h 6395450"/>
              <a:gd name="connsiteX910" fmla="*/ 4192356 w 6043926"/>
              <a:gd name="connsiteY910" fmla="*/ 6020554 h 6395450"/>
              <a:gd name="connsiteX911" fmla="*/ 4138036 w 6043926"/>
              <a:gd name="connsiteY911" fmla="*/ 5984341 h 6395450"/>
              <a:gd name="connsiteX912" fmla="*/ 4020340 w 6043926"/>
              <a:gd name="connsiteY912" fmla="*/ 5893806 h 6395450"/>
              <a:gd name="connsiteX913" fmla="*/ 3947913 w 6043926"/>
              <a:gd name="connsiteY913" fmla="*/ 5830432 h 6395450"/>
              <a:gd name="connsiteX914" fmla="*/ 3775897 w 6043926"/>
              <a:gd name="connsiteY914" fmla="*/ 5703683 h 6395450"/>
              <a:gd name="connsiteX915" fmla="*/ 3549560 w 6043926"/>
              <a:gd name="connsiteY915" fmla="*/ 5486400 h 6395450"/>
              <a:gd name="connsiteX916" fmla="*/ 3422812 w 6043926"/>
              <a:gd name="connsiteY916" fmla="*/ 5341544 h 6395450"/>
              <a:gd name="connsiteX917" fmla="*/ 3377544 w 6043926"/>
              <a:gd name="connsiteY917" fmla="*/ 5269117 h 6395450"/>
              <a:gd name="connsiteX918" fmla="*/ 3305117 w 6043926"/>
              <a:gd name="connsiteY918" fmla="*/ 5178582 h 6395450"/>
              <a:gd name="connsiteX919" fmla="*/ 3259849 w 6043926"/>
              <a:gd name="connsiteY919" fmla="*/ 5097101 h 6395450"/>
              <a:gd name="connsiteX920" fmla="*/ 3196475 w 6043926"/>
              <a:gd name="connsiteY920" fmla="*/ 5015620 h 6395450"/>
              <a:gd name="connsiteX921" fmla="*/ 3096887 w 6043926"/>
              <a:gd name="connsiteY921" fmla="*/ 4816443 h 6395450"/>
              <a:gd name="connsiteX922" fmla="*/ 3087834 w 6043926"/>
              <a:gd name="connsiteY922" fmla="*/ 4771176 h 6395450"/>
              <a:gd name="connsiteX923" fmla="*/ 3060673 w 6043926"/>
              <a:gd name="connsiteY923" fmla="*/ 4716855 h 6395450"/>
              <a:gd name="connsiteX924" fmla="*/ 3051620 w 6043926"/>
              <a:gd name="connsiteY924" fmla="*/ 4590107 h 6395450"/>
              <a:gd name="connsiteX925" fmla="*/ 3069727 w 6043926"/>
              <a:gd name="connsiteY925" fmla="*/ 3757188 h 6395450"/>
              <a:gd name="connsiteX926" fmla="*/ 3087834 w 6043926"/>
              <a:gd name="connsiteY926" fmla="*/ 3548958 h 6395450"/>
              <a:gd name="connsiteX927" fmla="*/ 3133101 w 6043926"/>
              <a:gd name="connsiteY927" fmla="*/ 3295461 h 6395450"/>
              <a:gd name="connsiteX928" fmla="*/ 3142154 w 6043926"/>
              <a:gd name="connsiteY928" fmla="*/ 3186820 h 6395450"/>
              <a:gd name="connsiteX929" fmla="*/ 3160261 w 6043926"/>
              <a:gd name="connsiteY929" fmla="*/ 3087232 h 6395450"/>
              <a:gd name="connsiteX930" fmla="*/ 3169315 w 6043926"/>
              <a:gd name="connsiteY930" fmla="*/ 1222218 h 6395450"/>
              <a:gd name="connsiteX931" fmla="*/ 3178368 w 6043926"/>
              <a:gd name="connsiteY931" fmla="*/ 1140737 h 6395450"/>
              <a:gd name="connsiteX932" fmla="*/ 3259849 w 6043926"/>
              <a:gd name="connsiteY932" fmla="*/ 896293 h 6395450"/>
              <a:gd name="connsiteX933" fmla="*/ 3314170 w 6043926"/>
              <a:gd name="connsiteY933" fmla="*/ 742384 h 6395450"/>
              <a:gd name="connsiteX934" fmla="*/ 3332277 w 6043926"/>
              <a:gd name="connsiteY934" fmla="*/ 660903 h 6395450"/>
              <a:gd name="connsiteX935" fmla="*/ 3386598 w 6043926"/>
              <a:gd name="connsiteY935" fmla="*/ 597529 h 6395450"/>
              <a:gd name="connsiteX936" fmla="*/ 3477133 w 6043926"/>
              <a:gd name="connsiteY936" fmla="*/ 389299 h 6395450"/>
              <a:gd name="connsiteX937" fmla="*/ 3504293 w 6043926"/>
              <a:gd name="connsiteY937" fmla="*/ 325925 h 6395450"/>
              <a:gd name="connsiteX938" fmla="*/ 3558614 w 6043926"/>
              <a:gd name="connsiteY938" fmla="*/ 262550 h 6395450"/>
              <a:gd name="connsiteX939" fmla="*/ 3585774 w 6043926"/>
              <a:gd name="connsiteY939" fmla="*/ 208230 h 6395450"/>
              <a:gd name="connsiteX940" fmla="*/ 3621988 w 6043926"/>
              <a:gd name="connsiteY940" fmla="*/ 162962 h 6395450"/>
              <a:gd name="connsiteX941" fmla="*/ 3640095 w 6043926"/>
              <a:gd name="connsiteY941" fmla="*/ 126748 h 6395450"/>
              <a:gd name="connsiteX942" fmla="*/ 3694416 w 6043926"/>
              <a:gd name="connsiteY942" fmla="*/ 72428 h 6395450"/>
              <a:gd name="connsiteX943" fmla="*/ 3757790 w 6043926"/>
              <a:gd name="connsiteY943" fmla="*/ 18107 h 6395450"/>
              <a:gd name="connsiteX944" fmla="*/ 3857378 w 6043926"/>
              <a:gd name="connsiteY944" fmla="*/ 0 h 6395450"/>
              <a:gd name="connsiteX945" fmla="*/ 4572602 w 6043926"/>
              <a:gd name="connsiteY945" fmla="*/ 9053 h 6395450"/>
              <a:gd name="connsiteX946" fmla="*/ 4635976 w 6043926"/>
              <a:gd name="connsiteY946" fmla="*/ 27160 h 6395450"/>
              <a:gd name="connsiteX947" fmla="*/ 4744618 w 6043926"/>
              <a:gd name="connsiteY947" fmla="*/ 81481 h 6395450"/>
              <a:gd name="connsiteX948" fmla="*/ 5052436 w 6043926"/>
              <a:gd name="connsiteY948" fmla="*/ 226337 h 6395450"/>
              <a:gd name="connsiteX949" fmla="*/ 5197291 w 6043926"/>
              <a:gd name="connsiteY949" fmla="*/ 353085 h 6395450"/>
              <a:gd name="connsiteX950" fmla="*/ 5314986 w 6043926"/>
              <a:gd name="connsiteY950" fmla="*/ 452673 h 6395450"/>
              <a:gd name="connsiteX951" fmla="*/ 5532269 w 6043926"/>
              <a:gd name="connsiteY951" fmla="*/ 760491 h 6395450"/>
              <a:gd name="connsiteX952" fmla="*/ 5613750 w 6043926"/>
              <a:gd name="connsiteY952" fmla="*/ 860079 h 6395450"/>
              <a:gd name="connsiteX953" fmla="*/ 5812927 w 6043926"/>
              <a:gd name="connsiteY953" fmla="*/ 1285592 h 6395450"/>
              <a:gd name="connsiteX954" fmla="*/ 5939675 w 6043926"/>
              <a:gd name="connsiteY954" fmla="*/ 1810693 h 6395450"/>
              <a:gd name="connsiteX955" fmla="*/ 5975889 w 6043926"/>
              <a:gd name="connsiteY955" fmla="*/ 2000816 h 6395450"/>
              <a:gd name="connsiteX956" fmla="*/ 5993996 w 6043926"/>
              <a:gd name="connsiteY956" fmla="*/ 2190939 h 6395450"/>
              <a:gd name="connsiteX957" fmla="*/ 6030210 w 6043926"/>
              <a:gd name="connsiteY957" fmla="*/ 2426329 h 6395450"/>
              <a:gd name="connsiteX958" fmla="*/ 6030210 w 6043926"/>
              <a:gd name="connsiteY958" fmla="*/ 3558012 h 6395450"/>
              <a:gd name="connsiteX959" fmla="*/ 6021156 w 6043926"/>
              <a:gd name="connsiteY959" fmla="*/ 3675707 h 6395450"/>
              <a:gd name="connsiteX960" fmla="*/ 5975889 w 6043926"/>
              <a:gd name="connsiteY960" fmla="*/ 3820562 h 6395450"/>
              <a:gd name="connsiteX961" fmla="*/ 5912515 w 6043926"/>
              <a:gd name="connsiteY961" fmla="*/ 4065006 h 6395450"/>
              <a:gd name="connsiteX962" fmla="*/ 5849140 w 6043926"/>
              <a:gd name="connsiteY962" fmla="*/ 4291343 h 6395450"/>
              <a:gd name="connsiteX963" fmla="*/ 5803873 w 6043926"/>
              <a:gd name="connsiteY963" fmla="*/ 4409038 h 6395450"/>
              <a:gd name="connsiteX964" fmla="*/ 5749552 w 6043926"/>
              <a:gd name="connsiteY964" fmla="*/ 4644428 h 6395450"/>
              <a:gd name="connsiteX965" fmla="*/ 5604697 w 6043926"/>
              <a:gd name="connsiteY965" fmla="*/ 4952245 h 6395450"/>
              <a:gd name="connsiteX966" fmla="*/ 5514162 w 6043926"/>
              <a:gd name="connsiteY966" fmla="*/ 5124261 h 6395450"/>
              <a:gd name="connsiteX967" fmla="*/ 5432681 w 6043926"/>
              <a:gd name="connsiteY967" fmla="*/ 5260063 h 6395450"/>
              <a:gd name="connsiteX968" fmla="*/ 5333093 w 6043926"/>
              <a:gd name="connsiteY968" fmla="*/ 5368705 h 6395450"/>
              <a:gd name="connsiteX969" fmla="*/ 5278772 w 6043926"/>
              <a:gd name="connsiteY969" fmla="*/ 5413972 h 6395450"/>
              <a:gd name="connsiteX970" fmla="*/ 5070542 w 6043926"/>
              <a:gd name="connsiteY970" fmla="*/ 5522614 h 6395450"/>
              <a:gd name="connsiteX971" fmla="*/ 5016222 w 6043926"/>
              <a:gd name="connsiteY971" fmla="*/ 5558828 h 6395450"/>
              <a:gd name="connsiteX972" fmla="*/ 4961901 w 6043926"/>
              <a:gd name="connsiteY972" fmla="*/ 5576935 h 6395450"/>
              <a:gd name="connsiteX973" fmla="*/ 4880420 w 6043926"/>
              <a:gd name="connsiteY973" fmla="*/ 5613148 h 6395450"/>
              <a:gd name="connsiteX974" fmla="*/ 4835152 w 6043926"/>
              <a:gd name="connsiteY974" fmla="*/ 5622202 h 6395450"/>
              <a:gd name="connsiteX975" fmla="*/ 4635976 w 6043926"/>
              <a:gd name="connsiteY975" fmla="*/ 5694630 h 6395450"/>
              <a:gd name="connsiteX976" fmla="*/ 4563548 w 6043926"/>
              <a:gd name="connsiteY976" fmla="*/ 5703683 h 6395450"/>
              <a:gd name="connsiteX977" fmla="*/ 4192356 w 6043926"/>
              <a:gd name="connsiteY977" fmla="*/ 5667469 h 6395450"/>
              <a:gd name="connsiteX978" fmla="*/ 4092768 w 6043926"/>
              <a:gd name="connsiteY978" fmla="*/ 5622202 h 6395450"/>
              <a:gd name="connsiteX979" fmla="*/ 3902645 w 6043926"/>
              <a:gd name="connsiteY979" fmla="*/ 5513560 h 6395450"/>
              <a:gd name="connsiteX980" fmla="*/ 3621988 w 6043926"/>
              <a:gd name="connsiteY980" fmla="*/ 5332491 h 6395450"/>
              <a:gd name="connsiteX981" fmla="*/ 3495239 w 6043926"/>
              <a:gd name="connsiteY981" fmla="*/ 5205743 h 6395450"/>
              <a:gd name="connsiteX982" fmla="*/ 3305117 w 6043926"/>
              <a:gd name="connsiteY982" fmla="*/ 4653481 h 6395450"/>
              <a:gd name="connsiteX983" fmla="*/ 3296063 w 6043926"/>
              <a:gd name="connsiteY983" fmla="*/ 4472412 h 6395450"/>
              <a:gd name="connsiteX984" fmla="*/ 3268903 w 6043926"/>
              <a:gd name="connsiteY984" fmla="*/ 4083113 h 6395450"/>
              <a:gd name="connsiteX985" fmla="*/ 3223636 w 6043926"/>
              <a:gd name="connsiteY985" fmla="*/ 2489703 h 6395450"/>
              <a:gd name="connsiteX986" fmla="*/ 3196475 w 6043926"/>
              <a:gd name="connsiteY986" fmla="*/ 2290527 h 6395450"/>
              <a:gd name="connsiteX987" fmla="*/ 3187422 w 6043926"/>
              <a:gd name="connsiteY987" fmla="*/ 2199992 h 6395450"/>
              <a:gd name="connsiteX988" fmla="*/ 3196475 w 6043926"/>
              <a:gd name="connsiteY988" fmla="*/ 1765426 h 6395450"/>
              <a:gd name="connsiteX989" fmla="*/ 3287010 w 6043926"/>
              <a:gd name="connsiteY989" fmla="*/ 1539089 h 6395450"/>
              <a:gd name="connsiteX990" fmla="*/ 3341331 w 6043926"/>
              <a:gd name="connsiteY990" fmla="*/ 1394234 h 6395450"/>
              <a:gd name="connsiteX991" fmla="*/ 3413758 w 6043926"/>
              <a:gd name="connsiteY991" fmla="*/ 1321806 h 6395450"/>
              <a:gd name="connsiteX992" fmla="*/ 3449972 w 6043926"/>
              <a:gd name="connsiteY992" fmla="*/ 1285592 h 6395450"/>
              <a:gd name="connsiteX993" fmla="*/ 3603881 w 6043926"/>
              <a:gd name="connsiteY993" fmla="*/ 1204111 h 6395450"/>
              <a:gd name="connsiteX994" fmla="*/ 3667255 w 6043926"/>
              <a:gd name="connsiteY994" fmla="*/ 1186004 h 6395450"/>
              <a:gd name="connsiteX995" fmla="*/ 3730630 w 6043926"/>
              <a:gd name="connsiteY995" fmla="*/ 1158843 h 6395450"/>
              <a:gd name="connsiteX996" fmla="*/ 3911699 w 6043926"/>
              <a:gd name="connsiteY996" fmla="*/ 1140737 h 6395450"/>
              <a:gd name="connsiteX997" fmla="*/ 4138036 w 6043926"/>
              <a:gd name="connsiteY997" fmla="*/ 1149790 h 6395450"/>
              <a:gd name="connsiteX998" fmla="*/ 4201410 w 6043926"/>
              <a:gd name="connsiteY998" fmla="*/ 1195057 h 6395450"/>
              <a:gd name="connsiteX999" fmla="*/ 4328158 w 6043926"/>
              <a:gd name="connsiteY999" fmla="*/ 1330859 h 6395450"/>
              <a:gd name="connsiteX1000" fmla="*/ 4563548 w 6043926"/>
              <a:gd name="connsiteY1000" fmla="*/ 1711105 h 6395450"/>
              <a:gd name="connsiteX1001" fmla="*/ 4654083 w 6043926"/>
              <a:gd name="connsiteY1001" fmla="*/ 1937442 h 6395450"/>
              <a:gd name="connsiteX1002" fmla="*/ 4789885 w 6043926"/>
              <a:gd name="connsiteY1002" fmla="*/ 2254313 h 6395450"/>
              <a:gd name="connsiteX1003" fmla="*/ 4817045 w 6043926"/>
              <a:gd name="connsiteY1003" fmla="*/ 2381061 h 6395450"/>
              <a:gd name="connsiteX1004" fmla="*/ 4862313 w 6043926"/>
              <a:gd name="connsiteY1004" fmla="*/ 2507810 h 6395450"/>
              <a:gd name="connsiteX1005" fmla="*/ 4889473 w 6043926"/>
              <a:gd name="connsiteY1005" fmla="*/ 2743200 h 6395450"/>
              <a:gd name="connsiteX1006" fmla="*/ 4925687 w 6043926"/>
              <a:gd name="connsiteY1006" fmla="*/ 2960483 h 6395450"/>
              <a:gd name="connsiteX1007" fmla="*/ 4889473 w 6043926"/>
              <a:gd name="connsiteY1007" fmla="*/ 3748135 h 6395450"/>
              <a:gd name="connsiteX1008" fmla="*/ 4853259 w 6043926"/>
              <a:gd name="connsiteY1008" fmla="*/ 4046899 h 6395450"/>
              <a:gd name="connsiteX1009" fmla="*/ 4844206 w 6043926"/>
              <a:gd name="connsiteY1009" fmla="*/ 4146487 h 6395450"/>
              <a:gd name="connsiteX1010" fmla="*/ 4789885 w 6043926"/>
              <a:gd name="connsiteY1010" fmla="*/ 4427144 h 6395450"/>
              <a:gd name="connsiteX1011" fmla="*/ 4708404 w 6043926"/>
              <a:gd name="connsiteY1011" fmla="*/ 4771176 h 6395450"/>
              <a:gd name="connsiteX1012" fmla="*/ 4690297 w 6043926"/>
              <a:gd name="connsiteY1012" fmla="*/ 4825497 h 6395450"/>
              <a:gd name="connsiteX1013" fmla="*/ 4608816 w 6043926"/>
              <a:gd name="connsiteY1013" fmla="*/ 4916032 h 6395450"/>
              <a:gd name="connsiteX1014" fmla="*/ 4545441 w 6043926"/>
              <a:gd name="connsiteY1014" fmla="*/ 4934139 h 6395450"/>
              <a:gd name="connsiteX1015" fmla="*/ 4500174 w 6043926"/>
              <a:gd name="connsiteY1015" fmla="*/ 4952245 h 6395450"/>
              <a:gd name="connsiteX1016" fmla="*/ 4454907 w 6043926"/>
              <a:gd name="connsiteY1016" fmla="*/ 4961299 h 6395450"/>
              <a:gd name="connsiteX1017" fmla="*/ 4264784 w 6043926"/>
              <a:gd name="connsiteY1017" fmla="*/ 4979406 h 6395450"/>
              <a:gd name="connsiteX1018" fmla="*/ 4065608 w 6043926"/>
              <a:gd name="connsiteY1018" fmla="*/ 5006566 h 6395450"/>
              <a:gd name="connsiteX1019" fmla="*/ 3739683 w 6043926"/>
              <a:gd name="connsiteY1019" fmla="*/ 4997513 h 6395450"/>
              <a:gd name="connsiteX1020" fmla="*/ 3703469 w 6043926"/>
              <a:gd name="connsiteY1020" fmla="*/ 4979406 h 6395450"/>
              <a:gd name="connsiteX1021" fmla="*/ 3612935 w 6043926"/>
              <a:gd name="connsiteY1021" fmla="*/ 4916032 h 6395450"/>
              <a:gd name="connsiteX1022" fmla="*/ 3513346 w 6043926"/>
              <a:gd name="connsiteY1022" fmla="*/ 4807390 h 6395450"/>
              <a:gd name="connsiteX1023" fmla="*/ 3377544 w 6043926"/>
              <a:gd name="connsiteY1023" fmla="*/ 4535786 h 6395450"/>
              <a:gd name="connsiteX1024" fmla="*/ 3332277 w 6043926"/>
              <a:gd name="connsiteY1024" fmla="*/ 4436198 h 6395450"/>
              <a:gd name="connsiteX1025" fmla="*/ 3305117 w 6043926"/>
              <a:gd name="connsiteY1025" fmla="*/ 4309449 h 6395450"/>
              <a:gd name="connsiteX1026" fmla="*/ 3205529 w 6043926"/>
              <a:gd name="connsiteY1026" fmla="*/ 3992578 h 6395450"/>
              <a:gd name="connsiteX1027" fmla="*/ 3196475 w 6043926"/>
              <a:gd name="connsiteY1027" fmla="*/ 3856776 h 6395450"/>
              <a:gd name="connsiteX1028" fmla="*/ 3178368 w 6043926"/>
              <a:gd name="connsiteY1028" fmla="*/ 3720974 h 6395450"/>
              <a:gd name="connsiteX1029" fmla="*/ 3151208 w 6043926"/>
              <a:gd name="connsiteY1029" fmla="*/ 3241141 h 6395450"/>
              <a:gd name="connsiteX1030" fmla="*/ 3160261 w 6043926"/>
              <a:gd name="connsiteY1030" fmla="*/ 2471596 h 6395450"/>
              <a:gd name="connsiteX1031" fmla="*/ 3196475 w 6043926"/>
              <a:gd name="connsiteY1031" fmla="*/ 2281473 h 6395450"/>
              <a:gd name="connsiteX1032" fmla="*/ 3259849 w 6043926"/>
              <a:gd name="connsiteY1032" fmla="*/ 2064190 h 6395450"/>
              <a:gd name="connsiteX1033" fmla="*/ 3350384 w 6043926"/>
              <a:gd name="connsiteY1033" fmla="*/ 1783533 h 6395450"/>
              <a:gd name="connsiteX1034" fmla="*/ 3477133 w 6043926"/>
              <a:gd name="connsiteY1034" fmla="*/ 1539089 h 6395450"/>
              <a:gd name="connsiteX1035" fmla="*/ 3513346 w 6043926"/>
              <a:gd name="connsiteY1035" fmla="*/ 1493822 h 6395450"/>
              <a:gd name="connsiteX1036" fmla="*/ 3549560 w 6043926"/>
              <a:gd name="connsiteY1036" fmla="*/ 1439501 h 6395450"/>
              <a:gd name="connsiteX1037" fmla="*/ 3658202 w 6043926"/>
              <a:gd name="connsiteY1037" fmla="*/ 1339913 h 6395450"/>
              <a:gd name="connsiteX1038" fmla="*/ 3721576 w 6043926"/>
              <a:gd name="connsiteY1038" fmla="*/ 1303699 h 6395450"/>
              <a:gd name="connsiteX1039" fmla="*/ 3875485 w 6043926"/>
              <a:gd name="connsiteY1039" fmla="*/ 1312752 h 6395450"/>
              <a:gd name="connsiteX1040" fmla="*/ 3920752 w 6043926"/>
              <a:gd name="connsiteY1040" fmla="*/ 1339913 h 6395450"/>
              <a:gd name="connsiteX1041" fmla="*/ 4165196 w 6043926"/>
              <a:gd name="connsiteY1041" fmla="*/ 1520982 h 6395450"/>
              <a:gd name="connsiteX1042" fmla="*/ 4364372 w 6043926"/>
              <a:gd name="connsiteY1042" fmla="*/ 1702051 h 6395450"/>
              <a:gd name="connsiteX1043" fmla="*/ 4536388 w 6043926"/>
              <a:gd name="connsiteY1043" fmla="*/ 1973655 h 6395450"/>
              <a:gd name="connsiteX1044" fmla="*/ 4645030 w 6043926"/>
              <a:gd name="connsiteY1044" fmla="*/ 2326741 h 6395450"/>
              <a:gd name="connsiteX1045" fmla="*/ 4626923 w 6043926"/>
              <a:gd name="connsiteY1045" fmla="*/ 3232087 h 6395450"/>
              <a:gd name="connsiteX1046" fmla="*/ 4518281 w 6043926"/>
              <a:gd name="connsiteY1046" fmla="*/ 3512744 h 6395450"/>
              <a:gd name="connsiteX1047" fmla="*/ 4409639 w 6043926"/>
              <a:gd name="connsiteY1047" fmla="*/ 3920150 h 6395450"/>
              <a:gd name="connsiteX1048" fmla="*/ 4391533 w 6043926"/>
              <a:gd name="connsiteY1048" fmla="*/ 4028792 h 6395450"/>
              <a:gd name="connsiteX1049" fmla="*/ 4310051 w 6043926"/>
              <a:gd name="connsiteY1049" fmla="*/ 4336610 h 6395450"/>
              <a:gd name="connsiteX1050" fmla="*/ 4300998 w 6043926"/>
              <a:gd name="connsiteY1050" fmla="*/ 4427144 h 6395450"/>
              <a:gd name="connsiteX1051" fmla="*/ 4228570 w 6043926"/>
              <a:gd name="connsiteY1051" fmla="*/ 4662535 h 6395450"/>
              <a:gd name="connsiteX1052" fmla="*/ 4174249 w 6043926"/>
              <a:gd name="connsiteY1052" fmla="*/ 4771176 h 6395450"/>
              <a:gd name="connsiteX1053" fmla="*/ 4110875 w 6043926"/>
              <a:gd name="connsiteY1053" fmla="*/ 4834550 h 6395450"/>
              <a:gd name="connsiteX1054" fmla="*/ 4056554 w 6043926"/>
              <a:gd name="connsiteY1054" fmla="*/ 4906978 h 6395450"/>
              <a:gd name="connsiteX1055" fmla="*/ 4011287 w 6043926"/>
              <a:gd name="connsiteY1055" fmla="*/ 4934139 h 6395450"/>
              <a:gd name="connsiteX1056" fmla="*/ 3984127 w 6043926"/>
              <a:gd name="connsiteY1056" fmla="*/ 4943192 h 6395450"/>
              <a:gd name="connsiteX1057" fmla="*/ 3875485 w 6043926"/>
              <a:gd name="connsiteY1057" fmla="*/ 4970352 h 6395450"/>
              <a:gd name="connsiteX1058" fmla="*/ 3803057 w 6043926"/>
              <a:gd name="connsiteY1058" fmla="*/ 4979406 h 6395450"/>
              <a:gd name="connsiteX1059" fmla="*/ 3495239 w 6043926"/>
              <a:gd name="connsiteY1059" fmla="*/ 4943192 h 6395450"/>
              <a:gd name="connsiteX1060" fmla="*/ 3413758 w 6043926"/>
              <a:gd name="connsiteY1060" fmla="*/ 4888871 h 6395450"/>
              <a:gd name="connsiteX1061" fmla="*/ 3341331 w 6043926"/>
              <a:gd name="connsiteY1061" fmla="*/ 4852657 h 6395450"/>
              <a:gd name="connsiteX1062" fmla="*/ 3259849 w 6043926"/>
              <a:gd name="connsiteY1062" fmla="*/ 4807390 h 6395450"/>
              <a:gd name="connsiteX1063" fmla="*/ 3169315 w 6043926"/>
              <a:gd name="connsiteY1063" fmla="*/ 4716855 h 6395450"/>
              <a:gd name="connsiteX1064" fmla="*/ 3151208 w 6043926"/>
              <a:gd name="connsiteY1064" fmla="*/ 4671588 h 6395450"/>
              <a:gd name="connsiteX1065" fmla="*/ 3142154 w 6043926"/>
              <a:gd name="connsiteY1065" fmla="*/ 4608214 h 6395450"/>
              <a:gd name="connsiteX1066" fmla="*/ 3133101 w 6043926"/>
              <a:gd name="connsiteY1066" fmla="*/ 4535786 h 6395450"/>
              <a:gd name="connsiteX1067" fmla="*/ 3105940 w 6043926"/>
              <a:gd name="connsiteY1067" fmla="*/ 4409038 h 6395450"/>
              <a:gd name="connsiteX1068" fmla="*/ 3114994 w 6043926"/>
              <a:gd name="connsiteY1068" fmla="*/ 3639493 h 6395450"/>
              <a:gd name="connsiteX1069" fmla="*/ 3124047 w 6043926"/>
              <a:gd name="connsiteY1069" fmla="*/ 3576119 h 6395450"/>
              <a:gd name="connsiteX1070" fmla="*/ 3151208 w 6043926"/>
              <a:gd name="connsiteY1070" fmla="*/ 3385996 h 6395450"/>
              <a:gd name="connsiteX1071" fmla="*/ 3160261 w 6043926"/>
              <a:gd name="connsiteY1071" fmla="*/ 3313568 h 6395450"/>
              <a:gd name="connsiteX1072" fmla="*/ 3169315 w 6043926"/>
              <a:gd name="connsiteY1072" fmla="*/ 3232087 h 6395450"/>
              <a:gd name="connsiteX1073" fmla="*/ 3196475 w 6043926"/>
              <a:gd name="connsiteY1073" fmla="*/ 3032911 h 6395450"/>
              <a:gd name="connsiteX1074" fmla="*/ 3205529 w 6043926"/>
              <a:gd name="connsiteY1074" fmla="*/ 2969537 h 6395450"/>
              <a:gd name="connsiteX1075" fmla="*/ 3223636 w 6043926"/>
              <a:gd name="connsiteY1075" fmla="*/ 2824681 h 6395450"/>
              <a:gd name="connsiteX1076" fmla="*/ 3196475 w 6043926"/>
              <a:gd name="connsiteY1076" fmla="*/ 2064190 h 6395450"/>
              <a:gd name="connsiteX1077" fmla="*/ 3124047 w 6043926"/>
              <a:gd name="connsiteY1077" fmla="*/ 1819746 h 6395450"/>
              <a:gd name="connsiteX1078" fmla="*/ 3015406 w 6043926"/>
              <a:gd name="connsiteY1078" fmla="*/ 1575303 h 6395450"/>
              <a:gd name="connsiteX1079" fmla="*/ 2979192 w 6043926"/>
              <a:gd name="connsiteY1079" fmla="*/ 1502875 h 6395450"/>
              <a:gd name="connsiteX1080" fmla="*/ 2734748 w 6043926"/>
              <a:gd name="connsiteY1080" fmla="*/ 1195057 h 6395450"/>
              <a:gd name="connsiteX1081" fmla="*/ 2580839 w 6043926"/>
              <a:gd name="connsiteY1081" fmla="*/ 1050202 h 6395450"/>
              <a:gd name="connsiteX1082" fmla="*/ 2544626 w 6043926"/>
              <a:gd name="connsiteY1082" fmla="*/ 1032095 h 6395450"/>
              <a:gd name="connsiteX1083" fmla="*/ 2345449 w 6043926"/>
              <a:gd name="connsiteY1083" fmla="*/ 995881 h 6395450"/>
              <a:gd name="connsiteX1084" fmla="*/ 1938043 w 6043926"/>
              <a:gd name="connsiteY1084" fmla="*/ 1077362 h 6395450"/>
              <a:gd name="connsiteX1085" fmla="*/ 1784135 w 6043926"/>
              <a:gd name="connsiteY1085" fmla="*/ 1186004 h 6395450"/>
              <a:gd name="connsiteX1086" fmla="*/ 1612119 w 6043926"/>
              <a:gd name="connsiteY1086" fmla="*/ 1321806 h 6395450"/>
              <a:gd name="connsiteX1087" fmla="*/ 1367675 w 6043926"/>
              <a:gd name="connsiteY1087" fmla="*/ 1575303 h 6395450"/>
              <a:gd name="connsiteX1088" fmla="*/ 1286194 w 6043926"/>
              <a:gd name="connsiteY1088" fmla="*/ 1674891 h 6395450"/>
              <a:gd name="connsiteX1089" fmla="*/ 1050804 w 6043926"/>
              <a:gd name="connsiteY1089" fmla="*/ 2163778 h 6395450"/>
              <a:gd name="connsiteX1090" fmla="*/ 996483 w 6043926"/>
              <a:gd name="connsiteY1090" fmla="*/ 2453489 h 6395450"/>
              <a:gd name="connsiteX1091" fmla="*/ 969323 w 6043926"/>
              <a:gd name="connsiteY1091" fmla="*/ 2580238 h 6395450"/>
              <a:gd name="connsiteX1092" fmla="*/ 933109 w 6043926"/>
              <a:gd name="connsiteY1092" fmla="*/ 2869948 h 6395450"/>
              <a:gd name="connsiteX1093" fmla="*/ 905948 w 6043926"/>
              <a:gd name="connsiteY1093" fmla="*/ 3123445 h 6395450"/>
              <a:gd name="connsiteX1094" fmla="*/ 896895 w 6043926"/>
              <a:gd name="connsiteY1094" fmla="*/ 3376943 h 6395450"/>
              <a:gd name="connsiteX1095" fmla="*/ 915002 w 6043926"/>
              <a:gd name="connsiteY1095" fmla="*/ 3974471 h 6395450"/>
              <a:gd name="connsiteX1096" fmla="*/ 978376 w 6043926"/>
              <a:gd name="connsiteY1096" fmla="*/ 4173647 h 6395450"/>
              <a:gd name="connsiteX1097" fmla="*/ 996483 w 6043926"/>
              <a:gd name="connsiteY1097" fmla="*/ 4264182 h 6395450"/>
              <a:gd name="connsiteX1098" fmla="*/ 1077964 w 6043926"/>
              <a:gd name="connsiteY1098" fmla="*/ 4445251 h 6395450"/>
              <a:gd name="connsiteX1099" fmla="*/ 1105125 w 6043926"/>
              <a:gd name="connsiteY1099" fmla="*/ 4508626 h 6395450"/>
              <a:gd name="connsiteX1100" fmla="*/ 1259034 w 6043926"/>
              <a:gd name="connsiteY1100" fmla="*/ 4744016 h 6395450"/>
              <a:gd name="connsiteX1101" fmla="*/ 1340515 w 6043926"/>
              <a:gd name="connsiteY1101" fmla="*/ 4843604 h 6395450"/>
              <a:gd name="connsiteX1102" fmla="*/ 1458210 w 6043926"/>
              <a:gd name="connsiteY1102" fmla="*/ 4979406 h 6395450"/>
              <a:gd name="connsiteX1103" fmla="*/ 1612119 w 6043926"/>
              <a:gd name="connsiteY1103" fmla="*/ 5006566 h 6395450"/>
              <a:gd name="connsiteX1104" fmla="*/ 1874669 w 6043926"/>
              <a:gd name="connsiteY1104" fmla="*/ 4952245 h 6395450"/>
              <a:gd name="connsiteX1105" fmla="*/ 2200594 w 6043926"/>
              <a:gd name="connsiteY1105" fmla="*/ 4762123 h 6395450"/>
              <a:gd name="connsiteX1106" fmla="*/ 2273022 w 6043926"/>
              <a:gd name="connsiteY1106" fmla="*/ 4725909 h 6395450"/>
              <a:gd name="connsiteX1107" fmla="*/ 2508412 w 6043926"/>
              <a:gd name="connsiteY1107" fmla="*/ 4517679 h 6395450"/>
              <a:gd name="connsiteX1108" fmla="*/ 2653267 w 6043926"/>
              <a:gd name="connsiteY1108" fmla="*/ 4354717 h 6395450"/>
              <a:gd name="connsiteX1109" fmla="*/ 2770962 w 6043926"/>
              <a:gd name="connsiteY1109" fmla="*/ 4128380 h 6395450"/>
              <a:gd name="connsiteX1110" fmla="*/ 2825283 w 6043926"/>
              <a:gd name="connsiteY1110" fmla="*/ 3938257 h 6395450"/>
              <a:gd name="connsiteX1111" fmla="*/ 2861497 w 6043926"/>
              <a:gd name="connsiteY1111" fmla="*/ 3829616 h 6395450"/>
              <a:gd name="connsiteX1112" fmla="*/ 2879604 w 6043926"/>
              <a:gd name="connsiteY1112" fmla="*/ 3512744 h 6395450"/>
              <a:gd name="connsiteX1113" fmla="*/ 2861497 w 6043926"/>
              <a:gd name="connsiteY1113" fmla="*/ 2960483 h 6395450"/>
              <a:gd name="connsiteX1114" fmla="*/ 2834336 w 6043926"/>
              <a:gd name="connsiteY1114" fmla="*/ 2770360 h 6395450"/>
              <a:gd name="connsiteX1115" fmla="*/ 2807176 w 6043926"/>
              <a:gd name="connsiteY1115" fmla="*/ 2580238 h 6395450"/>
              <a:gd name="connsiteX1116" fmla="*/ 2789069 w 6043926"/>
              <a:gd name="connsiteY1116" fmla="*/ 2381061 h 6395450"/>
              <a:gd name="connsiteX1117" fmla="*/ 2743802 w 6043926"/>
              <a:gd name="connsiteY1117" fmla="*/ 2281473 h 6395450"/>
              <a:gd name="connsiteX1118" fmla="*/ 2734748 w 6043926"/>
              <a:gd name="connsiteY1118" fmla="*/ 2181885 h 6395450"/>
              <a:gd name="connsiteX1119" fmla="*/ 2644214 w 6043926"/>
              <a:gd name="connsiteY1119" fmla="*/ 1964602 h 6395450"/>
              <a:gd name="connsiteX1120" fmla="*/ 2608000 w 6043926"/>
              <a:gd name="connsiteY1120" fmla="*/ 1865014 h 6395450"/>
              <a:gd name="connsiteX1121" fmla="*/ 2499358 w 6043926"/>
              <a:gd name="connsiteY1121" fmla="*/ 1629624 h 6395450"/>
              <a:gd name="connsiteX1122" fmla="*/ 2481251 w 6043926"/>
              <a:gd name="connsiteY1122" fmla="*/ 1575303 h 6395450"/>
              <a:gd name="connsiteX1123" fmla="*/ 2454091 w 6043926"/>
              <a:gd name="connsiteY1123" fmla="*/ 1539089 h 6395450"/>
              <a:gd name="connsiteX1124" fmla="*/ 2354503 w 6043926"/>
              <a:gd name="connsiteY1124" fmla="*/ 1412341 h 6395450"/>
              <a:gd name="connsiteX1125" fmla="*/ 2245861 w 6043926"/>
              <a:gd name="connsiteY1125" fmla="*/ 1321806 h 6395450"/>
              <a:gd name="connsiteX1126" fmla="*/ 2218701 w 6043926"/>
              <a:gd name="connsiteY1126" fmla="*/ 1312752 h 6395450"/>
              <a:gd name="connsiteX1127" fmla="*/ 2010471 w 6043926"/>
              <a:gd name="connsiteY1127" fmla="*/ 1321806 h 6395450"/>
              <a:gd name="connsiteX1128" fmla="*/ 1938043 w 6043926"/>
              <a:gd name="connsiteY1128" fmla="*/ 1403287 h 6395450"/>
              <a:gd name="connsiteX1129" fmla="*/ 1811295 w 6043926"/>
              <a:gd name="connsiteY1129" fmla="*/ 1511929 h 6395450"/>
              <a:gd name="connsiteX1130" fmla="*/ 1575905 w 6043926"/>
              <a:gd name="connsiteY1130" fmla="*/ 1783533 h 6395450"/>
              <a:gd name="connsiteX1131" fmla="*/ 1449156 w 6043926"/>
              <a:gd name="connsiteY1131" fmla="*/ 2037030 h 6395450"/>
              <a:gd name="connsiteX1132" fmla="*/ 1403889 w 6043926"/>
              <a:gd name="connsiteY1132" fmla="*/ 2136618 h 6395450"/>
              <a:gd name="connsiteX1133" fmla="*/ 1349568 w 6043926"/>
              <a:gd name="connsiteY1133" fmla="*/ 2426329 h 6395450"/>
              <a:gd name="connsiteX1134" fmla="*/ 1340515 w 6043926"/>
              <a:gd name="connsiteY1134" fmla="*/ 2562131 h 6395450"/>
              <a:gd name="connsiteX1135" fmla="*/ 1295247 w 6043926"/>
              <a:gd name="connsiteY1135" fmla="*/ 2824681 h 6395450"/>
              <a:gd name="connsiteX1136" fmla="*/ 1222820 w 6043926"/>
              <a:gd name="connsiteY1136" fmla="*/ 3313568 h 6395450"/>
              <a:gd name="connsiteX1137" fmla="*/ 1204713 w 6043926"/>
              <a:gd name="connsiteY1137" fmla="*/ 3413156 h 6395450"/>
              <a:gd name="connsiteX1138" fmla="*/ 1186606 w 6043926"/>
              <a:gd name="connsiteY1138" fmla="*/ 3657600 h 6395450"/>
              <a:gd name="connsiteX1139" fmla="*/ 1150392 w 6043926"/>
              <a:gd name="connsiteY1139" fmla="*/ 3820562 h 6395450"/>
              <a:gd name="connsiteX1140" fmla="*/ 1168499 w 6043926"/>
              <a:gd name="connsiteY1140" fmla="*/ 4227968 h 6395450"/>
              <a:gd name="connsiteX1141" fmla="*/ 1240927 w 6043926"/>
              <a:gd name="connsiteY1141" fmla="*/ 4409038 h 6395450"/>
              <a:gd name="connsiteX1142" fmla="*/ 1304301 w 6043926"/>
              <a:gd name="connsiteY1142" fmla="*/ 4572000 h 6395450"/>
              <a:gd name="connsiteX1143" fmla="*/ 1331461 w 6043926"/>
              <a:gd name="connsiteY1143" fmla="*/ 4626321 h 6395450"/>
              <a:gd name="connsiteX1144" fmla="*/ 1376729 w 6043926"/>
              <a:gd name="connsiteY1144" fmla="*/ 4725909 h 6395450"/>
              <a:gd name="connsiteX1145" fmla="*/ 1440103 w 6043926"/>
              <a:gd name="connsiteY1145" fmla="*/ 4807390 h 6395450"/>
              <a:gd name="connsiteX1146" fmla="*/ 1566851 w 6043926"/>
              <a:gd name="connsiteY1146" fmla="*/ 4870764 h 6395450"/>
              <a:gd name="connsiteX1147" fmla="*/ 1865616 w 6043926"/>
              <a:gd name="connsiteY1147" fmla="*/ 4861711 h 6395450"/>
              <a:gd name="connsiteX1148" fmla="*/ 1947097 w 6043926"/>
              <a:gd name="connsiteY1148" fmla="*/ 4798337 h 6395450"/>
              <a:gd name="connsiteX1149" fmla="*/ 1992364 w 6043926"/>
              <a:gd name="connsiteY1149" fmla="*/ 4771176 h 6395450"/>
              <a:gd name="connsiteX1150" fmla="*/ 2164380 w 6043926"/>
              <a:gd name="connsiteY1150" fmla="*/ 4644428 h 6395450"/>
              <a:gd name="connsiteX1151" fmla="*/ 2200594 w 6043926"/>
              <a:gd name="connsiteY1151" fmla="*/ 4599160 h 6395450"/>
              <a:gd name="connsiteX1152" fmla="*/ 2245861 w 6043926"/>
              <a:gd name="connsiteY1152" fmla="*/ 4562946 h 6395450"/>
              <a:gd name="connsiteX1153" fmla="*/ 2372610 w 6043926"/>
              <a:gd name="connsiteY1153" fmla="*/ 4436198 h 6395450"/>
              <a:gd name="connsiteX1154" fmla="*/ 2481251 w 6043926"/>
              <a:gd name="connsiteY1154" fmla="*/ 4246075 h 6395450"/>
              <a:gd name="connsiteX1155" fmla="*/ 2517465 w 6043926"/>
              <a:gd name="connsiteY1155" fmla="*/ 4110273 h 6395450"/>
              <a:gd name="connsiteX1156" fmla="*/ 2526519 w 6043926"/>
              <a:gd name="connsiteY1156" fmla="*/ 4028792 h 6395450"/>
              <a:gd name="connsiteX1157" fmla="*/ 2544626 w 6043926"/>
              <a:gd name="connsiteY1157" fmla="*/ 3883937 h 6395450"/>
              <a:gd name="connsiteX1158" fmla="*/ 2562733 w 6043926"/>
              <a:gd name="connsiteY1158" fmla="*/ 3820562 h 6395450"/>
              <a:gd name="connsiteX1159" fmla="*/ 2589893 w 6043926"/>
              <a:gd name="connsiteY1159" fmla="*/ 3675707 h 6395450"/>
              <a:gd name="connsiteX1160" fmla="*/ 2626107 w 6043926"/>
              <a:gd name="connsiteY1160" fmla="*/ 3548958 h 6395450"/>
              <a:gd name="connsiteX1161" fmla="*/ 2635160 w 6043926"/>
              <a:gd name="connsiteY1161" fmla="*/ 3494638 h 6395450"/>
              <a:gd name="connsiteX1162" fmla="*/ 2671374 w 6043926"/>
              <a:gd name="connsiteY1162" fmla="*/ 3213980 h 6395450"/>
              <a:gd name="connsiteX1163" fmla="*/ 2653267 w 6043926"/>
              <a:gd name="connsiteY1163" fmla="*/ 2824681 h 6395450"/>
              <a:gd name="connsiteX1164" fmla="*/ 2617053 w 6043926"/>
              <a:gd name="connsiteY1164" fmla="*/ 2725093 h 6395450"/>
              <a:gd name="connsiteX1165" fmla="*/ 2553679 w 6043926"/>
              <a:gd name="connsiteY1165" fmla="*/ 2471596 h 6395450"/>
              <a:gd name="connsiteX1166" fmla="*/ 2408824 w 6043926"/>
              <a:gd name="connsiteY1166" fmla="*/ 2181885 h 6395450"/>
              <a:gd name="connsiteX1167" fmla="*/ 2227754 w 6043926"/>
              <a:gd name="connsiteY1167" fmla="*/ 1892174 h 6395450"/>
              <a:gd name="connsiteX1168" fmla="*/ 2173434 w 6043926"/>
              <a:gd name="connsiteY1168" fmla="*/ 1855960 h 6395450"/>
              <a:gd name="connsiteX1169" fmla="*/ 2164380 w 6043926"/>
              <a:gd name="connsiteY1169" fmla="*/ 1819746 h 6395450"/>
              <a:gd name="connsiteX1170" fmla="*/ 2101006 w 6043926"/>
              <a:gd name="connsiteY1170" fmla="*/ 1801640 h 6395450"/>
              <a:gd name="connsiteX1171" fmla="*/ 2037632 w 6043926"/>
              <a:gd name="connsiteY1171" fmla="*/ 1765426 h 6395450"/>
              <a:gd name="connsiteX1172" fmla="*/ 2010471 w 6043926"/>
              <a:gd name="connsiteY1172" fmla="*/ 1756372 h 6395450"/>
              <a:gd name="connsiteX1173" fmla="*/ 1630226 w 6043926"/>
              <a:gd name="connsiteY1173" fmla="*/ 1783533 h 6395450"/>
              <a:gd name="connsiteX1174" fmla="*/ 1557798 w 6043926"/>
              <a:gd name="connsiteY1174" fmla="*/ 1801640 h 6395450"/>
              <a:gd name="connsiteX1175" fmla="*/ 1421996 w 6043926"/>
              <a:gd name="connsiteY1175" fmla="*/ 1883121 h 6395450"/>
              <a:gd name="connsiteX1176" fmla="*/ 1195659 w 6043926"/>
              <a:gd name="connsiteY1176" fmla="*/ 2082297 h 6395450"/>
              <a:gd name="connsiteX1177" fmla="*/ 996483 w 6043926"/>
              <a:gd name="connsiteY1177" fmla="*/ 2344847 h 6395450"/>
              <a:gd name="connsiteX1178" fmla="*/ 815414 w 6043926"/>
              <a:gd name="connsiteY1178" fmla="*/ 2670772 h 6395450"/>
              <a:gd name="connsiteX1179" fmla="*/ 634344 w 6043926"/>
              <a:gd name="connsiteY1179" fmla="*/ 3141552 h 6395450"/>
              <a:gd name="connsiteX1180" fmla="*/ 570970 w 6043926"/>
              <a:gd name="connsiteY1180" fmla="*/ 3395049 h 6395450"/>
              <a:gd name="connsiteX1181" fmla="*/ 525703 w 6043926"/>
              <a:gd name="connsiteY1181" fmla="*/ 3920150 h 6395450"/>
              <a:gd name="connsiteX1182" fmla="*/ 552863 w 6043926"/>
              <a:gd name="connsiteY1182" fmla="*/ 4599160 h 6395450"/>
              <a:gd name="connsiteX1183" fmla="*/ 580024 w 6043926"/>
              <a:gd name="connsiteY1183" fmla="*/ 4671588 h 6395450"/>
              <a:gd name="connsiteX1184" fmla="*/ 688665 w 6043926"/>
              <a:gd name="connsiteY1184" fmla="*/ 4753069 h 6395450"/>
              <a:gd name="connsiteX1185" fmla="*/ 761093 w 6043926"/>
              <a:gd name="connsiteY1185" fmla="*/ 4816443 h 6395450"/>
              <a:gd name="connsiteX1186" fmla="*/ 1014590 w 6043926"/>
              <a:gd name="connsiteY1186" fmla="*/ 4897925 h 6395450"/>
              <a:gd name="connsiteX1187" fmla="*/ 1449156 w 6043926"/>
              <a:gd name="connsiteY1187" fmla="*/ 4870764 h 6395450"/>
              <a:gd name="connsiteX1188" fmla="*/ 1657386 w 6043926"/>
              <a:gd name="connsiteY1188" fmla="*/ 4807390 h 6395450"/>
              <a:gd name="connsiteX1189" fmla="*/ 1784135 w 6043926"/>
              <a:gd name="connsiteY1189" fmla="*/ 4780230 h 6395450"/>
              <a:gd name="connsiteX1190" fmla="*/ 1947097 w 6043926"/>
              <a:gd name="connsiteY1190" fmla="*/ 4707802 h 6395450"/>
              <a:gd name="connsiteX1191" fmla="*/ 2001418 w 6043926"/>
              <a:gd name="connsiteY1191" fmla="*/ 4689695 h 6395450"/>
              <a:gd name="connsiteX1192" fmla="*/ 2227754 w 6043926"/>
              <a:gd name="connsiteY1192" fmla="*/ 4481465 h 6395450"/>
              <a:gd name="connsiteX1193" fmla="*/ 2336396 w 6043926"/>
              <a:gd name="connsiteY1193" fmla="*/ 4300396 h 6395450"/>
              <a:gd name="connsiteX1194" fmla="*/ 2363556 w 6043926"/>
              <a:gd name="connsiteY1194" fmla="*/ 4246075 h 6395450"/>
              <a:gd name="connsiteX1195" fmla="*/ 2435984 w 6043926"/>
              <a:gd name="connsiteY1195" fmla="*/ 4046899 h 6395450"/>
              <a:gd name="connsiteX1196" fmla="*/ 2472198 w 6043926"/>
              <a:gd name="connsiteY1196" fmla="*/ 3793402 h 6395450"/>
              <a:gd name="connsiteX1197" fmla="*/ 2490305 w 6043926"/>
              <a:gd name="connsiteY1197" fmla="*/ 3702867 h 6395450"/>
              <a:gd name="connsiteX1198" fmla="*/ 2517465 w 6043926"/>
              <a:gd name="connsiteY1198" fmla="*/ 3530851 h 6395450"/>
              <a:gd name="connsiteX1199" fmla="*/ 2526519 w 6043926"/>
              <a:gd name="connsiteY1199" fmla="*/ 3458424 h 6395450"/>
              <a:gd name="connsiteX1200" fmla="*/ 2544626 w 6043926"/>
              <a:gd name="connsiteY1200" fmla="*/ 3277354 h 6395450"/>
              <a:gd name="connsiteX1201" fmla="*/ 2562733 w 6043926"/>
              <a:gd name="connsiteY1201" fmla="*/ 3213980 h 6395450"/>
              <a:gd name="connsiteX1202" fmla="*/ 2544626 w 6043926"/>
              <a:gd name="connsiteY1202" fmla="*/ 1892174 h 6395450"/>
              <a:gd name="connsiteX1203" fmla="*/ 2508412 w 6043926"/>
              <a:gd name="connsiteY1203" fmla="*/ 1810693 h 6395450"/>
              <a:gd name="connsiteX1204" fmla="*/ 2445037 w 6043926"/>
              <a:gd name="connsiteY1204" fmla="*/ 1638677 h 6395450"/>
              <a:gd name="connsiteX1205" fmla="*/ 2435984 w 6043926"/>
              <a:gd name="connsiteY1205" fmla="*/ 1611517 h 6395450"/>
              <a:gd name="connsiteX1206" fmla="*/ 2399770 w 6043926"/>
              <a:gd name="connsiteY1206" fmla="*/ 1548143 h 6395450"/>
              <a:gd name="connsiteX1207" fmla="*/ 2227754 w 6043926"/>
              <a:gd name="connsiteY1207" fmla="*/ 1584356 h 6395450"/>
              <a:gd name="connsiteX1208" fmla="*/ 2028578 w 6043926"/>
              <a:gd name="connsiteY1208" fmla="*/ 1674891 h 6395450"/>
              <a:gd name="connsiteX1209" fmla="*/ 1892776 w 6043926"/>
              <a:gd name="connsiteY1209" fmla="*/ 1756372 h 6395450"/>
              <a:gd name="connsiteX1210" fmla="*/ 1820348 w 6043926"/>
              <a:gd name="connsiteY1210" fmla="*/ 1792586 h 6395450"/>
              <a:gd name="connsiteX1211" fmla="*/ 1539691 w 6043926"/>
              <a:gd name="connsiteY1211" fmla="*/ 2091350 h 6395450"/>
              <a:gd name="connsiteX1212" fmla="*/ 1431049 w 6043926"/>
              <a:gd name="connsiteY1212" fmla="*/ 2299580 h 6395450"/>
              <a:gd name="connsiteX1213" fmla="*/ 1349568 w 6043926"/>
              <a:gd name="connsiteY1213" fmla="*/ 2498756 h 6395450"/>
              <a:gd name="connsiteX1214" fmla="*/ 1295247 w 6043926"/>
              <a:gd name="connsiteY1214" fmla="*/ 2607398 h 6395450"/>
              <a:gd name="connsiteX1215" fmla="*/ 1186606 w 6043926"/>
              <a:gd name="connsiteY1215" fmla="*/ 3078178 h 6395450"/>
              <a:gd name="connsiteX1216" fmla="*/ 1159445 w 6043926"/>
              <a:gd name="connsiteY1216" fmla="*/ 3440317 h 6395450"/>
              <a:gd name="connsiteX1217" fmla="*/ 1168499 w 6043926"/>
              <a:gd name="connsiteY1217" fmla="*/ 4128380 h 6395450"/>
              <a:gd name="connsiteX1218" fmla="*/ 1195659 w 6043926"/>
              <a:gd name="connsiteY1218" fmla="*/ 4209861 h 6395450"/>
              <a:gd name="connsiteX1219" fmla="*/ 1249980 w 6043926"/>
              <a:gd name="connsiteY1219" fmla="*/ 4372824 h 6395450"/>
              <a:gd name="connsiteX1220" fmla="*/ 1286194 w 6043926"/>
              <a:gd name="connsiteY1220" fmla="*/ 4390931 h 6395450"/>
              <a:gd name="connsiteX1221" fmla="*/ 1331461 w 6043926"/>
              <a:gd name="connsiteY1221" fmla="*/ 4427144 h 6395450"/>
              <a:gd name="connsiteX1222" fmla="*/ 1421996 w 6043926"/>
              <a:gd name="connsiteY1222" fmla="*/ 4508626 h 6395450"/>
              <a:gd name="connsiteX1223" fmla="*/ 1503477 w 6043926"/>
              <a:gd name="connsiteY1223" fmla="*/ 4553893 h 6395450"/>
              <a:gd name="connsiteX1224" fmla="*/ 1557798 w 6043926"/>
              <a:gd name="connsiteY1224" fmla="*/ 4572000 h 6395450"/>
              <a:gd name="connsiteX1225" fmla="*/ 1747921 w 6043926"/>
              <a:gd name="connsiteY1225" fmla="*/ 4599160 h 6395450"/>
              <a:gd name="connsiteX1226" fmla="*/ 2137220 w 6043926"/>
              <a:gd name="connsiteY1226" fmla="*/ 4562946 h 6395450"/>
              <a:gd name="connsiteX1227" fmla="*/ 2408824 w 6043926"/>
              <a:gd name="connsiteY1227" fmla="*/ 4472412 h 6395450"/>
              <a:gd name="connsiteX1228" fmla="*/ 2617053 w 6043926"/>
              <a:gd name="connsiteY1228" fmla="*/ 4381877 h 6395450"/>
              <a:gd name="connsiteX1229" fmla="*/ 2852443 w 6043926"/>
              <a:gd name="connsiteY1229" fmla="*/ 4237022 h 6395450"/>
              <a:gd name="connsiteX1230" fmla="*/ 2970138 w 6043926"/>
              <a:gd name="connsiteY1230" fmla="*/ 4101220 h 6395450"/>
              <a:gd name="connsiteX1231" fmla="*/ 3006352 w 6043926"/>
              <a:gd name="connsiteY1231" fmla="*/ 4028792 h 6395450"/>
              <a:gd name="connsiteX1232" fmla="*/ 3114994 w 6043926"/>
              <a:gd name="connsiteY1232" fmla="*/ 3730028 h 6395450"/>
              <a:gd name="connsiteX1233" fmla="*/ 3133101 w 6043926"/>
              <a:gd name="connsiteY1233" fmla="*/ 3675707 h 6395450"/>
              <a:gd name="connsiteX1234" fmla="*/ 3160261 w 6043926"/>
              <a:gd name="connsiteY1234" fmla="*/ 3458424 h 6395450"/>
              <a:gd name="connsiteX1235" fmla="*/ 3178368 w 6043926"/>
              <a:gd name="connsiteY1235" fmla="*/ 3304515 h 6395450"/>
              <a:gd name="connsiteX1236" fmla="*/ 3160261 w 6043926"/>
              <a:gd name="connsiteY1236" fmla="*/ 2924269 h 6395450"/>
              <a:gd name="connsiteX1237" fmla="*/ 3006352 w 6043926"/>
              <a:gd name="connsiteY1237" fmla="*/ 2390115 h 6395450"/>
              <a:gd name="connsiteX1238" fmla="*/ 2897711 w 6043926"/>
              <a:gd name="connsiteY1238" fmla="*/ 2181885 h 6395450"/>
              <a:gd name="connsiteX1239" fmla="*/ 2716641 w 6043926"/>
              <a:gd name="connsiteY1239" fmla="*/ 1819746 h 6395450"/>
              <a:gd name="connsiteX1240" fmla="*/ 2381663 w 6043926"/>
              <a:gd name="connsiteY1240" fmla="*/ 1385180 h 6395450"/>
              <a:gd name="connsiteX1241" fmla="*/ 2345449 w 6043926"/>
              <a:gd name="connsiteY1241" fmla="*/ 1367073 h 6395450"/>
              <a:gd name="connsiteX1242" fmla="*/ 2254915 w 6043926"/>
              <a:gd name="connsiteY1242" fmla="*/ 1348966 h 6395450"/>
              <a:gd name="connsiteX1243" fmla="*/ 1793188 w 6043926"/>
              <a:gd name="connsiteY1243" fmla="*/ 1412341 h 6395450"/>
              <a:gd name="connsiteX1244" fmla="*/ 1720760 w 6043926"/>
              <a:gd name="connsiteY1244" fmla="*/ 1448554 h 6395450"/>
              <a:gd name="connsiteX1245" fmla="*/ 1521584 w 6043926"/>
              <a:gd name="connsiteY1245" fmla="*/ 1602463 h 6395450"/>
              <a:gd name="connsiteX1246" fmla="*/ 1394836 w 6043926"/>
              <a:gd name="connsiteY1246" fmla="*/ 1747319 h 6395450"/>
              <a:gd name="connsiteX1247" fmla="*/ 1204713 w 6043926"/>
              <a:gd name="connsiteY1247" fmla="*/ 2073243 h 6395450"/>
              <a:gd name="connsiteX1248" fmla="*/ 1123232 w 6043926"/>
              <a:gd name="connsiteY1248" fmla="*/ 2326741 h 6395450"/>
              <a:gd name="connsiteX1249" fmla="*/ 1077964 w 6043926"/>
              <a:gd name="connsiteY1249" fmla="*/ 2453489 h 6395450"/>
              <a:gd name="connsiteX1250" fmla="*/ 987430 w 6043926"/>
              <a:gd name="connsiteY1250" fmla="*/ 2951430 h 6395450"/>
              <a:gd name="connsiteX1251" fmla="*/ 996483 w 6043926"/>
              <a:gd name="connsiteY1251" fmla="*/ 3757188 h 6395450"/>
              <a:gd name="connsiteX1252" fmla="*/ 1050804 w 6043926"/>
              <a:gd name="connsiteY1252" fmla="*/ 4010685 h 6395450"/>
              <a:gd name="connsiteX1253" fmla="*/ 1159445 w 6043926"/>
              <a:gd name="connsiteY1253" fmla="*/ 4291343 h 6395450"/>
              <a:gd name="connsiteX1254" fmla="*/ 1195659 w 6043926"/>
              <a:gd name="connsiteY1254" fmla="*/ 4345663 h 6395450"/>
              <a:gd name="connsiteX1255" fmla="*/ 1222820 w 6043926"/>
              <a:gd name="connsiteY1255" fmla="*/ 4390931 h 6395450"/>
              <a:gd name="connsiteX1256" fmla="*/ 1304301 w 6043926"/>
              <a:gd name="connsiteY1256" fmla="*/ 4499572 h 6395450"/>
              <a:gd name="connsiteX1257" fmla="*/ 1394836 w 6043926"/>
              <a:gd name="connsiteY1257" fmla="*/ 4608214 h 6395450"/>
              <a:gd name="connsiteX1258" fmla="*/ 1458210 w 6043926"/>
              <a:gd name="connsiteY1258" fmla="*/ 4644428 h 6395450"/>
              <a:gd name="connsiteX1259" fmla="*/ 1494424 w 6043926"/>
              <a:gd name="connsiteY1259" fmla="*/ 4671588 h 6395450"/>
              <a:gd name="connsiteX1260" fmla="*/ 1548744 w 6043926"/>
              <a:gd name="connsiteY1260" fmla="*/ 4680642 h 6395450"/>
              <a:gd name="connsiteX1261" fmla="*/ 1865616 w 6043926"/>
              <a:gd name="connsiteY1261" fmla="*/ 4671588 h 6395450"/>
              <a:gd name="connsiteX1262" fmla="*/ 1983311 w 6043926"/>
              <a:gd name="connsiteY1262" fmla="*/ 4635374 h 6395450"/>
              <a:gd name="connsiteX1263" fmla="*/ 2028578 w 6043926"/>
              <a:gd name="connsiteY1263" fmla="*/ 4626321 h 6395450"/>
              <a:gd name="connsiteX1264" fmla="*/ 2110059 w 6043926"/>
              <a:gd name="connsiteY1264" fmla="*/ 4590107 h 6395450"/>
              <a:gd name="connsiteX1265" fmla="*/ 2327342 w 6043926"/>
              <a:gd name="connsiteY1265" fmla="*/ 4472412 h 6395450"/>
              <a:gd name="connsiteX1266" fmla="*/ 2372610 w 6043926"/>
              <a:gd name="connsiteY1266" fmla="*/ 4436198 h 6395450"/>
              <a:gd name="connsiteX1267" fmla="*/ 2435984 w 6043926"/>
              <a:gd name="connsiteY1267" fmla="*/ 4390931 h 6395450"/>
              <a:gd name="connsiteX1268" fmla="*/ 2472198 w 6043926"/>
              <a:gd name="connsiteY1268" fmla="*/ 4354717 h 6395450"/>
              <a:gd name="connsiteX1269" fmla="*/ 2644214 w 6043926"/>
              <a:gd name="connsiteY1269" fmla="*/ 4227968 h 6395450"/>
              <a:gd name="connsiteX1270" fmla="*/ 2707588 w 6043926"/>
              <a:gd name="connsiteY1270" fmla="*/ 4173647 h 6395450"/>
              <a:gd name="connsiteX1271" fmla="*/ 2834336 w 6043926"/>
              <a:gd name="connsiteY1271" fmla="*/ 4074059 h 6395450"/>
              <a:gd name="connsiteX1272" fmla="*/ 2915818 w 6043926"/>
              <a:gd name="connsiteY1272" fmla="*/ 3974471 h 6395450"/>
              <a:gd name="connsiteX1273" fmla="*/ 3006352 w 6043926"/>
              <a:gd name="connsiteY1273" fmla="*/ 3811509 h 6395450"/>
              <a:gd name="connsiteX1274" fmla="*/ 3069727 w 6043926"/>
              <a:gd name="connsiteY1274" fmla="*/ 3675707 h 6395450"/>
              <a:gd name="connsiteX1275" fmla="*/ 3114994 w 6043926"/>
              <a:gd name="connsiteY1275" fmla="*/ 3413156 h 6395450"/>
              <a:gd name="connsiteX1276" fmla="*/ 3160261 w 6043926"/>
              <a:gd name="connsiteY1276" fmla="*/ 3114392 h 6395450"/>
              <a:gd name="connsiteX1277" fmla="*/ 3169315 w 6043926"/>
              <a:gd name="connsiteY1277" fmla="*/ 2553077 h 6395450"/>
              <a:gd name="connsiteX1278" fmla="*/ 3214582 w 6043926"/>
              <a:gd name="connsiteY1278" fmla="*/ 2245259 h 6395450"/>
              <a:gd name="connsiteX1279" fmla="*/ 3250796 w 6043926"/>
              <a:gd name="connsiteY1279" fmla="*/ 2082297 h 6395450"/>
              <a:gd name="connsiteX1280" fmla="*/ 3277956 w 6043926"/>
              <a:gd name="connsiteY1280" fmla="*/ 2037030 h 6395450"/>
              <a:gd name="connsiteX1281" fmla="*/ 3459026 w 6043926"/>
              <a:gd name="connsiteY1281" fmla="*/ 1919335 h 6395450"/>
              <a:gd name="connsiteX1282" fmla="*/ 3513346 w 6043926"/>
              <a:gd name="connsiteY1282" fmla="*/ 1910281 h 6395450"/>
              <a:gd name="connsiteX1283" fmla="*/ 3549560 w 6043926"/>
              <a:gd name="connsiteY1283" fmla="*/ 1892174 h 6395450"/>
              <a:gd name="connsiteX1284" fmla="*/ 3812111 w 6043926"/>
              <a:gd name="connsiteY1284" fmla="*/ 1901228 h 6395450"/>
              <a:gd name="connsiteX1285" fmla="*/ 4047501 w 6043926"/>
              <a:gd name="connsiteY1285" fmla="*/ 2000816 h 6395450"/>
              <a:gd name="connsiteX1286" fmla="*/ 4237624 w 6043926"/>
              <a:gd name="connsiteY1286" fmla="*/ 2136618 h 6395450"/>
              <a:gd name="connsiteX1287" fmla="*/ 4436800 w 6043926"/>
              <a:gd name="connsiteY1287" fmla="*/ 2462543 h 6395450"/>
              <a:gd name="connsiteX1288" fmla="*/ 4617869 w 6043926"/>
              <a:gd name="connsiteY1288" fmla="*/ 2806574 h 6395450"/>
              <a:gd name="connsiteX1289" fmla="*/ 4672190 w 6043926"/>
              <a:gd name="connsiteY1289" fmla="*/ 2951430 h 6395450"/>
              <a:gd name="connsiteX1290" fmla="*/ 4626923 w 6043926"/>
              <a:gd name="connsiteY1290" fmla="*/ 3920150 h 6395450"/>
              <a:gd name="connsiteX1291" fmla="*/ 4599762 w 6043926"/>
              <a:gd name="connsiteY1291" fmla="*/ 4001632 h 6395450"/>
              <a:gd name="connsiteX1292" fmla="*/ 4536388 w 6043926"/>
              <a:gd name="connsiteY1292" fmla="*/ 4155541 h 6395450"/>
              <a:gd name="connsiteX1293" fmla="*/ 4500174 w 6043926"/>
              <a:gd name="connsiteY1293" fmla="*/ 4209861 h 6395450"/>
              <a:gd name="connsiteX1294" fmla="*/ 4445853 w 6043926"/>
              <a:gd name="connsiteY1294" fmla="*/ 4345663 h 6395450"/>
              <a:gd name="connsiteX1295" fmla="*/ 4400586 w 6043926"/>
              <a:gd name="connsiteY1295" fmla="*/ 4436198 h 6395450"/>
              <a:gd name="connsiteX1296" fmla="*/ 4319105 w 6043926"/>
              <a:gd name="connsiteY1296" fmla="*/ 4617267 h 6395450"/>
              <a:gd name="connsiteX1297" fmla="*/ 4219517 w 6043926"/>
              <a:gd name="connsiteY1297" fmla="*/ 4771176 h 6395450"/>
              <a:gd name="connsiteX1298" fmla="*/ 4138036 w 6043926"/>
              <a:gd name="connsiteY1298" fmla="*/ 4916032 h 6395450"/>
              <a:gd name="connsiteX1299" fmla="*/ 4002234 w 6043926"/>
              <a:gd name="connsiteY1299" fmla="*/ 5142368 h 6395450"/>
              <a:gd name="connsiteX1300" fmla="*/ 3920752 w 6043926"/>
              <a:gd name="connsiteY1300" fmla="*/ 5223849 h 6395450"/>
              <a:gd name="connsiteX1301" fmla="*/ 3866432 w 6043926"/>
              <a:gd name="connsiteY1301" fmla="*/ 5251010 h 6395450"/>
              <a:gd name="connsiteX1302" fmla="*/ 3296063 w 6043926"/>
              <a:gd name="connsiteY1302" fmla="*/ 4997513 h 6395450"/>
              <a:gd name="connsiteX1303" fmla="*/ 2761909 w 6043926"/>
              <a:gd name="connsiteY1303" fmla="*/ 4562946 h 6395450"/>
              <a:gd name="connsiteX1304" fmla="*/ 2671374 w 6043926"/>
              <a:gd name="connsiteY1304" fmla="*/ 4454305 h 6395450"/>
              <a:gd name="connsiteX1305" fmla="*/ 2562733 w 6043926"/>
              <a:gd name="connsiteY1305" fmla="*/ 4227968 h 6395450"/>
              <a:gd name="connsiteX1306" fmla="*/ 2481251 w 6043926"/>
              <a:gd name="connsiteY1306" fmla="*/ 3730028 h 6395450"/>
              <a:gd name="connsiteX1307" fmla="*/ 2490305 w 6043926"/>
              <a:gd name="connsiteY1307" fmla="*/ 2326741 h 6395450"/>
              <a:gd name="connsiteX1308" fmla="*/ 2553679 w 6043926"/>
              <a:gd name="connsiteY1308" fmla="*/ 2082297 h 6395450"/>
              <a:gd name="connsiteX1309" fmla="*/ 2608000 w 6043926"/>
              <a:gd name="connsiteY1309" fmla="*/ 1928388 h 6395450"/>
              <a:gd name="connsiteX1310" fmla="*/ 2725695 w 6043926"/>
              <a:gd name="connsiteY1310" fmla="*/ 1711105 h 6395450"/>
              <a:gd name="connsiteX1311" fmla="*/ 2770962 w 6043926"/>
              <a:gd name="connsiteY1311" fmla="*/ 1656784 h 6395450"/>
              <a:gd name="connsiteX1312" fmla="*/ 2843390 w 6043926"/>
              <a:gd name="connsiteY1312" fmla="*/ 1620570 h 6395450"/>
              <a:gd name="connsiteX1313" fmla="*/ 3015406 w 6043926"/>
              <a:gd name="connsiteY1313" fmla="*/ 1575303 h 6395450"/>
              <a:gd name="connsiteX1314" fmla="*/ 3612935 w 6043926"/>
              <a:gd name="connsiteY1314" fmla="*/ 1611517 h 6395450"/>
              <a:gd name="connsiteX1315" fmla="*/ 3667255 w 6043926"/>
              <a:gd name="connsiteY1315" fmla="*/ 1647731 h 6395450"/>
              <a:gd name="connsiteX1316" fmla="*/ 3794004 w 6043926"/>
              <a:gd name="connsiteY1316" fmla="*/ 1747319 h 6395450"/>
              <a:gd name="connsiteX1317" fmla="*/ 3902645 w 6043926"/>
              <a:gd name="connsiteY1317" fmla="*/ 1910281 h 6395450"/>
              <a:gd name="connsiteX1318" fmla="*/ 4011287 w 6043926"/>
              <a:gd name="connsiteY1318" fmla="*/ 2136618 h 6395450"/>
              <a:gd name="connsiteX1319" fmla="*/ 4147089 w 6043926"/>
              <a:gd name="connsiteY1319" fmla="*/ 2453489 h 6395450"/>
              <a:gd name="connsiteX1320" fmla="*/ 4273837 w 6043926"/>
              <a:gd name="connsiteY1320" fmla="*/ 2851842 h 6395450"/>
              <a:gd name="connsiteX1321" fmla="*/ 4291944 w 6043926"/>
              <a:gd name="connsiteY1321" fmla="*/ 2906162 h 6395450"/>
              <a:gd name="connsiteX1322" fmla="*/ 4337212 w 6043926"/>
              <a:gd name="connsiteY1322" fmla="*/ 3159659 h 6395450"/>
              <a:gd name="connsiteX1323" fmla="*/ 4355319 w 6043926"/>
              <a:gd name="connsiteY1323" fmla="*/ 3440317 h 6395450"/>
              <a:gd name="connsiteX1324" fmla="*/ 4337212 w 6043926"/>
              <a:gd name="connsiteY1324" fmla="*/ 4092166 h 6395450"/>
              <a:gd name="connsiteX1325" fmla="*/ 4282891 w 6043926"/>
              <a:gd name="connsiteY1325" fmla="*/ 4273236 h 6395450"/>
              <a:gd name="connsiteX1326" fmla="*/ 4237624 w 6043926"/>
              <a:gd name="connsiteY1326" fmla="*/ 4436198 h 6395450"/>
              <a:gd name="connsiteX1327" fmla="*/ 4183303 w 6043926"/>
              <a:gd name="connsiteY1327" fmla="*/ 4553893 h 6395450"/>
              <a:gd name="connsiteX1328" fmla="*/ 4165196 w 6043926"/>
              <a:gd name="connsiteY1328" fmla="*/ 4608214 h 6395450"/>
              <a:gd name="connsiteX1329" fmla="*/ 4092768 w 6043926"/>
              <a:gd name="connsiteY1329" fmla="*/ 4707802 h 6395450"/>
              <a:gd name="connsiteX1330" fmla="*/ 4047501 w 6043926"/>
              <a:gd name="connsiteY1330" fmla="*/ 4780230 h 6395450"/>
              <a:gd name="connsiteX1331" fmla="*/ 3893592 w 6043926"/>
              <a:gd name="connsiteY1331" fmla="*/ 4916032 h 6395450"/>
              <a:gd name="connsiteX1332" fmla="*/ 3848325 w 6043926"/>
              <a:gd name="connsiteY1332" fmla="*/ 4943192 h 6395450"/>
              <a:gd name="connsiteX1333" fmla="*/ 3721576 w 6043926"/>
              <a:gd name="connsiteY1333" fmla="*/ 4961299 h 6395450"/>
              <a:gd name="connsiteX1334" fmla="*/ 3323224 w 6043926"/>
              <a:gd name="connsiteY1334" fmla="*/ 4934139 h 6395450"/>
              <a:gd name="connsiteX1335" fmla="*/ 3287010 w 6043926"/>
              <a:gd name="connsiteY1335" fmla="*/ 4906978 h 6395450"/>
              <a:gd name="connsiteX1336" fmla="*/ 3124047 w 6043926"/>
              <a:gd name="connsiteY1336" fmla="*/ 4635374 h 6395450"/>
              <a:gd name="connsiteX1337" fmla="*/ 2870550 w 6043926"/>
              <a:gd name="connsiteY1337" fmla="*/ 3938257 h 6395450"/>
              <a:gd name="connsiteX1338" fmla="*/ 2843390 w 6043926"/>
              <a:gd name="connsiteY1338" fmla="*/ 3657600 h 6395450"/>
              <a:gd name="connsiteX1339" fmla="*/ 2852443 w 6043926"/>
              <a:gd name="connsiteY1339" fmla="*/ 2779414 h 6395450"/>
              <a:gd name="connsiteX1340" fmla="*/ 2915818 w 6043926"/>
              <a:gd name="connsiteY1340" fmla="*/ 2426329 h 6395450"/>
              <a:gd name="connsiteX1341" fmla="*/ 2952032 w 6043926"/>
              <a:gd name="connsiteY1341" fmla="*/ 2190939 h 6395450"/>
              <a:gd name="connsiteX1342" fmla="*/ 3006352 w 6043926"/>
              <a:gd name="connsiteY1342" fmla="*/ 2018923 h 6395450"/>
              <a:gd name="connsiteX1343" fmla="*/ 3087834 w 6043926"/>
              <a:gd name="connsiteY1343" fmla="*/ 1874067 h 6395450"/>
              <a:gd name="connsiteX1344" fmla="*/ 3296063 w 6043926"/>
              <a:gd name="connsiteY1344" fmla="*/ 1738265 h 6395450"/>
              <a:gd name="connsiteX1345" fmla="*/ 3440919 w 6043926"/>
              <a:gd name="connsiteY1345" fmla="*/ 1683944 h 6395450"/>
              <a:gd name="connsiteX1346" fmla="*/ 3486186 w 6043926"/>
              <a:gd name="connsiteY1346" fmla="*/ 1656784 h 6395450"/>
              <a:gd name="connsiteX1347" fmla="*/ 3549560 w 6043926"/>
              <a:gd name="connsiteY1347" fmla="*/ 1647731 h 6395450"/>
              <a:gd name="connsiteX1348" fmla="*/ 3594828 w 6043926"/>
              <a:gd name="connsiteY1348" fmla="*/ 1638677 h 6395450"/>
              <a:gd name="connsiteX1349" fmla="*/ 3766843 w 6043926"/>
              <a:gd name="connsiteY1349" fmla="*/ 1665838 h 6395450"/>
              <a:gd name="connsiteX1350" fmla="*/ 3956966 w 6043926"/>
              <a:gd name="connsiteY1350" fmla="*/ 1783533 h 6395450"/>
              <a:gd name="connsiteX1351" fmla="*/ 4110875 w 6043926"/>
              <a:gd name="connsiteY1351" fmla="*/ 1883121 h 6395450"/>
              <a:gd name="connsiteX1352" fmla="*/ 4400586 w 6043926"/>
              <a:gd name="connsiteY1352" fmla="*/ 2172832 h 6395450"/>
              <a:gd name="connsiteX1353" fmla="*/ 4500174 w 6043926"/>
              <a:gd name="connsiteY1353" fmla="*/ 2317687 h 6395450"/>
              <a:gd name="connsiteX1354" fmla="*/ 4645030 w 6043926"/>
              <a:gd name="connsiteY1354" fmla="*/ 2706986 h 6395450"/>
              <a:gd name="connsiteX1355" fmla="*/ 4681243 w 6043926"/>
              <a:gd name="connsiteY1355" fmla="*/ 3069125 h 6395450"/>
              <a:gd name="connsiteX1356" fmla="*/ 4663136 w 6043926"/>
              <a:gd name="connsiteY1356" fmla="*/ 3666653 h 6395450"/>
              <a:gd name="connsiteX1357" fmla="*/ 4645030 w 6043926"/>
              <a:gd name="connsiteY1357" fmla="*/ 3802455 h 6395450"/>
              <a:gd name="connsiteX1358" fmla="*/ 4518281 w 6043926"/>
              <a:gd name="connsiteY1358" fmla="*/ 4110273 h 6395450"/>
              <a:gd name="connsiteX1359" fmla="*/ 4382479 w 6043926"/>
              <a:gd name="connsiteY1359" fmla="*/ 4418091 h 6395450"/>
              <a:gd name="connsiteX1360" fmla="*/ 4328158 w 6043926"/>
              <a:gd name="connsiteY1360" fmla="*/ 4490519 h 6395450"/>
              <a:gd name="connsiteX1361" fmla="*/ 4264784 w 6043926"/>
              <a:gd name="connsiteY1361" fmla="*/ 4608214 h 6395450"/>
              <a:gd name="connsiteX1362" fmla="*/ 4156142 w 6043926"/>
              <a:gd name="connsiteY1362" fmla="*/ 4716855 h 6395450"/>
              <a:gd name="connsiteX1363" fmla="*/ 3893592 w 6043926"/>
              <a:gd name="connsiteY1363" fmla="*/ 4707802 h 6395450"/>
              <a:gd name="connsiteX1364" fmla="*/ 3812111 w 6043926"/>
              <a:gd name="connsiteY1364" fmla="*/ 4680642 h 6395450"/>
              <a:gd name="connsiteX1365" fmla="*/ 3640095 w 6043926"/>
              <a:gd name="connsiteY1365" fmla="*/ 4608214 h 6395450"/>
              <a:gd name="connsiteX1366" fmla="*/ 3386598 w 6043926"/>
              <a:gd name="connsiteY1366" fmla="*/ 4481465 h 6395450"/>
              <a:gd name="connsiteX1367" fmla="*/ 3205529 w 6043926"/>
              <a:gd name="connsiteY1367" fmla="*/ 4354717 h 6395450"/>
              <a:gd name="connsiteX1368" fmla="*/ 2933925 w 6043926"/>
              <a:gd name="connsiteY1368" fmla="*/ 4028792 h 6395450"/>
              <a:gd name="connsiteX1369" fmla="*/ 2879604 w 6043926"/>
              <a:gd name="connsiteY1369" fmla="*/ 3929204 h 6395450"/>
              <a:gd name="connsiteX1370" fmla="*/ 2716641 w 6043926"/>
              <a:gd name="connsiteY1370" fmla="*/ 3431263 h 6395450"/>
              <a:gd name="connsiteX1371" fmla="*/ 2680428 w 6043926"/>
              <a:gd name="connsiteY1371" fmla="*/ 3150606 h 6395450"/>
              <a:gd name="connsiteX1372" fmla="*/ 2725695 w 6043926"/>
              <a:gd name="connsiteY1372" fmla="*/ 1973655 h 6395450"/>
              <a:gd name="connsiteX1373" fmla="*/ 2915818 w 6043926"/>
              <a:gd name="connsiteY1373" fmla="*/ 1729212 h 6395450"/>
              <a:gd name="connsiteX1374" fmla="*/ 3124047 w 6043926"/>
              <a:gd name="connsiteY1374" fmla="*/ 1557196 h 6395450"/>
              <a:gd name="connsiteX1375" fmla="*/ 3259849 w 6043926"/>
              <a:gd name="connsiteY1375" fmla="*/ 1466661 h 6395450"/>
              <a:gd name="connsiteX1376" fmla="*/ 3314170 w 6043926"/>
              <a:gd name="connsiteY1376" fmla="*/ 1439501 h 6395450"/>
              <a:gd name="connsiteX1377" fmla="*/ 3431865 w 6043926"/>
              <a:gd name="connsiteY1377" fmla="*/ 1358020 h 6395450"/>
              <a:gd name="connsiteX1378" fmla="*/ 3621988 w 6043926"/>
              <a:gd name="connsiteY1378" fmla="*/ 1312752 h 6395450"/>
              <a:gd name="connsiteX1379" fmla="*/ 3875485 w 6043926"/>
              <a:gd name="connsiteY1379" fmla="*/ 1403287 h 6395450"/>
              <a:gd name="connsiteX1380" fmla="*/ 4183303 w 6043926"/>
              <a:gd name="connsiteY1380" fmla="*/ 1801640 h 6395450"/>
              <a:gd name="connsiteX1381" fmla="*/ 4427746 w 6043926"/>
              <a:gd name="connsiteY1381" fmla="*/ 2245259 h 6395450"/>
              <a:gd name="connsiteX1382" fmla="*/ 4509228 w 6043926"/>
              <a:gd name="connsiteY1382" fmla="*/ 2480649 h 6395450"/>
              <a:gd name="connsiteX1383" fmla="*/ 4599762 w 6043926"/>
              <a:gd name="connsiteY1383" fmla="*/ 2779414 h 6395450"/>
              <a:gd name="connsiteX1384" fmla="*/ 4645030 w 6043926"/>
              <a:gd name="connsiteY1384" fmla="*/ 3023857 h 6395450"/>
              <a:gd name="connsiteX1385" fmla="*/ 4708404 w 6043926"/>
              <a:gd name="connsiteY1385" fmla="*/ 3458424 h 6395450"/>
              <a:gd name="connsiteX1386" fmla="*/ 4717457 w 6043926"/>
              <a:gd name="connsiteY1386" fmla="*/ 3630440 h 6395450"/>
              <a:gd name="connsiteX1387" fmla="*/ 4726511 w 6043926"/>
              <a:gd name="connsiteY1387" fmla="*/ 3974471 h 6395450"/>
              <a:gd name="connsiteX1388" fmla="*/ 4708404 w 6043926"/>
              <a:gd name="connsiteY1388" fmla="*/ 4218915 h 6395450"/>
              <a:gd name="connsiteX1389" fmla="*/ 4645030 w 6043926"/>
              <a:gd name="connsiteY1389" fmla="*/ 4409038 h 6395450"/>
              <a:gd name="connsiteX1390" fmla="*/ 4554495 w 6043926"/>
              <a:gd name="connsiteY1390" fmla="*/ 4590107 h 6395450"/>
              <a:gd name="connsiteX1391" fmla="*/ 4518281 w 6043926"/>
              <a:gd name="connsiteY1391" fmla="*/ 4626321 h 6395450"/>
              <a:gd name="connsiteX1392" fmla="*/ 4427746 w 6043926"/>
              <a:gd name="connsiteY1392" fmla="*/ 4716855 h 6395450"/>
              <a:gd name="connsiteX1393" fmla="*/ 4337212 w 6043926"/>
              <a:gd name="connsiteY1393" fmla="*/ 4744016 h 6395450"/>
              <a:gd name="connsiteX1394" fmla="*/ 3839271 w 6043926"/>
              <a:gd name="connsiteY1394" fmla="*/ 4671588 h 6395450"/>
              <a:gd name="connsiteX1395" fmla="*/ 3386598 w 6043926"/>
              <a:gd name="connsiteY1395" fmla="*/ 4454305 h 6395450"/>
              <a:gd name="connsiteX1396" fmla="*/ 3268903 w 6043926"/>
              <a:gd name="connsiteY1396" fmla="*/ 4345663 h 6395450"/>
              <a:gd name="connsiteX1397" fmla="*/ 3124047 w 6043926"/>
              <a:gd name="connsiteY1397" fmla="*/ 4110273 h 6395450"/>
              <a:gd name="connsiteX1398" fmla="*/ 2961085 w 6043926"/>
              <a:gd name="connsiteY1398" fmla="*/ 3730028 h 6395450"/>
              <a:gd name="connsiteX1399" fmla="*/ 2906764 w 6043926"/>
              <a:gd name="connsiteY1399" fmla="*/ 3449370 h 6395450"/>
              <a:gd name="connsiteX1400" fmla="*/ 2924871 w 6043926"/>
              <a:gd name="connsiteY1400" fmla="*/ 3069125 h 6395450"/>
              <a:gd name="connsiteX1401" fmla="*/ 3105940 w 6043926"/>
              <a:gd name="connsiteY1401" fmla="*/ 2716040 h 6395450"/>
              <a:gd name="connsiteX1402" fmla="*/ 3368491 w 6043926"/>
              <a:gd name="connsiteY1402" fmla="*/ 2163778 h 6395450"/>
              <a:gd name="connsiteX1403" fmla="*/ 3440919 w 6043926"/>
              <a:gd name="connsiteY1403" fmla="*/ 1928388 h 6395450"/>
              <a:gd name="connsiteX1404" fmla="*/ 3540507 w 6043926"/>
              <a:gd name="connsiteY1404" fmla="*/ 1692998 h 6395450"/>
              <a:gd name="connsiteX1405" fmla="*/ 3549560 w 6043926"/>
              <a:gd name="connsiteY1405" fmla="*/ 1656784 h 6395450"/>
              <a:gd name="connsiteX1406" fmla="*/ 3640095 w 6043926"/>
              <a:gd name="connsiteY1406" fmla="*/ 1566249 h 6395450"/>
              <a:gd name="connsiteX1407" fmla="*/ 3703469 w 6043926"/>
              <a:gd name="connsiteY1407" fmla="*/ 1502875 h 6395450"/>
              <a:gd name="connsiteX1408" fmla="*/ 3812111 w 6043926"/>
              <a:gd name="connsiteY1408" fmla="*/ 1448554 h 6395450"/>
              <a:gd name="connsiteX1409" fmla="*/ 3966020 w 6043926"/>
              <a:gd name="connsiteY1409" fmla="*/ 1403287 h 6395450"/>
              <a:gd name="connsiteX1410" fmla="*/ 4047501 w 6043926"/>
              <a:gd name="connsiteY1410" fmla="*/ 1394234 h 6395450"/>
              <a:gd name="connsiteX1411" fmla="*/ 4138036 w 6043926"/>
              <a:gd name="connsiteY1411" fmla="*/ 1376127 h 63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Lst>
            <a:rect l="l" t="t" r="r" b="b"/>
            <a:pathLst>
              <a:path w="6043926" h="6395450">
                <a:moveTo>
                  <a:pt x="2191540" y="4870764"/>
                </a:moveTo>
                <a:cubicBezTo>
                  <a:pt x="2194558" y="4855675"/>
                  <a:pt x="2197256" y="4840518"/>
                  <a:pt x="2200594" y="4825497"/>
                </a:cubicBezTo>
                <a:cubicBezTo>
                  <a:pt x="2203293" y="4813350"/>
                  <a:pt x="2207207" y="4801484"/>
                  <a:pt x="2209647" y="4789283"/>
                </a:cubicBezTo>
                <a:cubicBezTo>
                  <a:pt x="2213247" y="4771283"/>
                  <a:pt x="2214719" y="4752882"/>
                  <a:pt x="2218701" y="4734962"/>
                </a:cubicBezTo>
                <a:cubicBezTo>
                  <a:pt x="2226799" y="4698523"/>
                  <a:pt x="2236808" y="4662535"/>
                  <a:pt x="2245861" y="4626321"/>
                </a:cubicBezTo>
                <a:cubicBezTo>
                  <a:pt x="2251897" y="4565964"/>
                  <a:pt x="2256444" y="4505440"/>
                  <a:pt x="2263968" y="4445251"/>
                </a:cubicBezTo>
                <a:cubicBezTo>
                  <a:pt x="2267196" y="4419425"/>
                  <a:pt x="2298471" y="4333032"/>
                  <a:pt x="2300182" y="4327556"/>
                </a:cubicBezTo>
                <a:cubicBezTo>
                  <a:pt x="2306735" y="4306586"/>
                  <a:pt x="2311736" y="4285152"/>
                  <a:pt x="2318289" y="4264182"/>
                </a:cubicBezTo>
                <a:cubicBezTo>
                  <a:pt x="2326828" y="4236856"/>
                  <a:pt x="2337029" y="4210064"/>
                  <a:pt x="2345449" y="4182701"/>
                </a:cubicBezTo>
                <a:cubicBezTo>
                  <a:pt x="2349108" y="4170808"/>
                  <a:pt x="2348545" y="4157411"/>
                  <a:pt x="2354503" y="4146487"/>
                </a:cubicBezTo>
                <a:cubicBezTo>
                  <a:pt x="2366934" y="4123697"/>
                  <a:pt x="2384681" y="4104238"/>
                  <a:pt x="2399770" y="4083113"/>
                </a:cubicBezTo>
                <a:cubicBezTo>
                  <a:pt x="2408824" y="4055953"/>
                  <a:pt x="2416298" y="4028214"/>
                  <a:pt x="2426931" y="4001632"/>
                </a:cubicBezTo>
                <a:cubicBezTo>
                  <a:pt x="2434450" y="3982836"/>
                  <a:pt x="2448530" y="3966776"/>
                  <a:pt x="2454091" y="3947311"/>
                </a:cubicBezTo>
                <a:cubicBezTo>
                  <a:pt x="2500346" y="3785414"/>
                  <a:pt x="2423398" y="3954374"/>
                  <a:pt x="2490305" y="3820562"/>
                </a:cubicBezTo>
                <a:cubicBezTo>
                  <a:pt x="2529550" y="3663582"/>
                  <a:pt x="2484235" y="3828505"/>
                  <a:pt x="2535572" y="3684760"/>
                </a:cubicBezTo>
                <a:cubicBezTo>
                  <a:pt x="2579256" y="3562444"/>
                  <a:pt x="2519652" y="3670598"/>
                  <a:pt x="2598946" y="3485584"/>
                </a:cubicBezTo>
                <a:cubicBezTo>
                  <a:pt x="2608000" y="3464459"/>
                  <a:pt x="2617571" y="3443549"/>
                  <a:pt x="2626107" y="3422210"/>
                </a:cubicBezTo>
                <a:cubicBezTo>
                  <a:pt x="2635683" y="3398270"/>
                  <a:pt x="2643110" y="3373482"/>
                  <a:pt x="2653267" y="3349782"/>
                </a:cubicBezTo>
                <a:cubicBezTo>
                  <a:pt x="2661242" y="3331175"/>
                  <a:pt x="2671374" y="3313568"/>
                  <a:pt x="2680428" y="3295461"/>
                </a:cubicBezTo>
                <a:cubicBezTo>
                  <a:pt x="2686464" y="3268301"/>
                  <a:pt x="2689737" y="3240375"/>
                  <a:pt x="2698535" y="3213980"/>
                </a:cubicBezTo>
                <a:cubicBezTo>
                  <a:pt x="2704937" y="3194775"/>
                  <a:pt x="2719742" y="3179008"/>
                  <a:pt x="2725695" y="3159659"/>
                </a:cubicBezTo>
                <a:cubicBezTo>
                  <a:pt x="2731970" y="3139263"/>
                  <a:pt x="2729860" y="3117057"/>
                  <a:pt x="2734748" y="3096285"/>
                </a:cubicBezTo>
                <a:cubicBezTo>
                  <a:pt x="2741964" y="3065615"/>
                  <a:pt x="2752855" y="3035928"/>
                  <a:pt x="2761909" y="3005750"/>
                </a:cubicBezTo>
                <a:cubicBezTo>
                  <a:pt x="2788770" y="2737132"/>
                  <a:pt x="2782505" y="2834775"/>
                  <a:pt x="2761909" y="2326741"/>
                </a:cubicBezTo>
                <a:cubicBezTo>
                  <a:pt x="2760782" y="2298941"/>
                  <a:pt x="2750295" y="2272314"/>
                  <a:pt x="2743802" y="2245259"/>
                </a:cubicBezTo>
                <a:cubicBezTo>
                  <a:pt x="2732187" y="2196862"/>
                  <a:pt x="2714626" y="2149675"/>
                  <a:pt x="2707588" y="2100404"/>
                </a:cubicBezTo>
                <a:cubicBezTo>
                  <a:pt x="2704570" y="2079279"/>
                  <a:pt x="2704397" y="2057548"/>
                  <a:pt x="2698535" y="2037030"/>
                </a:cubicBezTo>
                <a:cubicBezTo>
                  <a:pt x="2692221" y="2014931"/>
                  <a:pt x="2679104" y="1995299"/>
                  <a:pt x="2671374" y="1973655"/>
                </a:cubicBezTo>
                <a:cubicBezTo>
                  <a:pt x="2663985" y="1952965"/>
                  <a:pt x="2659820" y="1931251"/>
                  <a:pt x="2653267" y="1910281"/>
                </a:cubicBezTo>
                <a:cubicBezTo>
                  <a:pt x="2644728" y="1882955"/>
                  <a:pt x="2634646" y="1856126"/>
                  <a:pt x="2626107" y="1828800"/>
                </a:cubicBezTo>
                <a:cubicBezTo>
                  <a:pt x="2619554" y="1807830"/>
                  <a:pt x="2614948" y="1786269"/>
                  <a:pt x="2608000" y="1765426"/>
                </a:cubicBezTo>
                <a:cubicBezTo>
                  <a:pt x="2599846" y="1740965"/>
                  <a:pt x="2588993" y="1717459"/>
                  <a:pt x="2580839" y="1692998"/>
                </a:cubicBezTo>
                <a:cubicBezTo>
                  <a:pt x="2570876" y="1663108"/>
                  <a:pt x="2564446" y="1632073"/>
                  <a:pt x="2553679" y="1602463"/>
                </a:cubicBezTo>
                <a:cubicBezTo>
                  <a:pt x="2509514" y="1481007"/>
                  <a:pt x="2513849" y="1513147"/>
                  <a:pt x="2463144" y="1403287"/>
                </a:cubicBezTo>
                <a:cubicBezTo>
                  <a:pt x="2439623" y="1352326"/>
                  <a:pt x="2389168" y="1225673"/>
                  <a:pt x="2354503" y="1167897"/>
                </a:cubicBezTo>
                <a:cubicBezTo>
                  <a:pt x="2335551" y="1136309"/>
                  <a:pt x="2310653" y="1108600"/>
                  <a:pt x="2291129" y="1077362"/>
                </a:cubicBezTo>
                <a:cubicBezTo>
                  <a:pt x="2265339" y="1036098"/>
                  <a:pt x="2246490" y="990560"/>
                  <a:pt x="2218701" y="950614"/>
                </a:cubicBezTo>
                <a:cubicBezTo>
                  <a:pt x="2197949" y="920783"/>
                  <a:pt x="2169537" y="897050"/>
                  <a:pt x="2146273" y="869133"/>
                </a:cubicBezTo>
                <a:cubicBezTo>
                  <a:pt x="2056690" y="761633"/>
                  <a:pt x="2080979" y="767625"/>
                  <a:pt x="1956150" y="642796"/>
                </a:cubicBezTo>
                <a:cubicBezTo>
                  <a:pt x="1941061" y="627707"/>
                  <a:pt x="1927954" y="610332"/>
                  <a:pt x="1910883" y="597529"/>
                </a:cubicBezTo>
                <a:cubicBezTo>
                  <a:pt x="1879405" y="573920"/>
                  <a:pt x="1844662" y="555008"/>
                  <a:pt x="1811295" y="534154"/>
                </a:cubicBezTo>
                <a:cubicBezTo>
                  <a:pt x="1768292" y="507277"/>
                  <a:pt x="1767405" y="505546"/>
                  <a:pt x="1720760" y="488887"/>
                </a:cubicBezTo>
                <a:cubicBezTo>
                  <a:pt x="1693798" y="479258"/>
                  <a:pt x="1667824" y="463923"/>
                  <a:pt x="1639279" y="461727"/>
                </a:cubicBezTo>
                <a:lnTo>
                  <a:pt x="1521584" y="452673"/>
                </a:lnTo>
                <a:cubicBezTo>
                  <a:pt x="1406907" y="458709"/>
                  <a:pt x="1292007" y="461437"/>
                  <a:pt x="1177552" y="470780"/>
                </a:cubicBezTo>
                <a:cubicBezTo>
                  <a:pt x="1143924" y="473525"/>
                  <a:pt x="1109710" y="477459"/>
                  <a:pt x="1077964" y="488887"/>
                </a:cubicBezTo>
                <a:cubicBezTo>
                  <a:pt x="1033520" y="504887"/>
                  <a:pt x="990519" y="526059"/>
                  <a:pt x="951216" y="552261"/>
                </a:cubicBezTo>
                <a:cubicBezTo>
                  <a:pt x="942162" y="558297"/>
                  <a:pt x="931749" y="562674"/>
                  <a:pt x="924055" y="570368"/>
                </a:cubicBezTo>
                <a:cubicBezTo>
                  <a:pt x="886391" y="608032"/>
                  <a:pt x="860081" y="651240"/>
                  <a:pt x="833521" y="697117"/>
                </a:cubicBezTo>
                <a:cubicBezTo>
                  <a:pt x="814575" y="729842"/>
                  <a:pt x="794987" y="762345"/>
                  <a:pt x="779200" y="796705"/>
                </a:cubicBezTo>
                <a:cubicBezTo>
                  <a:pt x="687881" y="995458"/>
                  <a:pt x="691510" y="996402"/>
                  <a:pt x="634344" y="1167897"/>
                </a:cubicBezTo>
                <a:cubicBezTo>
                  <a:pt x="587978" y="1446092"/>
                  <a:pt x="659902" y="1047237"/>
                  <a:pt x="525703" y="1557196"/>
                </a:cubicBezTo>
                <a:lnTo>
                  <a:pt x="480436" y="1729212"/>
                </a:lnTo>
                <a:cubicBezTo>
                  <a:pt x="474400" y="1816729"/>
                  <a:pt x="472885" y="1904675"/>
                  <a:pt x="462329" y="1991762"/>
                </a:cubicBezTo>
                <a:lnTo>
                  <a:pt x="426115" y="2290527"/>
                </a:lnTo>
                <a:cubicBezTo>
                  <a:pt x="429133" y="2734147"/>
                  <a:pt x="429588" y="3177791"/>
                  <a:pt x="435168" y="3621386"/>
                </a:cubicBezTo>
                <a:cubicBezTo>
                  <a:pt x="435625" y="3657723"/>
                  <a:pt x="439892" y="3693947"/>
                  <a:pt x="444222" y="3730028"/>
                </a:cubicBezTo>
                <a:cubicBezTo>
                  <a:pt x="448951" y="3769438"/>
                  <a:pt x="456293" y="3808491"/>
                  <a:pt x="462329" y="3847723"/>
                </a:cubicBezTo>
                <a:cubicBezTo>
                  <a:pt x="465347" y="3965418"/>
                  <a:pt x="462842" y="4083384"/>
                  <a:pt x="471382" y="4200808"/>
                </a:cubicBezTo>
                <a:cubicBezTo>
                  <a:pt x="474945" y="4249805"/>
                  <a:pt x="492868" y="4296865"/>
                  <a:pt x="498542" y="4345663"/>
                </a:cubicBezTo>
                <a:cubicBezTo>
                  <a:pt x="507979" y="4426821"/>
                  <a:pt x="505094" y="4509224"/>
                  <a:pt x="516649" y="4590107"/>
                </a:cubicBezTo>
                <a:cubicBezTo>
                  <a:pt x="522121" y="4628408"/>
                  <a:pt x="585606" y="4928345"/>
                  <a:pt x="607184" y="5006566"/>
                </a:cubicBezTo>
                <a:cubicBezTo>
                  <a:pt x="617335" y="5043364"/>
                  <a:pt x="632172" y="5078723"/>
                  <a:pt x="643398" y="5115208"/>
                </a:cubicBezTo>
                <a:cubicBezTo>
                  <a:pt x="656320" y="5157205"/>
                  <a:pt x="668955" y="5199328"/>
                  <a:pt x="679612" y="5241956"/>
                </a:cubicBezTo>
                <a:cubicBezTo>
                  <a:pt x="690092" y="5283875"/>
                  <a:pt x="694902" y="5327159"/>
                  <a:pt x="706772" y="5368705"/>
                </a:cubicBezTo>
                <a:cubicBezTo>
                  <a:pt x="719097" y="5411842"/>
                  <a:pt x="736950" y="5453204"/>
                  <a:pt x="752039" y="5495453"/>
                </a:cubicBezTo>
                <a:cubicBezTo>
                  <a:pt x="755057" y="5516578"/>
                  <a:pt x="755231" y="5538310"/>
                  <a:pt x="761093" y="5558828"/>
                </a:cubicBezTo>
                <a:cubicBezTo>
                  <a:pt x="780761" y="5627667"/>
                  <a:pt x="873572" y="5762113"/>
                  <a:pt x="887841" y="5794218"/>
                </a:cubicBezTo>
                <a:cubicBezTo>
                  <a:pt x="949768" y="5933553"/>
                  <a:pt x="910985" y="5863888"/>
                  <a:pt x="1050804" y="6038661"/>
                </a:cubicBezTo>
                <a:cubicBezTo>
                  <a:pt x="1068185" y="6060387"/>
                  <a:pt x="1083399" y="6084655"/>
                  <a:pt x="1105125" y="6102036"/>
                </a:cubicBezTo>
                <a:cubicBezTo>
                  <a:pt x="1120214" y="6114107"/>
                  <a:pt x="1136094" y="6125251"/>
                  <a:pt x="1150392" y="6138249"/>
                </a:cubicBezTo>
                <a:cubicBezTo>
                  <a:pt x="1169340" y="6155474"/>
                  <a:pt x="1181809" y="6181118"/>
                  <a:pt x="1204713" y="6192570"/>
                </a:cubicBezTo>
                <a:cubicBezTo>
                  <a:pt x="1249960" y="6215194"/>
                  <a:pt x="1349568" y="6237838"/>
                  <a:pt x="1349568" y="6237838"/>
                </a:cubicBezTo>
                <a:lnTo>
                  <a:pt x="1612119" y="6228784"/>
                </a:lnTo>
                <a:cubicBezTo>
                  <a:pt x="1663878" y="6219947"/>
                  <a:pt x="1732866" y="6160679"/>
                  <a:pt x="1784135" y="6138249"/>
                </a:cubicBezTo>
                <a:cubicBezTo>
                  <a:pt x="1810364" y="6126774"/>
                  <a:pt x="1839361" y="6122504"/>
                  <a:pt x="1865616" y="6111089"/>
                </a:cubicBezTo>
                <a:cubicBezTo>
                  <a:pt x="2101895" y="6008360"/>
                  <a:pt x="1910192" y="6075106"/>
                  <a:pt x="2046685" y="6029608"/>
                </a:cubicBezTo>
                <a:cubicBezTo>
                  <a:pt x="2061774" y="6017537"/>
                  <a:pt x="2076064" y="6004393"/>
                  <a:pt x="2091952" y="5993394"/>
                </a:cubicBezTo>
                <a:cubicBezTo>
                  <a:pt x="2115360" y="5977189"/>
                  <a:pt x="2142646" y="5966517"/>
                  <a:pt x="2164380" y="5948127"/>
                </a:cubicBezTo>
                <a:cubicBezTo>
                  <a:pt x="2182373" y="5932902"/>
                  <a:pt x="2193527" y="5911001"/>
                  <a:pt x="2209647" y="5893806"/>
                </a:cubicBezTo>
                <a:cubicBezTo>
                  <a:pt x="2238837" y="5862670"/>
                  <a:pt x="2275376" y="5838000"/>
                  <a:pt x="2300182" y="5803271"/>
                </a:cubicBezTo>
                <a:cubicBezTo>
                  <a:pt x="2315271" y="5782146"/>
                  <a:pt x="2332093" y="5762158"/>
                  <a:pt x="2345449" y="5739897"/>
                </a:cubicBezTo>
                <a:cubicBezTo>
                  <a:pt x="2359336" y="5716751"/>
                  <a:pt x="2366690" y="5689928"/>
                  <a:pt x="2381663" y="5667469"/>
                </a:cubicBezTo>
                <a:cubicBezTo>
                  <a:pt x="2391133" y="5653265"/>
                  <a:pt x="2407634" y="5644912"/>
                  <a:pt x="2417877" y="5631255"/>
                </a:cubicBezTo>
                <a:cubicBezTo>
                  <a:pt x="2434959" y="5608479"/>
                  <a:pt x="2449511" y="5583821"/>
                  <a:pt x="2463144" y="5558828"/>
                </a:cubicBezTo>
                <a:cubicBezTo>
                  <a:pt x="2467714" y="5550450"/>
                  <a:pt x="2467563" y="5540009"/>
                  <a:pt x="2472198" y="5531667"/>
                </a:cubicBezTo>
                <a:cubicBezTo>
                  <a:pt x="2497835" y="5485520"/>
                  <a:pt x="2534073" y="5444879"/>
                  <a:pt x="2553679" y="5395865"/>
                </a:cubicBezTo>
                <a:cubicBezTo>
                  <a:pt x="2559715" y="5380776"/>
                  <a:pt x="2563597" y="5364636"/>
                  <a:pt x="2571786" y="5350598"/>
                </a:cubicBezTo>
                <a:cubicBezTo>
                  <a:pt x="2584867" y="5328174"/>
                  <a:pt x="2604836" y="5310130"/>
                  <a:pt x="2617053" y="5287224"/>
                </a:cubicBezTo>
                <a:cubicBezTo>
                  <a:pt x="2629187" y="5264473"/>
                  <a:pt x="2634638" y="5238736"/>
                  <a:pt x="2644214" y="5214796"/>
                </a:cubicBezTo>
                <a:cubicBezTo>
                  <a:pt x="2652750" y="5193457"/>
                  <a:pt x="2661096" y="5171979"/>
                  <a:pt x="2671374" y="5151422"/>
                </a:cubicBezTo>
                <a:cubicBezTo>
                  <a:pt x="2710839" y="5072491"/>
                  <a:pt x="2716950" y="5081751"/>
                  <a:pt x="2743802" y="5006566"/>
                </a:cubicBezTo>
                <a:cubicBezTo>
                  <a:pt x="2751191" y="4985876"/>
                  <a:pt x="2754520" y="4963882"/>
                  <a:pt x="2761909" y="4943192"/>
                </a:cubicBezTo>
                <a:cubicBezTo>
                  <a:pt x="2813235" y="4799479"/>
                  <a:pt x="2764529" y="4954750"/>
                  <a:pt x="2816230" y="4825497"/>
                </a:cubicBezTo>
                <a:cubicBezTo>
                  <a:pt x="2827685" y="4796859"/>
                  <a:pt x="2852908" y="4714998"/>
                  <a:pt x="2861497" y="4680642"/>
                </a:cubicBezTo>
                <a:cubicBezTo>
                  <a:pt x="2878567" y="4612360"/>
                  <a:pt x="2880015" y="4600603"/>
                  <a:pt x="2888657" y="4535786"/>
                </a:cubicBezTo>
                <a:cubicBezTo>
                  <a:pt x="2890688" y="4520553"/>
                  <a:pt x="2902751" y="4418711"/>
                  <a:pt x="2906764" y="4399984"/>
                </a:cubicBezTo>
                <a:cubicBezTo>
                  <a:pt x="2911367" y="4378502"/>
                  <a:pt x="2920268" y="4358092"/>
                  <a:pt x="2924871" y="4336610"/>
                </a:cubicBezTo>
                <a:cubicBezTo>
                  <a:pt x="2929342" y="4315745"/>
                  <a:pt x="2930680" y="4294327"/>
                  <a:pt x="2933925" y="4273236"/>
                </a:cubicBezTo>
                <a:cubicBezTo>
                  <a:pt x="2936716" y="4255093"/>
                  <a:pt x="2939960" y="4237022"/>
                  <a:pt x="2942978" y="4218915"/>
                </a:cubicBezTo>
                <a:cubicBezTo>
                  <a:pt x="2945996" y="4146487"/>
                  <a:pt x="2944636" y="4073744"/>
                  <a:pt x="2952032" y="4001632"/>
                </a:cubicBezTo>
                <a:cubicBezTo>
                  <a:pt x="2956742" y="3955709"/>
                  <a:pt x="2976558" y="3911919"/>
                  <a:pt x="2979192" y="3865830"/>
                </a:cubicBezTo>
                <a:cubicBezTo>
                  <a:pt x="2988662" y="3700093"/>
                  <a:pt x="2983435" y="3533827"/>
                  <a:pt x="2988245" y="3367889"/>
                </a:cubicBezTo>
                <a:cubicBezTo>
                  <a:pt x="2989472" y="3325550"/>
                  <a:pt x="2994281" y="3283390"/>
                  <a:pt x="2997299" y="3241141"/>
                </a:cubicBezTo>
                <a:cubicBezTo>
                  <a:pt x="2991263" y="3123446"/>
                  <a:pt x="2987356" y="3005622"/>
                  <a:pt x="2979192" y="2888055"/>
                </a:cubicBezTo>
                <a:cubicBezTo>
                  <a:pt x="2972645" y="2793785"/>
                  <a:pt x="2961935" y="2607342"/>
                  <a:pt x="2933925" y="2489703"/>
                </a:cubicBezTo>
                <a:cubicBezTo>
                  <a:pt x="2885217" y="2285134"/>
                  <a:pt x="2930308" y="2518692"/>
                  <a:pt x="2870550" y="2299580"/>
                </a:cubicBezTo>
                <a:cubicBezTo>
                  <a:pt x="2826792" y="2139135"/>
                  <a:pt x="2884212" y="2259030"/>
                  <a:pt x="2816230" y="2100404"/>
                </a:cubicBezTo>
                <a:cubicBezTo>
                  <a:pt x="2802939" y="2069392"/>
                  <a:pt x="2784253" y="2040881"/>
                  <a:pt x="2770962" y="2009869"/>
                </a:cubicBezTo>
                <a:cubicBezTo>
                  <a:pt x="2757048" y="1977402"/>
                  <a:pt x="2748662" y="1942748"/>
                  <a:pt x="2734748" y="1910281"/>
                </a:cubicBezTo>
                <a:cubicBezTo>
                  <a:pt x="2721457" y="1879269"/>
                  <a:pt x="2702012" y="1851073"/>
                  <a:pt x="2689481" y="1819746"/>
                </a:cubicBezTo>
                <a:cubicBezTo>
                  <a:pt x="2677780" y="1790493"/>
                  <a:pt x="2676411" y="1757392"/>
                  <a:pt x="2662321" y="1729212"/>
                </a:cubicBezTo>
                <a:cubicBezTo>
                  <a:pt x="2645847" y="1696264"/>
                  <a:pt x="2618336" y="1669999"/>
                  <a:pt x="2598946" y="1638677"/>
                </a:cubicBezTo>
                <a:cubicBezTo>
                  <a:pt x="2579043" y="1606526"/>
                  <a:pt x="2564927" y="1570990"/>
                  <a:pt x="2544626" y="1539089"/>
                </a:cubicBezTo>
                <a:cubicBezTo>
                  <a:pt x="2522589" y="1504459"/>
                  <a:pt x="2493473" y="1474604"/>
                  <a:pt x="2472198" y="1439501"/>
                </a:cubicBezTo>
                <a:cubicBezTo>
                  <a:pt x="2433001" y="1374826"/>
                  <a:pt x="2406925" y="1302281"/>
                  <a:pt x="2363556" y="1240325"/>
                </a:cubicBezTo>
                <a:cubicBezTo>
                  <a:pt x="2342431" y="1210147"/>
                  <a:pt x="2320039" y="1180817"/>
                  <a:pt x="2300182" y="1149790"/>
                </a:cubicBezTo>
                <a:cubicBezTo>
                  <a:pt x="2271725" y="1105326"/>
                  <a:pt x="2246149" y="1059081"/>
                  <a:pt x="2218701" y="1013988"/>
                </a:cubicBezTo>
                <a:cubicBezTo>
                  <a:pt x="2203898" y="989669"/>
                  <a:pt x="2189982" y="964727"/>
                  <a:pt x="2173434" y="941560"/>
                </a:cubicBezTo>
                <a:cubicBezTo>
                  <a:pt x="2158345" y="920435"/>
                  <a:pt x="2141772" y="900295"/>
                  <a:pt x="2128166" y="878186"/>
                </a:cubicBezTo>
                <a:cubicBezTo>
                  <a:pt x="2076239" y="793806"/>
                  <a:pt x="2127739" y="851414"/>
                  <a:pt x="2064792" y="760491"/>
                </a:cubicBezTo>
                <a:cubicBezTo>
                  <a:pt x="2051376" y="741112"/>
                  <a:pt x="2033896" y="724852"/>
                  <a:pt x="2019525" y="706170"/>
                </a:cubicBezTo>
                <a:cubicBezTo>
                  <a:pt x="2003697" y="685593"/>
                  <a:pt x="1990085" y="663373"/>
                  <a:pt x="1974257" y="642796"/>
                </a:cubicBezTo>
                <a:cubicBezTo>
                  <a:pt x="1959886" y="624114"/>
                  <a:pt x="1943132" y="607331"/>
                  <a:pt x="1928990" y="588475"/>
                </a:cubicBezTo>
                <a:cubicBezTo>
                  <a:pt x="1915933" y="571065"/>
                  <a:pt x="1905833" y="551564"/>
                  <a:pt x="1892776" y="534154"/>
                </a:cubicBezTo>
                <a:cubicBezTo>
                  <a:pt x="1878634" y="515298"/>
                  <a:pt x="1861880" y="498516"/>
                  <a:pt x="1847509" y="479834"/>
                </a:cubicBezTo>
                <a:cubicBezTo>
                  <a:pt x="1796985" y="414153"/>
                  <a:pt x="1801411" y="401310"/>
                  <a:pt x="1729814" y="344032"/>
                </a:cubicBezTo>
                <a:cubicBezTo>
                  <a:pt x="1699636" y="319889"/>
                  <a:pt x="1666606" y="298932"/>
                  <a:pt x="1639279" y="271604"/>
                </a:cubicBezTo>
                <a:cubicBezTo>
                  <a:pt x="1615540" y="247864"/>
                  <a:pt x="1596333" y="226656"/>
                  <a:pt x="1566851" y="208230"/>
                </a:cubicBezTo>
                <a:cubicBezTo>
                  <a:pt x="1558758" y="203172"/>
                  <a:pt x="1548744" y="202194"/>
                  <a:pt x="1539691" y="199176"/>
                </a:cubicBezTo>
                <a:cubicBezTo>
                  <a:pt x="1508690" y="173342"/>
                  <a:pt x="1468015" y="136178"/>
                  <a:pt x="1431049" y="117695"/>
                </a:cubicBezTo>
                <a:cubicBezTo>
                  <a:pt x="1409004" y="106672"/>
                  <a:pt x="1366509" y="97033"/>
                  <a:pt x="1340515" y="90535"/>
                </a:cubicBezTo>
                <a:cubicBezTo>
                  <a:pt x="1283176" y="102606"/>
                  <a:pt x="1223631" y="106901"/>
                  <a:pt x="1168499" y="126748"/>
                </a:cubicBezTo>
                <a:cubicBezTo>
                  <a:pt x="1146322" y="134732"/>
                  <a:pt x="1133034" y="157874"/>
                  <a:pt x="1114178" y="172016"/>
                </a:cubicBezTo>
                <a:cubicBezTo>
                  <a:pt x="1066378" y="207866"/>
                  <a:pt x="986474" y="256914"/>
                  <a:pt x="942162" y="298764"/>
                </a:cubicBezTo>
                <a:cubicBezTo>
                  <a:pt x="912645" y="326641"/>
                  <a:pt x="888931" y="360138"/>
                  <a:pt x="860681" y="389299"/>
                </a:cubicBezTo>
                <a:cubicBezTo>
                  <a:pt x="795351" y="456736"/>
                  <a:pt x="661505" y="588475"/>
                  <a:pt x="661505" y="588475"/>
                </a:cubicBezTo>
                <a:cubicBezTo>
                  <a:pt x="517978" y="947290"/>
                  <a:pt x="644527" y="609982"/>
                  <a:pt x="552863" y="905346"/>
                </a:cubicBezTo>
                <a:cubicBezTo>
                  <a:pt x="539566" y="948193"/>
                  <a:pt x="519400" y="988813"/>
                  <a:pt x="507596" y="1032095"/>
                </a:cubicBezTo>
                <a:cubicBezTo>
                  <a:pt x="451767" y="1236804"/>
                  <a:pt x="488444" y="1184856"/>
                  <a:pt x="435168" y="1403287"/>
                </a:cubicBezTo>
                <a:cubicBezTo>
                  <a:pt x="420920" y="1461704"/>
                  <a:pt x="398954" y="1517964"/>
                  <a:pt x="380847" y="1575303"/>
                </a:cubicBezTo>
                <a:cubicBezTo>
                  <a:pt x="371794" y="1638677"/>
                  <a:pt x="359756" y="1701697"/>
                  <a:pt x="353687" y="1765426"/>
                </a:cubicBezTo>
                <a:cubicBezTo>
                  <a:pt x="347672" y="1828586"/>
                  <a:pt x="351640" y="1892490"/>
                  <a:pt x="344634" y="1955548"/>
                </a:cubicBezTo>
                <a:cubicBezTo>
                  <a:pt x="339536" y="2001429"/>
                  <a:pt x="326111" y="2046001"/>
                  <a:pt x="317473" y="2091350"/>
                </a:cubicBezTo>
                <a:cubicBezTo>
                  <a:pt x="314038" y="2109383"/>
                  <a:pt x="311438" y="2127564"/>
                  <a:pt x="308420" y="2145671"/>
                </a:cubicBezTo>
                <a:cubicBezTo>
                  <a:pt x="305402" y="2199992"/>
                  <a:pt x="302985" y="2254350"/>
                  <a:pt x="299366" y="2308634"/>
                </a:cubicBezTo>
                <a:cubicBezTo>
                  <a:pt x="296949" y="2344893"/>
                  <a:pt x="290313" y="2380936"/>
                  <a:pt x="290313" y="2417275"/>
                </a:cubicBezTo>
                <a:cubicBezTo>
                  <a:pt x="290313" y="3912047"/>
                  <a:pt x="142427" y="3440293"/>
                  <a:pt x="326527" y="3992578"/>
                </a:cubicBezTo>
                <a:cubicBezTo>
                  <a:pt x="347983" y="4217864"/>
                  <a:pt x="322879" y="4122873"/>
                  <a:pt x="380847" y="4282289"/>
                </a:cubicBezTo>
                <a:cubicBezTo>
                  <a:pt x="398165" y="4455459"/>
                  <a:pt x="372383" y="4293110"/>
                  <a:pt x="426115" y="4454305"/>
                </a:cubicBezTo>
                <a:cubicBezTo>
                  <a:pt x="434913" y="4480700"/>
                  <a:pt x="437474" y="4508794"/>
                  <a:pt x="444222" y="4535786"/>
                </a:cubicBezTo>
                <a:cubicBezTo>
                  <a:pt x="452567" y="4569167"/>
                  <a:pt x="463037" y="4601993"/>
                  <a:pt x="471382" y="4635374"/>
                </a:cubicBezTo>
                <a:cubicBezTo>
                  <a:pt x="478130" y="4662366"/>
                  <a:pt x="478895" y="4691128"/>
                  <a:pt x="489489" y="4716855"/>
                </a:cubicBezTo>
                <a:cubicBezTo>
                  <a:pt x="500329" y="4743181"/>
                  <a:pt x="522024" y="4763819"/>
                  <a:pt x="534756" y="4789283"/>
                </a:cubicBezTo>
                <a:cubicBezTo>
                  <a:pt x="549292" y="4818355"/>
                  <a:pt x="559557" y="4849384"/>
                  <a:pt x="570970" y="4879818"/>
                </a:cubicBezTo>
                <a:cubicBezTo>
                  <a:pt x="577672" y="4897689"/>
                  <a:pt x="583464" y="4915897"/>
                  <a:pt x="589077" y="4934139"/>
                </a:cubicBezTo>
                <a:cubicBezTo>
                  <a:pt x="596145" y="4957111"/>
                  <a:pt x="610044" y="5005857"/>
                  <a:pt x="616237" y="5033727"/>
                </a:cubicBezTo>
                <a:cubicBezTo>
                  <a:pt x="633742" y="5112500"/>
                  <a:pt x="621540" y="5091556"/>
                  <a:pt x="661505" y="5205743"/>
                </a:cubicBezTo>
                <a:cubicBezTo>
                  <a:pt x="668193" y="5224850"/>
                  <a:pt x="680879" y="5241376"/>
                  <a:pt x="688665" y="5260063"/>
                </a:cubicBezTo>
                <a:cubicBezTo>
                  <a:pt x="696006" y="5277681"/>
                  <a:pt x="697723" y="5297579"/>
                  <a:pt x="706772" y="5314384"/>
                </a:cubicBezTo>
                <a:cubicBezTo>
                  <a:pt x="719080" y="5337241"/>
                  <a:pt x="739822" y="5354852"/>
                  <a:pt x="752039" y="5377758"/>
                </a:cubicBezTo>
                <a:cubicBezTo>
                  <a:pt x="764173" y="5400509"/>
                  <a:pt x="768530" y="5426713"/>
                  <a:pt x="779200" y="5450186"/>
                </a:cubicBezTo>
                <a:cubicBezTo>
                  <a:pt x="789293" y="5472390"/>
                  <a:pt x="836023" y="5522204"/>
                  <a:pt x="842574" y="5531667"/>
                </a:cubicBezTo>
                <a:cubicBezTo>
                  <a:pt x="856423" y="5551672"/>
                  <a:pt x="863445" y="5576159"/>
                  <a:pt x="878788" y="5595042"/>
                </a:cubicBezTo>
                <a:cubicBezTo>
                  <a:pt x="903009" y="5624853"/>
                  <a:pt x="943091" y="5642168"/>
                  <a:pt x="960269" y="5676523"/>
                </a:cubicBezTo>
                <a:cubicBezTo>
                  <a:pt x="982689" y="5721362"/>
                  <a:pt x="979628" y="5718985"/>
                  <a:pt x="1014590" y="5767057"/>
                </a:cubicBezTo>
                <a:cubicBezTo>
                  <a:pt x="1053502" y="5820561"/>
                  <a:pt x="1042393" y="5796393"/>
                  <a:pt x="1068911" y="5839485"/>
                </a:cubicBezTo>
                <a:cubicBezTo>
                  <a:pt x="1087356" y="5869458"/>
                  <a:pt x="1112103" y="5896632"/>
                  <a:pt x="1123232" y="5930020"/>
                </a:cubicBezTo>
                <a:cubicBezTo>
                  <a:pt x="1135917" y="5968076"/>
                  <a:pt x="1130939" y="5959688"/>
                  <a:pt x="1159445" y="6002447"/>
                </a:cubicBezTo>
                <a:cubicBezTo>
                  <a:pt x="1167815" y="6015002"/>
                  <a:pt x="1175936" y="6027991"/>
                  <a:pt x="1186606" y="6038661"/>
                </a:cubicBezTo>
                <a:cubicBezTo>
                  <a:pt x="1197276" y="6049331"/>
                  <a:pt x="1210749" y="6056768"/>
                  <a:pt x="1222820" y="6065822"/>
                </a:cubicBezTo>
                <a:cubicBezTo>
                  <a:pt x="1241773" y="6103727"/>
                  <a:pt x="1243658" y="6113821"/>
                  <a:pt x="1277140" y="6147303"/>
                </a:cubicBezTo>
                <a:cubicBezTo>
                  <a:pt x="1284834" y="6154997"/>
                  <a:pt x="1295247" y="6159374"/>
                  <a:pt x="1304301" y="6165410"/>
                </a:cubicBezTo>
                <a:cubicBezTo>
                  <a:pt x="1337303" y="6214913"/>
                  <a:pt x="1303486" y="6173919"/>
                  <a:pt x="1358622" y="6210677"/>
                </a:cubicBezTo>
                <a:cubicBezTo>
                  <a:pt x="1383732" y="6227417"/>
                  <a:pt x="1404057" y="6251502"/>
                  <a:pt x="1431049" y="6264998"/>
                </a:cubicBezTo>
                <a:cubicBezTo>
                  <a:pt x="1482480" y="6290713"/>
                  <a:pt x="1550538" y="6326921"/>
                  <a:pt x="1603065" y="6337426"/>
                </a:cubicBezTo>
                <a:cubicBezTo>
                  <a:pt x="1618154" y="6340444"/>
                  <a:pt x="1633133" y="6344079"/>
                  <a:pt x="1648333" y="6346479"/>
                </a:cubicBezTo>
                <a:cubicBezTo>
                  <a:pt x="1690489" y="6353135"/>
                  <a:pt x="1775081" y="6364586"/>
                  <a:pt x="1775081" y="6364586"/>
                </a:cubicBezTo>
                <a:cubicBezTo>
                  <a:pt x="1906739" y="6408472"/>
                  <a:pt x="1867327" y="6402912"/>
                  <a:pt x="2110059" y="6364586"/>
                </a:cubicBezTo>
                <a:cubicBezTo>
                  <a:pt x="2130371" y="6361379"/>
                  <a:pt x="2208605" y="6302690"/>
                  <a:pt x="2227754" y="6292158"/>
                </a:cubicBezTo>
                <a:cubicBezTo>
                  <a:pt x="2362681" y="6217948"/>
                  <a:pt x="2329725" y="6252386"/>
                  <a:pt x="2435984" y="6174463"/>
                </a:cubicBezTo>
                <a:cubicBezTo>
                  <a:pt x="2469532" y="6149862"/>
                  <a:pt x="2507287" y="6114785"/>
                  <a:pt x="2535572" y="6083929"/>
                </a:cubicBezTo>
                <a:cubicBezTo>
                  <a:pt x="2554373" y="6063419"/>
                  <a:pt x="2571021" y="6040999"/>
                  <a:pt x="2589893" y="6020554"/>
                </a:cubicBezTo>
                <a:cubicBezTo>
                  <a:pt x="2622973" y="5984718"/>
                  <a:pt x="2662713" y="5953552"/>
                  <a:pt x="2689481" y="5911913"/>
                </a:cubicBezTo>
                <a:cubicBezTo>
                  <a:pt x="2704077" y="5889208"/>
                  <a:pt x="2712303" y="5862921"/>
                  <a:pt x="2725695" y="5839485"/>
                </a:cubicBezTo>
                <a:cubicBezTo>
                  <a:pt x="2736492" y="5820590"/>
                  <a:pt x="2751592" y="5804325"/>
                  <a:pt x="2761909" y="5785164"/>
                </a:cubicBezTo>
                <a:cubicBezTo>
                  <a:pt x="2772805" y="5764928"/>
                  <a:pt x="2779438" y="5742658"/>
                  <a:pt x="2789069" y="5721790"/>
                </a:cubicBezTo>
                <a:cubicBezTo>
                  <a:pt x="2797553" y="5703409"/>
                  <a:pt x="2808963" y="5686364"/>
                  <a:pt x="2816230" y="5667469"/>
                </a:cubicBezTo>
                <a:cubicBezTo>
                  <a:pt x="2824117" y="5646963"/>
                  <a:pt x="2825245" y="5624096"/>
                  <a:pt x="2834336" y="5604095"/>
                </a:cubicBezTo>
                <a:cubicBezTo>
                  <a:pt x="2855565" y="5557390"/>
                  <a:pt x="2887710" y="5515927"/>
                  <a:pt x="2906764" y="5468293"/>
                </a:cubicBezTo>
                <a:cubicBezTo>
                  <a:pt x="2912800" y="5453204"/>
                  <a:pt x="2918146" y="5437821"/>
                  <a:pt x="2924871" y="5423026"/>
                </a:cubicBezTo>
                <a:cubicBezTo>
                  <a:pt x="2933248" y="5404596"/>
                  <a:pt x="2944246" y="5387392"/>
                  <a:pt x="2952032" y="5368705"/>
                </a:cubicBezTo>
                <a:cubicBezTo>
                  <a:pt x="2959373" y="5351087"/>
                  <a:pt x="2963286" y="5332198"/>
                  <a:pt x="2970138" y="5314384"/>
                </a:cubicBezTo>
                <a:cubicBezTo>
                  <a:pt x="2978388" y="5292933"/>
                  <a:pt x="2988763" y="5272349"/>
                  <a:pt x="2997299" y="5251010"/>
                </a:cubicBezTo>
                <a:cubicBezTo>
                  <a:pt x="3000843" y="5242149"/>
                  <a:pt x="3002403" y="5232537"/>
                  <a:pt x="3006352" y="5223849"/>
                </a:cubicBezTo>
                <a:cubicBezTo>
                  <a:pt x="3017521" y="5199276"/>
                  <a:pt x="3030495" y="5175564"/>
                  <a:pt x="3042566" y="5151422"/>
                </a:cubicBezTo>
                <a:cubicBezTo>
                  <a:pt x="3043698" y="5144631"/>
                  <a:pt x="3056782" y="5062535"/>
                  <a:pt x="3060673" y="5051834"/>
                </a:cubicBezTo>
                <a:cubicBezTo>
                  <a:pt x="3067591" y="5032809"/>
                  <a:pt x="3078780" y="5015620"/>
                  <a:pt x="3087834" y="4997513"/>
                </a:cubicBezTo>
                <a:cubicBezTo>
                  <a:pt x="3090852" y="4979406"/>
                  <a:pt x="3091082" y="4960607"/>
                  <a:pt x="3096887" y="4943192"/>
                </a:cubicBezTo>
                <a:cubicBezTo>
                  <a:pt x="3103289" y="4923987"/>
                  <a:pt x="3115670" y="4907301"/>
                  <a:pt x="3124047" y="4888871"/>
                </a:cubicBezTo>
                <a:cubicBezTo>
                  <a:pt x="3188096" y="4747962"/>
                  <a:pt x="3087022" y="4953866"/>
                  <a:pt x="3169315" y="4789283"/>
                </a:cubicBezTo>
                <a:cubicBezTo>
                  <a:pt x="3181243" y="4729642"/>
                  <a:pt x="3186157" y="4707596"/>
                  <a:pt x="3196475" y="4635374"/>
                </a:cubicBezTo>
                <a:cubicBezTo>
                  <a:pt x="3217178" y="4490454"/>
                  <a:pt x="3207565" y="4550724"/>
                  <a:pt x="3223636" y="4454305"/>
                </a:cubicBezTo>
                <a:cubicBezTo>
                  <a:pt x="3220618" y="4164594"/>
                  <a:pt x="3222627" y="3874787"/>
                  <a:pt x="3214582" y="3585172"/>
                </a:cubicBezTo>
                <a:cubicBezTo>
                  <a:pt x="3213563" y="3548473"/>
                  <a:pt x="3201667" y="3512875"/>
                  <a:pt x="3196475" y="3476531"/>
                </a:cubicBezTo>
                <a:cubicBezTo>
                  <a:pt x="3190439" y="3434281"/>
                  <a:pt x="3184699" y="3391988"/>
                  <a:pt x="3178368" y="3349782"/>
                </a:cubicBezTo>
                <a:cubicBezTo>
                  <a:pt x="3166773" y="3272479"/>
                  <a:pt x="3169660" y="3312328"/>
                  <a:pt x="3160261" y="3223034"/>
                </a:cubicBezTo>
                <a:cubicBezTo>
                  <a:pt x="3156772" y="3189884"/>
                  <a:pt x="3156153" y="3156409"/>
                  <a:pt x="3151208" y="3123445"/>
                </a:cubicBezTo>
                <a:cubicBezTo>
                  <a:pt x="3147081" y="3095930"/>
                  <a:pt x="3138229" y="3069310"/>
                  <a:pt x="3133101" y="3041964"/>
                </a:cubicBezTo>
                <a:cubicBezTo>
                  <a:pt x="3128799" y="3019023"/>
                  <a:pt x="3117352" y="2926201"/>
                  <a:pt x="3114994" y="2906162"/>
                </a:cubicBezTo>
                <a:cubicBezTo>
                  <a:pt x="3111801" y="2879022"/>
                  <a:pt x="3110689" y="2851593"/>
                  <a:pt x="3105940" y="2824681"/>
                </a:cubicBezTo>
                <a:cubicBezTo>
                  <a:pt x="3101615" y="2800174"/>
                  <a:pt x="3093869" y="2776396"/>
                  <a:pt x="3087834" y="2752253"/>
                </a:cubicBezTo>
                <a:cubicBezTo>
                  <a:pt x="3084816" y="2725093"/>
                  <a:pt x="3081499" y="2697964"/>
                  <a:pt x="3078780" y="2670772"/>
                </a:cubicBezTo>
                <a:cubicBezTo>
                  <a:pt x="3075463" y="2637605"/>
                  <a:pt x="3073216" y="2604334"/>
                  <a:pt x="3069727" y="2571184"/>
                </a:cubicBezTo>
                <a:cubicBezTo>
                  <a:pt x="3067180" y="2546987"/>
                  <a:pt x="3067930" y="2521979"/>
                  <a:pt x="3060673" y="2498756"/>
                </a:cubicBezTo>
                <a:cubicBezTo>
                  <a:pt x="3052622" y="2472993"/>
                  <a:pt x="3034242" y="2451486"/>
                  <a:pt x="3024459" y="2426329"/>
                </a:cubicBezTo>
                <a:cubicBezTo>
                  <a:pt x="3013039" y="2396964"/>
                  <a:pt x="3008362" y="2365295"/>
                  <a:pt x="2997299" y="2335794"/>
                </a:cubicBezTo>
                <a:cubicBezTo>
                  <a:pt x="2981159" y="2292754"/>
                  <a:pt x="2960279" y="2251631"/>
                  <a:pt x="2942978" y="2209045"/>
                </a:cubicBezTo>
                <a:cubicBezTo>
                  <a:pt x="2921041" y="2155047"/>
                  <a:pt x="2902965" y="2099480"/>
                  <a:pt x="2879604" y="2046083"/>
                </a:cubicBezTo>
                <a:cubicBezTo>
                  <a:pt x="2858479" y="1997798"/>
                  <a:pt x="2839800" y="1948368"/>
                  <a:pt x="2816230" y="1901228"/>
                </a:cubicBezTo>
                <a:cubicBezTo>
                  <a:pt x="2807176" y="1883121"/>
                  <a:pt x="2796177" y="1865862"/>
                  <a:pt x="2789069" y="1846907"/>
                </a:cubicBezTo>
                <a:cubicBezTo>
                  <a:pt x="2778006" y="1817406"/>
                  <a:pt x="2773610" y="1785626"/>
                  <a:pt x="2761909" y="1756372"/>
                </a:cubicBezTo>
                <a:cubicBezTo>
                  <a:pt x="2755374" y="1740034"/>
                  <a:pt x="2743174" y="1726553"/>
                  <a:pt x="2734748" y="1711105"/>
                </a:cubicBezTo>
                <a:cubicBezTo>
                  <a:pt x="2725054" y="1693333"/>
                  <a:pt x="2716071" y="1675165"/>
                  <a:pt x="2707588" y="1656784"/>
                </a:cubicBezTo>
                <a:cubicBezTo>
                  <a:pt x="2635497" y="1500584"/>
                  <a:pt x="2729250" y="1687959"/>
                  <a:pt x="2644214" y="1530036"/>
                </a:cubicBezTo>
                <a:cubicBezTo>
                  <a:pt x="2634616" y="1512212"/>
                  <a:pt x="2627469" y="1493074"/>
                  <a:pt x="2617053" y="1475715"/>
                </a:cubicBezTo>
                <a:cubicBezTo>
                  <a:pt x="2609290" y="1462776"/>
                  <a:pt x="2598263" y="1452056"/>
                  <a:pt x="2589893" y="1439501"/>
                </a:cubicBezTo>
                <a:cubicBezTo>
                  <a:pt x="2456469" y="1239363"/>
                  <a:pt x="2659688" y="1540736"/>
                  <a:pt x="2544626" y="1348966"/>
                </a:cubicBezTo>
                <a:cubicBezTo>
                  <a:pt x="2453635" y="1197314"/>
                  <a:pt x="2565510" y="1420450"/>
                  <a:pt x="2472198" y="1249378"/>
                </a:cubicBezTo>
                <a:cubicBezTo>
                  <a:pt x="2464416" y="1235111"/>
                  <a:pt x="2463298" y="1217503"/>
                  <a:pt x="2454091" y="1204111"/>
                </a:cubicBezTo>
                <a:cubicBezTo>
                  <a:pt x="2387616" y="1107420"/>
                  <a:pt x="2384299" y="1121290"/>
                  <a:pt x="2318289" y="1050202"/>
                </a:cubicBezTo>
                <a:cubicBezTo>
                  <a:pt x="2296460" y="1026694"/>
                  <a:pt x="2277599" y="1000458"/>
                  <a:pt x="2254915" y="977774"/>
                </a:cubicBezTo>
                <a:cubicBezTo>
                  <a:pt x="2235241" y="958100"/>
                  <a:pt x="2211929" y="942385"/>
                  <a:pt x="2191540" y="923453"/>
                </a:cubicBezTo>
                <a:cubicBezTo>
                  <a:pt x="2169648" y="903125"/>
                  <a:pt x="2151494" y="878742"/>
                  <a:pt x="2128166" y="860079"/>
                </a:cubicBezTo>
                <a:cubicBezTo>
                  <a:pt x="2090906" y="830271"/>
                  <a:pt x="2047731" y="808406"/>
                  <a:pt x="2010471" y="778598"/>
                </a:cubicBezTo>
                <a:cubicBezTo>
                  <a:pt x="1995382" y="766527"/>
                  <a:pt x="1981282" y="753103"/>
                  <a:pt x="1965204" y="742384"/>
                </a:cubicBezTo>
                <a:cubicBezTo>
                  <a:pt x="1953975" y="734898"/>
                  <a:pt x="1940708" y="730973"/>
                  <a:pt x="1928990" y="724277"/>
                </a:cubicBezTo>
                <a:cubicBezTo>
                  <a:pt x="1900339" y="707905"/>
                  <a:pt x="1884421" y="690850"/>
                  <a:pt x="1856562" y="669956"/>
                </a:cubicBezTo>
                <a:cubicBezTo>
                  <a:pt x="1837305" y="655513"/>
                  <a:pt x="1775839" y="610219"/>
                  <a:pt x="1747921" y="597529"/>
                </a:cubicBezTo>
                <a:cubicBezTo>
                  <a:pt x="1730545" y="589631"/>
                  <a:pt x="1711707" y="585458"/>
                  <a:pt x="1693600" y="579422"/>
                </a:cubicBezTo>
                <a:cubicBezTo>
                  <a:pt x="1654631" y="566432"/>
                  <a:pt x="1675702" y="572684"/>
                  <a:pt x="1630226" y="561315"/>
                </a:cubicBezTo>
                <a:cubicBezTo>
                  <a:pt x="1554780" y="579422"/>
                  <a:pt x="1474336" y="583122"/>
                  <a:pt x="1403889" y="615636"/>
                </a:cubicBezTo>
                <a:cubicBezTo>
                  <a:pt x="1356592" y="637466"/>
                  <a:pt x="1126279" y="873795"/>
                  <a:pt x="1114178" y="887240"/>
                </a:cubicBezTo>
                <a:cubicBezTo>
                  <a:pt x="968156" y="1049486"/>
                  <a:pt x="1093194" y="901797"/>
                  <a:pt x="960269" y="1086416"/>
                </a:cubicBezTo>
                <a:cubicBezTo>
                  <a:pt x="931348" y="1126584"/>
                  <a:pt x="896773" y="1162653"/>
                  <a:pt x="869735" y="1204111"/>
                </a:cubicBezTo>
                <a:cubicBezTo>
                  <a:pt x="851304" y="1232372"/>
                  <a:pt x="840953" y="1265207"/>
                  <a:pt x="824467" y="1294645"/>
                </a:cubicBezTo>
                <a:cubicBezTo>
                  <a:pt x="798673" y="1340705"/>
                  <a:pt x="767286" y="1383582"/>
                  <a:pt x="742986" y="1430447"/>
                </a:cubicBezTo>
                <a:cubicBezTo>
                  <a:pt x="724927" y="1465275"/>
                  <a:pt x="713740" y="1503278"/>
                  <a:pt x="697719" y="1539089"/>
                </a:cubicBezTo>
                <a:cubicBezTo>
                  <a:pt x="662429" y="1617972"/>
                  <a:pt x="616404" y="1692496"/>
                  <a:pt x="589077" y="1774479"/>
                </a:cubicBezTo>
                <a:cubicBezTo>
                  <a:pt x="561917" y="1855960"/>
                  <a:pt x="521716" y="1934203"/>
                  <a:pt x="507596" y="2018923"/>
                </a:cubicBezTo>
                <a:cubicBezTo>
                  <a:pt x="482579" y="2169025"/>
                  <a:pt x="502668" y="2093298"/>
                  <a:pt x="444222" y="2245259"/>
                </a:cubicBezTo>
                <a:cubicBezTo>
                  <a:pt x="438186" y="2278455"/>
                  <a:pt x="435939" y="2312569"/>
                  <a:pt x="426115" y="2344847"/>
                </a:cubicBezTo>
                <a:cubicBezTo>
                  <a:pt x="414692" y="2382379"/>
                  <a:pt x="390003" y="2415340"/>
                  <a:pt x="380847" y="2453489"/>
                </a:cubicBezTo>
                <a:cubicBezTo>
                  <a:pt x="371664" y="2491750"/>
                  <a:pt x="378010" y="2532331"/>
                  <a:pt x="371794" y="2571184"/>
                </a:cubicBezTo>
                <a:cubicBezTo>
                  <a:pt x="365897" y="2608044"/>
                  <a:pt x="353687" y="2643612"/>
                  <a:pt x="344634" y="2679826"/>
                </a:cubicBezTo>
                <a:cubicBezTo>
                  <a:pt x="338598" y="2746218"/>
                  <a:pt x="341518" y="2814044"/>
                  <a:pt x="326527" y="2879002"/>
                </a:cubicBezTo>
                <a:cubicBezTo>
                  <a:pt x="317473" y="2918234"/>
                  <a:pt x="307262" y="2957216"/>
                  <a:pt x="299366" y="2996697"/>
                </a:cubicBezTo>
                <a:cubicBezTo>
                  <a:pt x="292166" y="3032698"/>
                  <a:pt x="289058" y="3069463"/>
                  <a:pt x="281259" y="3105339"/>
                </a:cubicBezTo>
                <a:cubicBezTo>
                  <a:pt x="273950" y="3138962"/>
                  <a:pt x="263152" y="3171731"/>
                  <a:pt x="254099" y="3204927"/>
                </a:cubicBezTo>
                <a:cubicBezTo>
                  <a:pt x="251081" y="3241141"/>
                  <a:pt x="251546" y="3277815"/>
                  <a:pt x="245045" y="3313568"/>
                </a:cubicBezTo>
                <a:cubicBezTo>
                  <a:pt x="240326" y="3339521"/>
                  <a:pt x="199981" y="3457814"/>
                  <a:pt x="190725" y="3485584"/>
                </a:cubicBezTo>
                <a:cubicBezTo>
                  <a:pt x="158674" y="3774027"/>
                  <a:pt x="175605" y="3587413"/>
                  <a:pt x="199778" y="4209861"/>
                </a:cubicBezTo>
                <a:cubicBezTo>
                  <a:pt x="203533" y="4306547"/>
                  <a:pt x="210824" y="4403071"/>
                  <a:pt x="217885" y="4499572"/>
                </a:cubicBezTo>
                <a:cubicBezTo>
                  <a:pt x="219879" y="4526827"/>
                  <a:pt x="222445" y="4554097"/>
                  <a:pt x="226938" y="4581053"/>
                </a:cubicBezTo>
                <a:cubicBezTo>
                  <a:pt x="231512" y="4608498"/>
                  <a:pt x="239009" y="4635374"/>
                  <a:pt x="245045" y="4662535"/>
                </a:cubicBezTo>
                <a:cubicBezTo>
                  <a:pt x="252580" y="4775548"/>
                  <a:pt x="251099" y="4783398"/>
                  <a:pt x="263152" y="4879818"/>
                </a:cubicBezTo>
                <a:cubicBezTo>
                  <a:pt x="265799" y="4900992"/>
                  <a:pt x="268021" y="4922267"/>
                  <a:pt x="272206" y="4943192"/>
                </a:cubicBezTo>
                <a:cubicBezTo>
                  <a:pt x="277087" y="4967594"/>
                  <a:pt x="283901" y="4991575"/>
                  <a:pt x="290313" y="5015620"/>
                </a:cubicBezTo>
                <a:cubicBezTo>
                  <a:pt x="295974" y="5036848"/>
                  <a:pt x="299766" y="5058800"/>
                  <a:pt x="308420" y="5078994"/>
                </a:cubicBezTo>
                <a:cubicBezTo>
                  <a:pt x="318004" y="5101357"/>
                  <a:pt x="334438" y="5120277"/>
                  <a:pt x="344634" y="5142368"/>
                </a:cubicBezTo>
                <a:cubicBezTo>
                  <a:pt x="444227" y="5358156"/>
                  <a:pt x="267089" y="5020246"/>
                  <a:pt x="398954" y="5251010"/>
                </a:cubicBezTo>
                <a:cubicBezTo>
                  <a:pt x="412346" y="5274446"/>
                  <a:pt x="419479" y="5301474"/>
                  <a:pt x="435168" y="5323438"/>
                </a:cubicBezTo>
                <a:cubicBezTo>
                  <a:pt x="450052" y="5344275"/>
                  <a:pt x="473876" y="5357461"/>
                  <a:pt x="489489" y="5377758"/>
                </a:cubicBezTo>
                <a:cubicBezTo>
                  <a:pt x="504324" y="5397043"/>
                  <a:pt x="511809" y="5421160"/>
                  <a:pt x="525703" y="5441133"/>
                </a:cubicBezTo>
                <a:cubicBezTo>
                  <a:pt x="560170" y="5490680"/>
                  <a:pt x="598844" y="5537176"/>
                  <a:pt x="634344" y="5585988"/>
                </a:cubicBezTo>
                <a:cubicBezTo>
                  <a:pt x="647144" y="5603588"/>
                  <a:pt x="656626" y="5623591"/>
                  <a:pt x="670558" y="5640309"/>
                </a:cubicBezTo>
                <a:cubicBezTo>
                  <a:pt x="700736" y="5676523"/>
                  <a:pt x="740012" y="5706787"/>
                  <a:pt x="761093" y="5748950"/>
                </a:cubicBezTo>
                <a:cubicBezTo>
                  <a:pt x="801880" y="5830525"/>
                  <a:pt x="768885" y="5778850"/>
                  <a:pt x="824467" y="5839485"/>
                </a:cubicBezTo>
                <a:cubicBezTo>
                  <a:pt x="971498" y="5999883"/>
                  <a:pt x="820064" y="5847643"/>
                  <a:pt x="933109" y="5948127"/>
                </a:cubicBezTo>
                <a:cubicBezTo>
                  <a:pt x="945868" y="5959469"/>
                  <a:pt x="955484" y="5974346"/>
                  <a:pt x="969323" y="5984341"/>
                </a:cubicBezTo>
                <a:cubicBezTo>
                  <a:pt x="969526" y="5984488"/>
                  <a:pt x="1102522" y="6071810"/>
                  <a:pt x="1141338" y="6092982"/>
                </a:cubicBezTo>
                <a:cubicBezTo>
                  <a:pt x="1159110" y="6102676"/>
                  <a:pt x="1177887" y="6110449"/>
                  <a:pt x="1195659" y="6120143"/>
                </a:cubicBezTo>
                <a:cubicBezTo>
                  <a:pt x="1211107" y="6128569"/>
                  <a:pt x="1225545" y="6138757"/>
                  <a:pt x="1240927" y="6147303"/>
                </a:cubicBezTo>
                <a:cubicBezTo>
                  <a:pt x="1261865" y="6158935"/>
                  <a:pt x="1300507" y="6176947"/>
                  <a:pt x="1322408" y="6183517"/>
                </a:cubicBezTo>
                <a:cubicBezTo>
                  <a:pt x="1337147" y="6187939"/>
                  <a:pt x="1352586" y="6189552"/>
                  <a:pt x="1367675" y="6192570"/>
                </a:cubicBezTo>
                <a:cubicBezTo>
                  <a:pt x="1379746" y="6201624"/>
                  <a:pt x="1390393" y="6212983"/>
                  <a:pt x="1403889" y="6219731"/>
                </a:cubicBezTo>
                <a:cubicBezTo>
                  <a:pt x="1420960" y="6228267"/>
                  <a:pt x="1440273" y="6231315"/>
                  <a:pt x="1458210" y="6237838"/>
                </a:cubicBezTo>
                <a:cubicBezTo>
                  <a:pt x="1473483" y="6243392"/>
                  <a:pt x="1488941" y="6248676"/>
                  <a:pt x="1503477" y="6255944"/>
                </a:cubicBezTo>
                <a:cubicBezTo>
                  <a:pt x="1565646" y="6287028"/>
                  <a:pt x="1488563" y="6265636"/>
                  <a:pt x="1575905" y="6283105"/>
                </a:cubicBezTo>
                <a:cubicBezTo>
                  <a:pt x="1590994" y="6292158"/>
                  <a:pt x="1604101" y="6305997"/>
                  <a:pt x="1621172" y="6310265"/>
                </a:cubicBezTo>
                <a:cubicBezTo>
                  <a:pt x="1653510" y="6318349"/>
                  <a:pt x="1687434" y="6319999"/>
                  <a:pt x="1720760" y="6319319"/>
                </a:cubicBezTo>
                <a:cubicBezTo>
                  <a:pt x="1835572" y="6316976"/>
                  <a:pt x="1950115" y="6307248"/>
                  <a:pt x="2064792" y="6301212"/>
                </a:cubicBezTo>
                <a:cubicBezTo>
                  <a:pt x="2082899" y="6295176"/>
                  <a:pt x="2101495" y="6290446"/>
                  <a:pt x="2119113" y="6283105"/>
                </a:cubicBezTo>
                <a:cubicBezTo>
                  <a:pt x="2137800" y="6275319"/>
                  <a:pt x="2155004" y="6264321"/>
                  <a:pt x="2173434" y="6255944"/>
                </a:cubicBezTo>
                <a:cubicBezTo>
                  <a:pt x="2188229" y="6249219"/>
                  <a:pt x="2203612" y="6243873"/>
                  <a:pt x="2218701" y="6237838"/>
                </a:cubicBezTo>
                <a:cubicBezTo>
                  <a:pt x="2322562" y="6133974"/>
                  <a:pt x="2135768" y="6315047"/>
                  <a:pt x="2300182" y="6183517"/>
                </a:cubicBezTo>
                <a:cubicBezTo>
                  <a:pt x="2330176" y="6159522"/>
                  <a:pt x="2354503" y="6129196"/>
                  <a:pt x="2381663" y="6102036"/>
                </a:cubicBezTo>
                <a:cubicBezTo>
                  <a:pt x="2399770" y="6083929"/>
                  <a:pt x="2422810" y="6069673"/>
                  <a:pt x="2435984" y="6047715"/>
                </a:cubicBezTo>
                <a:cubicBezTo>
                  <a:pt x="2445037" y="6032626"/>
                  <a:pt x="2453697" y="6017293"/>
                  <a:pt x="2463144" y="6002447"/>
                </a:cubicBezTo>
                <a:cubicBezTo>
                  <a:pt x="2474827" y="5984088"/>
                  <a:pt x="2488393" y="5966924"/>
                  <a:pt x="2499358" y="5948127"/>
                </a:cubicBezTo>
                <a:cubicBezTo>
                  <a:pt x="2509559" y="5930640"/>
                  <a:pt x="2516825" y="5911578"/>
                  <a:pt x="2526519" y="5893806"/>
                </a:cubicBezTo>
                <a:cubicBezTo>
                  <a:pt x="2539114" y="5870715"/>
                  <a:pt x="2575777" y="5812677"/>
                  <a:pt x="2589893" y="5794218"/>
                </a:cubicBezTo>
                <a:cubicBezTo>
                  <a:pt x="2615947" y="5760147"/>
                  <a:pt x="2650094" y="5731870"/>
                  <a:pt x="2671374" y="5694630"/>
                </a:cubicBezTo>
                <a:cubicBezTo>
                  <a:pt x="2683445" y="5673505"/>
                  <a:pt x="2695937" y="5652615"/>
                  <a:pt x="2707588" y="5631255"/>
                </a:cubicBezTo>
                <a:cubicBezTo>
                  <a:pt x="2714051" y="5619407"/>
                  <a:pt x="2718449" y="5606428"/>
                  <a:pt x="2725695" y="5595042"/>
                </a:cubicBezTo>
                <a:cubicBezTo>
                  <a:pt x="2739632" y="5573140"/>
                  <a:pt x="2758082" y="5554207"/>
                  <a:pt x="2770962" y="5531667"/>
                </a:cubicBezTo>
                <a:cubicBezTo>
                  <a:pt x="2794398" y="5490654"/>
                  <a:pt x="2813211" y="5447168"/>
                  <a:pt x="2834336" y="5404919"/>
                </a:cubicBezTo>
                <a:cubicBezTo>
                  <a:pt x="2843390" y="5386812"/>
                  <a:pt x="2853522" y="5369205"/>
                  <a:pt x="2861497" y="5350598"/>
                </a:cubicBezTo>
                <a:cubicBezTo>
                  <a:pt x="2879604" y="5308348"/>
                  <a:pt x="2895261" y="5264962"/>
                  <a:pt x="2915818" y="5223849"/>
                </a:cubicBezTo>
                <a:lnTo>
                  <a:pt x="2952032" y="5151422"/>
                </a:lnTo>
                <a:cubicBezTo>
                  <a:pt x="2955050" y="5130297"/>
                  <a:pt x="2956900" y="5108972"/>
                  <a:pt x="2961085" y="5088047"/>
                </a:cubicBezTo>
                <a:cubicBezTo>
                  <a:pt x="2993641" y="4925264"/>
                  <a:pt x="2965673" y="5114842"/>
                  <a:pt x="2997299" y="4925085"/>
                </a:cubicBezTo>
                <a:cubicBezTo>
                  <a:pt x="3005864" y="4873693"/>
                  <a:pt x="3023903" y="4674368"/>
                  <a:pt x="3024459" y="4671588"/>
                </a:cubicBezTo>
                <a:lnTo>
                  <a:pt x="3042566" y="4581053"/>
                </a:lnTo>
                <a:cubicBezTo>
                  <a:pt x="3048602" y="4481465"/>
                  <a:pt x="3041106" y="4380122"/>
                  <a:pt x="3060673" y="4282289"/>
                </a:cubicBezTo>
                <a:cubicBezTo>
                  <a:pt x="3083660" y="4167352"/>
                  <a:pt x="3071316" y="4221611"/>
                  <a:pt x="3096887" y="4119327"/>
                </a:cubicBezTo>
                <a:cubicBezTo>
                  <a:pt x="3127838" y="3871704"/>
                  <a:pt x="3078297" y="4253735"/>
                  <a:pt x="3124047" y="3956364"/>
                </a:cubicBezTo>
                <a:cubicBezTo>
                  <a:pt x="3131446" y="3908269"/>
                  <a:pt x="3136356" y="3859823"/>
                  <a:pt x="3142154" y="3811509"/>
                </a:cubicBezTo>
                <a:cubicBezTo>
                  <a:pt x="3145364" y="3784763"/>
                  <a:pt x="3158693" y="3663020"/>
                  <a:pt x="3160261" y="3639493"/>
                </a:cubicBezTo>
                <a:cubicBezTo>
                  <a:pt x="3164281" y="3579195"/>
                  <a:pt x="3166297" y="3518780"/>
                  <a:pt x="3169315" y="3458424"/>
                </a:cubicBezTo>
                <a:cubicBezTo>
                  <a:pt x="3163279" y="3008768"/>
                  <a:pt x="3173526" y="2558599"/>
                  <a:pt x="3151208" y="2109457"/>
                </a:cubicBezTo>
                <a:cubicBezTo>
                  <a:pt x="3149199" y="2069019"/>
                  <a:pt x="3115616" y="2036712"/>
                  <a:pt x="3096887" y="2000816"/>
                </a:cubicBezTo>
                <a:cubicBezTo>
                  <a:pt x="3079396" y="1967291"/>
                  <a:pt x="3055488" y="1936765"/>
                  <a:pt x="3042566" y="1901228"/>
                </a:cubicBezTo>
                <a:cubicBezTo>
                  <a:pt x="3025703" y="1854855"/>
                  <a:pt x="2983554" y="1734192"/>
                  <a:pt x="2961085" y="1692998"/>
                </a:cubicBezTo>
                <a:cubicBezTo>
                  <a:pt x="2943446" y="1660659"/>
                  <a:pt x="2916168" y="1634343"/>
                  <a:pt x="2897711" y="1602463"/>
                </a:cubicBezTo>
                <a:cubicBezTo>
                  <a:pt x="2882819" y="1576741"/>
                  <a:pt x="2877644" y="1545936"/>
                  <a:pt x="2861497" y="1520982"/>
                </a:cubicBezTo>
                <a:cubicBezTo>
                  <a:pt x="2844070" y="1494049"/>
                  <a:pt x="2817371" y="1474218"/>
                  <a:pt x="2798123" y="1448554"/>
                </a:cubicBezTo>
                <a:cubicBezTo>
                  <a:pt x="2717863" y="1341542"/>
                  <a:pt x="2786897" y="1410005"/>
                  <a:pt x="2707588" y="1294645"/>
                </a:cubicBezTo>
                <a:cubicBezTo>
                  <a:pt x="2691826" y="1271718"/>
                  <a:pt x="2669720" y="1253708"/>
                  <a:pt x="2653267" y="1231271"/>
                </a:cubicBezTo>
                <a:cubicBezTo>
                  <a:pt x="2636431" y="1208313"/>
                  <a:pt x="2625785" y="1181074"/>
                  <a:pt x="2608000" y="1158843"/>
                </a:cubicBezTo>
                <a:cubicBezTo>
                  <a:pt x="2589337" y="1135515"/>
                  <a:pt x="2564192" y="1118045"/>
                  <a:pt x="2544626" y="1095469"/>
                </a:cubicBezTo>
                <a:cubicBezTo>
                  <a:pt x="2524861" y="1072664"/>
                  <a:pt x="2509625" y="1046225"/>
                  <a:pt x="2490305" y="1023042"/>
                </a:cubicBezTo>
                <a:cubicBezTo>
                  <a:pt x="2469365" y="997914"/>
                  <a:pt x="2395609" y="934610"/>
                  <a:pt x="2381663" y="923453"/>
                </a:cubicBezTo>
                <a:cubicBezTo>
                  <a:pt x="2361392" y="907236"/>
                  <a:pt x="2339889" y="892586"/>
                  <a:pt x="2318289" y="878186"/>
                </a:cubicBezTo>
                <a:cubicBezTo>
                  <a:pt x="2303648" y="868425"/>
                  <a:pt x="2286912" y="861829"/>
                  <a:pt x="2273022" y="851026"/>
                </a:cubicBezTo>
                <a:cubicBezTo>
                  <a:pt x="2205077" y="798180"/>
                  <a:pt x="2270721" y="825693"/>
                  <a:pt x="2182487" y="769544"/>
                </a:cubicBezTo>
                <a:cubicBezTo>
                  <a:pt x="2163267" y="757313"/>
                  <a:pt x="2101233" y="741352"/>
                  <a:pt x="2082899" y="733331"/>
                </a:cubicBezTo>
                <a:cubicBezTo>
                  <a:pt x="2051987" y="719807"/>
                  <a:pt x="2023956" y="699910"/>
                  <a:pt x="1992364" y="688063"/>
                </a:cubicBezTo>
                <a:cubicBezTo>
                  <a:pt x="1965146" y="677857"/>
                  <a:pt x="1897703" y="651547"/>
                  <a:pt x="1865616" y="642796"/>
                </a:cubicBezTo>
                <a:cubicBezTo>
                  <a:pt x="1850770" y="638747"/>
                  <a:pt x="1835437" y="636761"/>
                  <a:pt x="1820348" y="633743"/>
                </a:cubicBezTo>
                <a:cubicBezTo>
                  <a:pt x="1640107" y="561646"/>
                  <a:pt x="1762301" y="596514"/>
                  <a:pt x="1440103" y="606582"/>
                </a:cubicBezTo>
                <a:cubicBezTo>
                  <a:pt x="1414748" y="615034"/>
                  <a:pt x="1365713" y="630197"/>
                  <a:pt x="1340515" y="642796"/>
                </a:cubicBezTo>
                <a:cubicBezTo>
                  <a:pt x="1324776" y="650666"/>
                  <a:pt x="1310093" y="660509"/>
                  <a:pt x="1295247" y="669956"/>
                </a:cubicBezTo>
                <a:cubicBezTo>
                  <a:pt x="1263519" y="690147"/>
                  <a:pt x="1223582" y="716322"/>
                  <a:pt x="1195659" y="742384"/>
                </a:cubicBezTo>
                <a:cubicBezTo>
                  <a:pt x="1164459" y="771504"/>
                  <a:pt x="1128799" y="797408"/>
                  <a:pt x="1105125" y="832919"/>
                </a:cubicBezTo>
                <a:cubicBezTo>
                  <a:pt x="1093054" y="851026"/>
                  <a:pt x="1081968" y="869831"/>
                  <a:pt x="1068911" y="887240"/>
                </a:cubicBezTo>
                <a:cubicBezTo>
                  <a:pt x="1054769" y="906096"/>
                  <a:pt x="1037343" y="922380"/>
                  <a:pt x="1023643" y="941560"/>
                </a:cubicBezTo>
                <a:cubicBezTo>
                  <a:pt x="1007095" y="964727"/>
                  <a:pt x="991936" y="988954"/>
                  <a:pt x="978376" y="1013988"/>
                </a:cubicBezTo>
                <a:cubicBezTo>
                  <a:pt x="952664" y="1061456"/>
                  <a:pt x="937325" y="1114914"/>
                  <a:pt x="905948" y="1158843"/>
                </a:cubicBezTo>
                <a:cubicBezTo>
                  <a:pt x="869464" y="1209921"/>
                  <a:pt x="846661" y="1239096"/>
                  <a:pt x="815414" y="1294645"/>
                </a:cubicBezTo>
                <a:cubicBezTo>
                  <a:pt x="802181" y="1318171"/>
                  <a:pt x="790693" y="1342650"/>
                  <a:pt x="779200" y="1367073"/>
                </a:cubicBezTo>
                <a:cubicBezTo>
                  <a:pt x="755690" y="1417032"/>
                  <a:pt x="733316" y="1468511"/>
                  <a:pt x="715826" y="1520982"/>
                </a:cubicBezTo>
                <a:cubicBezTo>
                  <a:pt x="661568" y="1683755"/>
                  <a:pt x="712674" y="1538854"/>
                  <a:pt x="670558" y="1702051"/>
                </a:cubicBezTo>
                <a:cubicBezTo>
                  <a:pt x="654088" y="1765870"/>
                  <a:pt x="633579" y="1828586"/>
                  <a:pt x="616237" y="1892174"/>
                </a:cubicBezTo>
                <a:cubicBezTo>
                  <a:pt x="607184" y="1925370"/>
                  <a:pt x="597422" y="1958381"/>
                  <a:pt x="589077" y="1991762"/>
                </a:cubicBezTo>
                <a:cubicBezTo>
                  <a:pt x="579312" y="2030823"/>
                  <a:pt x="573191" y="2070805"/>
                  <a:pt x="561917" y="2109457"/>
                </a:cubicBezTo>
                <a:cubicBezTo>
                  <a:pt x="552027" y="2143367"/>
                  <a:pt x="535593" y="2175135"/>
                  <a:pt x="525703" y="2209045"/>
                </a:cubicBezTo>
                <a:cubicBezTo>
                  <a:pt x="514429" y="2247698"/>
                  <a:pt x="509903" y="2288114"/>
                  <a:pt x="498542" y="2326741"/>
                </a:cubicBezTo>
                <a:cubicBezTo>
                  <a:pt x="479693" y="2390829"/>
                  <a:pt x="435168" y="2516863"/>
                  <a:pt x="435168" y="2516863"/>
                </a:cubicBezTo>
                <a:cubicBezTo>
                  <a:pt x="432150" y="2550059"/>
                  <a:pt x="431060" y="2583487"/>
                  <a:pt x="426115" y="2616451"/>
                </a:cubicBezTo>
                <a:cubicBezTo>
                  <a:pt x="421988" y="2643966"/>
                  <a:pt x="413740" y="2670707"/>
                  <a:pt x="408008" y="2697933"/>
                </a:cubicBezTo>
                <a:cubicBezTo>
                  <a:pt x="401668" y="2728049"/>
                  <a:pt x="395174" y="2758146"/>
                  <a:pt x="389901" y="2788467"/>
                </a:cubicBezTo>
                <a:cubicBezTo>
                  <a:pt x="342620" y="3060328"/>
                  <a:pt x="409885" y="2725232"/>
                  <a:pt x="335580" y="3078178"/>
                </a:cubicBezTo>
                <a:cubicBezTo>
                  <a:pt x="324355" y="3196039"/>
                  <a:pt x="306601" y="3349216"/>
                  <a:pt x="308420" y="3467477"/>
                </a:cubicBezTo>
                <a:cubicBezTo>
                  <a:pt x="313436" y="3793489"/>
                  <a:pt x="324718" y="4119382"/>
                  <a:pt x="335580" y="4445251"/>
                </a:cubicBezTo>
                <a:cubicBezTo>
                  <a:pt x="336791" y="4481570"/>
                  <a:pt x="338408" y="4518091"/>
                  <a:pt x="344634" y="4553893"/>
                </a:cubicBezTo>
                <a:cubicBezTo>
                  <a:pt x="350530" y="4587793"/>
                  <a:pt x="364654" y="4619822"/>
                  <a:pt x="371794" y="4653481"/>
                </a:cubicBezTo>
                <a:cubicBezTo>
                  <a:pt x="393690" y="4756705"/>
                  <a:pt x="400692" y="4853742"/>
                  <a:pt x="435168" y="4952245"/>
                </a:cubicBezTo>
                <a:cubicBezTo>
                  <a:pt x="463432" y="5033000"/>
                  <a:pt x="486801" y="5052519"/>
                  <a:pt x="525703" y="5133315"/>
                </a:cubicBezTo>
                <a:cubicBezTo>
                  <a:pt x="548413" y="5180481"/>
                  <a:pt x="586203" y="5287798"/>
                  <a:pt x="625291" y="5341544"/>
                </a:cubicBezTo>
                <a:cubicBezTo>
                  <a:pt x="635332" y="5355350"/>
                  <a:pt x="650163" y="5364999"/>
                  <a:pt x="661505" y="5377758"/>
                </a:cubicBezTo>
                <a:cubicBezTo>
                  <a:pt x="674343" y="5392201"/>
                  <a:pt x="684662" y="5408781"/>
                  <a:pt x="697719" y="5423026"/>
                </a:cubicBezTo>
                <a:cubicBezTo>
                  <a:pt x="717906" y="5445048"/>
                  <a:pt x="732751" y="5476953"/>
                  <a:pt x="761093" y="5486400"/>
                </a:cubicBezTo>
                <a:cubicBezTo>
                  <a:pt x="832108" y="5510072"/>
                  <a:pt x="799047" y="5494687"/>
                  <a:pt x="860681" y="5531667"/>
                </a:cubicBezTo>
                <a:lnTo>
                  <a:pt x="1530637" y="5522614"/>
                </a:lnTo>
                <a:cubicBezTo>
                  <a:pt x="1557957" y="5521956"/>
                  <a:pt x="1584927" y="5516279"/>
                  <a:pt x="1612119" y="5513560"/>
                </a:cubicBezTo>
                <a:lnTo>
                  <a:pt x="1711707" y="5504507"/>
                </a:lnTo>
                <a:cubicBezTo>
                  <a:pt x="1732832" y="5498471"/>
                  <a:pt x="1753445" y="5490218"/>
                  <a:pt x="1775081" y="5486400"/>
                </a:cubicBezTo>
                <a:cubicBezTo>
                  <a:pt x="1804948" y="5481129"/>
                  <a:pt x="1835454" y="5480521"/>
                  <a:pt x="1865616" y="5477346"/>
                </a:cubicBezTo>
                <a:lnTo>
                  <a:pt x="1947097" y="5468293"/>
                </a:lnTo>
                <a:cubicBezTo>
                  <a:pt x="1993477" y="5456699"/>
                  <a:pt x="2081408" y="5434283"/>
                  <a:pt x="2110059" y="5432079"/>
                </a:cubicBezTo>
                <a:lnTo>
                  <a:pt x="2227754" y="5423026"/>
                </a:lnTo>
                <a:cubicBezTo>
                  <a:pt x="2251897" y="5416990"/>
                  <a:pt x="2276254" y="5411756"/>
                  <a:pt x="2300182" y="5404919"/>
                </a:cubicBezTo>
                <a:cubicBezTo>
                  <a:pt x="2318534" y="5399676"/>
                  <a:pt x="2336151" y="5392055"/>
                  <a:pt x="2354503" y="5386812"/>
                </a:cubicBezTo>
                <a:lnTo>
                  <a:pt x="2417877" y="5368705"/>
                </a:lnTo>
                <a:cubicBezTo>
                  <a:pt x="2448973" y="5347974"/>
                  <a:pt x="2459321" y="5339453"/>
                  <a:pt x="2499358" y="5323438"/>
                </a:cubicBezTo>
                <a:cubicBezTo>
                  <a:pt x="2510911" y="5318817"/>
                  <a:pt x="2523501" y="5317402"/>
                  <a:pt x="2535572" y="5314384"/>
                </a:cubicBezTo>
                <a:cubicBezTo>
                  <a:pt x="2544626" y="5308348"/>
                  <a:pt x="2554738" y="5303657"/>
                  <a:pt x="2562733" y="5296277"/>
                </a:cubicBezTo>
                <a:cubicBezTo>
                  <a:pt x="2631257" y="5233025"/>
                  <a:pt x="2654449" y="5217437"/>
                  <a:pt x="2689481" y="5142368"/>
                </a:cubicBezTo>
                <a:cubicBezTo>
                  <a:pt x="2700385" y="5119003"/>
                  <a:pt x="2705110" y="5093003"/>
                  <a:pt x="2716641" y="5069941"/>
                </a:cubicBezTo>
                <a:cubicBezTo>
                  <a:pt x="2726373" y="5050477"/>
                  <a:pt x="2741890" y="5034417"/>
                  <a:pt x="2752855" y="5015620"/>
                </a:cubicBezTo>
                <a:cubicBezTo>
                  <a:pt x="2763056" y="4998133"/>
                  <a:pt x="2770962" y="4979406"/>
                  <a:pt x="2780016" y="4961299"/>
                </a:cubicBezTo>
                <a:cubicBezTo>
                  <a:pt x="2824724" y="4782469"/>
                  <a:pt x="2764856" y="5004254"/>
                  <a:pt x="2834336" y="4807390"/>
                </a:cubicBezTo>
                <a:cubicBezTo>
                  <a:pt x="2842618" y="4783923"/>
                  <a:pt x="2845782" y="4758940"/>
                  <a:pt x="2852443" y="4734962"/>
                </a:cubicBezTo>
                <a:cubicBezTo>
                  <a:pt x="2860876" y="4704605"/>
                  <a:pt x="2870550" y="4674606"/>
                  <a:pt x="2879604" y="4644428"/>
                </a:cubicBezTo>
                <a:cubicBezTo>
                  <a:pt x="2882622" y="4614250"/>
                  <a:pt x="2886570" y="4584150"/>
                  <a:pt x="2888657" y="4553893"/>
                </a:cubicBezTo>
                <a:cubicBezTo>
                  <a:pt x="2892607" y="4496611"/>
                  <a:pt x="2891998" y="4439010"/>
                  <a:pt x="2897711" y="4381877"/>
                </a:cubicBezTo>
                <a:cubicBezTo>
                  <a:pt x="2901068" y="4348304"/>
                  <a:pt x="2910813" y="4315656"/>
                  <a:pt x="2915818" y="4282289"/>
                </a:cubicBezTo>
                <a:cubicBezTo>
                  <a:pt x="2919872" y="4255264"/>
                  <a:pt x="2921137" y="4227879"/>
                  <a:pt x="2924871" y="4200808"/>
                </a:cubicBezTo>
                <a:cubicBezTo>
                  <a:pt x="2933210" y="4140349"/>
                  <a:pt x="2945036" y="4080368"/>
                  <a:pt x="2952032" y="4019739"/>
                </a:cubicBezTo>
                <a:cubicBezTo>
                  <a:pt x="2963150" y="3923385"/>
                  <a:pt x="2979192" y="3730028"/>
                  <a:pt x="2979192" y="3730028"/>
                </a:cubicBezTo>
                <a:cubicBezTo>
                  <a:pt x="2987576" y="3377897"/>
                  <a:pt x="2999190" y="2951115"/>
                  <a:pt x="2997299" y="2616451"/>
                </a:cubicBezTo>
                <a:cubicBezTo>
                  <a:pt x="2995662" y="2326682"/>
                  <a:pt x="2990329" y="2036878"/>
                  <a:pt x="2979192" y="1747319"/>
                </a:cubicBezTo>
                <a:cubicBezTo>
                  <a:pt x="2978541" y="1730406"/>
                  <a:pt x="2936460" y="1589742"/>
                  <a:pt x="2933925" y="1584356"/>
                </a:cubicBezTo>
                <a:cubicBezTo>
                  <a:pt x="2922871" y="1560867"/>
                  <a:pt x="2900665" y="1543998"/>
                  <a:pt x="2888657" y="1520982"/>
                </a:cubicBezTo>
                <a:cubicBezTo>
                  <a:pt x="2864278" y="1474256"/>
                  <a:pt x="2850878" y="1422199"/>
                  <a:pt x="2825283" y="1376127"/>
                </a:cubicBezTo>
                <a:cubicBezTo>
                  <a:pt x="2810194" y="1348966"/>
                  <a:pt x="2794554" y="1322105"/>
                  <a:pt x="2780016" y="1294645"/>
                </a:cubicBezTo>
                <a:cubicBezTo>
                  <a:pt x="2767387" y="1270790"/>
                  <a:pt x="2757035" y="1245744"/>
                  <a:pt x="2743802" y="1222218"/>
                </a:cubicBezTo>
                <a:cubicBezTo>
                  <a:pt x="2729844" y="1197404"/>
                  <a:pt x="2711267" y="1175254"/>
                  <a:pt x="2698535" y="1149790"/>
                </a:cubicBezTo>
                <a:cubicBezTo>
                  <a:pt x="2687004" y="1126728"/>
                  <a:pt x="2685317" y="1099051"/>
                  <a:pt x="2671374" y="1077362"/>
                </a:cubicBezTo>
                <a:cubicBezTo>
                  <a:pt x="2657527" y="1055822"/>
                  <a:pt x="2633594" y="1042590"/>
                  <a:pt x="2617053" y="1023042"/>
                </a:cubicBezTo>
                <a:cubicBezTo>
                  <a:pt x="2542791" y="935278"/>
                  <a:pt x="2602424" y="981252"/>
                  <a:pt x="2517465" y="896293"/>
                </a:cubicBezTo>
                <a:cubicBezTo>
                  <a:pt x="2494781" y="873609"/>
                  <a:pt x="2467721" y="855603"/>
                  <a:pt x="2445037" y="832919"/>
                </a:cubicBezTo>
                <a:cubicBezTo>
                  <a:pt x="2428371" y="816253"/>
                  <a:pt x="2418175" y="793322"/>
                  <a:pt x="2399770" y="778598"/>
                </a:cubicBezTo>
                <a:cubicBezTo>
                  <a:pt x="2357287" y="744612"/>
                  <a:pt x="2306451" y="722050"/>
                  <a:pt x="2263968" y="688063"/>
                </a:cubicBezTo>
                <a:cubicBezTo>
                  <a:pt x="2248879" y="675992"/>
                  <a:pt x="2234649" y="662761"/>
                  <a:pt x="2218701" y="651849"/>
                </a:cubicBezTo>
                <a:cubicBezTo>
                  <a:pt x="2177249" y="623487"/>
                  <a:pt x="2138118" y="590153"/>
                  <a:pt x="2091952" y="570368"/>
                </a:cubicBezTo>
                <a:cubicBezTo>
                  <a:pt x="1907903" y="491491"/>
                  <a:pt x="2198269" y="619004"/>
                  <a:pt x="1919936" y="479834"/>
                </a:cubicBezTo>
                <a:cubicBezTo>
                  <a:pt x="1907865" y="473798"/>
                  <a:pt x="1895109" y="468973"/>
                  <a:pt x="1883723" y="461727"/>
                </a:cubicBezTo>
                <a:cubicBezTo>
                  <a:pt x="1790979" y="402707"/>
                  <a:pt x="1827067" y="403134"/>
                  <a:pt x="1693600" y="353085"/>
                </a:cubicBezTo>
                <a:cubicBezTo>
                  <a:pt x="1669457" y="344032"/>
                  <a:pt x="1644234" y="337456"/>
                  <a:pt x="1621172" y="325925"/>
                </a:cubicBezTo>
                <a:cubicBezTo>
                  <a:pt x="1601708" y="316193"/>
                  <a:pt x="1586853" y="298283"/>
                  <a:pt x="1566851" y="289711"/>
                </a:cubicBezTo>
                <a:cubicBezTo>
                  <a:pt x="1543978" y="279908"/>
                  <a:pt x="1518032" y="279474"/>
                  <a:pt x="1494424" y="271604"/>
                </a:cubicBezTo>
                <a:cubicBezTo>
                  <a:pt x="1352384" y="224257"/>
                  <a:pt x="1558610" y="278598"/>
                  <a:pt x="1421996" y="244443"/>
                </a:cubicBezTo>
                <a:cubicBezTo>
                  <a:pt x="1367675" y="250479"/>
                  <a:pt x="1311665" y="247813"/>
                  <a:pt x="1259034" y="262550"/>
                </a:cubicBezTo>
                <a:cubicBezTo>
                  <a:pt x="1204133" y="277922"/>
                  <a:pt x="1199173" y="309523"/>
                  <a:pt x="1168499" y="344032"/>
                </a:cubicBezTo>
                <a:cubicBezTo>
                  <a:pt x="1154322" y="359981"/>
                  <a:pt x="1138321" y="374210"/>
                  <a:pt x="1123232" y="389299"/>
                </a:cubicBezTo>
                <a:cubicBezTo>
                  <a:pt x="1054691" y="549224"/>
                  <a:pt x="1151325" y="341767"/>
                  <a:pt x="1032697" y="525101"/>
                </a:cubicBezTo>
                <a:cubicBezTo>
                  <a:pt x="1016550" y="550055"/>
                  <a:pt x="1009139" y="579689"/>
                  <a:pt x="996483" y="606582"/>
                </a:cubicBezTo>
                <a:cubicBezTo>
                  <a:pt x="963755" y="676129"/>
                  <a:pt x="948593" y="692423"/>
                  <a:pt x="924055" y="769544"/>
                </a:cubicBezTo>
                <a:cubicBezTo>
                  <a:pt x="912737" y="805115"/>
                  <a:pt x="908136" y="842590"/>
                  <a:pt x="896895" y="878186"/>
                </a:cubicBezTo>
                <a:cubicBezTo>
                  <a:pt x="871892" y="957363"/>
                  <a:pt x="815414" y="1113576"/>
                  <a:pt x="815414" y="1113576"/>
                </a:cubicBezTo>
                <a:cubicBezTo>
                  <a:pt x="733972" y="1642945"/>
                  <a:pt x="827128" y="1125301"/>
                  <a:pt x="733933" y="1484768"/>
                </a:cubicBezTo>
                <a:cubicBezTo>
                  <a:pt x="720977" y="1534741"/>
                  <a:pt x="688813" y="1800506"/>
                  <a:pt x="688665" y="1801640"/>
                </a:cubicBezTo>
                <a:cubicBezTo>
                  <a:pt x="682629" y="1946495"/>
                  <a:pt x="680365" y="2091557"/>
                  <a:pt x="670558" y="2236206"/>
                </a:cubicBezTo>
                <a:cubicBezTo>
                  <a:pt x="668276" y="2269869"/>
                  <a:pt x="657093" y="2302375"/>
                  <a:pt x="652451" y="2335794"/>
                </a:cubicBezTo>
                <a:cubicBezTo>
                  <a:pt x="641998" y="2411058"/>
                  <a:pt x="634344" y="2486685"/>
                  <a:pt x="625291" y="2562131"/>
                </a:cubicBezTo>
                <a:cubicBezTo>
                  <a:pt x="622273" y="2652666"/>
                  <a:pt x="627203" y="2743816"/>
                  <a:pt x="616237" y="2833735"/>
                </a:cubicBezTo>
                <a:cubicBezTo>
                  <a:pt x="611961" y="2868798"/>
                  <a:pt x="588205" y="2898961"/>
                  <a:pt x="580024" y="2933323"/>
                </a:cubicBezTo>
                <a:cubicBezTo>
                  <a:pt x="572999" y="2962827"/>
                  <a:pt x="574978" y="2993795"/>
                  <a:pt x="570970" y="3023857"/>
                </a:cubicBezTo>
                <a:cubicBezTo>
                  <a:pt x="568936" y="3039110"/>
                  <a:pt x="564093" y="3053892"/>
                  <a:pt x="561917" y="3069125"/>
                </a:cubicBezTo>
                <a:cubicBezTo>
                  <a:pt x="552018" y="3138419"/>
                  <a:pt x="543810" y="3207944"/>
                  <a:pt x="534756" y="3277354"/>
                </a:cubicBezTo>
                <a:cubicBezTo>
                  <a:pt x="531738" y="3379960"/>
                  <a:pt x="530261" y="3482623"/>
                  <a:pt x="525703" y="3585172"/>
                </a:cubicBezTo>
                <a:cubicBezTo>
                  <a:pt x="524223" y="3618472"/>
                  <a:pt x="518606" y="3651485"/>
                  <a:pt x="516649" y="3684760"/>
                </a:cubicBezTo>
                <a:cubicBezTo>
                  <a:pt x="512569" y="3754116"/>
                  <a:pt x="510614" y="3823580"/>
                  <a:pt x="507596" y="3892990"/>
                </a:cubicBezTo>
                <a:cubicBezTo>
                  <a:pt x="519667" y="4182701"/>
                  <a:pt x="529886" y="4472495"/>
                  <a:pt x="543810" y="4762123"/>
                </a:cubicBezTo>
                <a:cubicBezTo>
                  <a:pt x="546288" y="4813658"/>
                  <a:pt x="559447" y="4878787"/>
                  <a:pt x="580024" y="4925085"/>
                </a:cubicBezTo>
                <a:cubicBezTo>
                  <a:pt x="591587" y="4951101"/>
                  <a:pt x="610202" y="4973370"/>
                  <a:pt x="625291" y="4997513"/>
                </a:cubicBezTo>
                <a:cubicBezTo>
                  <a:pt x="706558" y="5268405"/>
                  <a:pt x="603171" y="4931157"/>
                  <a:pt x="679612" y="5160475"/>
                </a:cubicBezTo>
                <a:cubicBezTo>
                  <a:pt x="686560" y="5181318"/>
                  <a:pt x="687894" y="5204198"/>
                  <a:pt x="697719" y="5223849"/>
                </a:cubicBezTo>
                <a:cubicBezTo>
                  <a:pt x="709329" y="5247069"/>
                  <a:pt x="727897" y="5266099"/>
                  <a:pt x="742986" y="5287224"/>
                </a:cubicBezTo>
                <a:cubicBezTo>
                  <a:pt x="760508" y="5392361"/>
                  <a:pt x="736057" y="5291474"/>
                  <a:pt x="788253" y="5395865"/>
                </a:cubicBezTo>
                <a:cubicBezTo>
                  <a:pt x="796789" y="5412936"/>
                  <a:pt x="799019" y="5432568"/>
                  <a:pt x="806360" y="5450186"/>
                </a:cubicBezTo>
                <a:cubicBezTo>
                  <a:pt x="814146" y="5468873"/>
                  <a:pt x="824467" y="5486400"/>
                  <a:pt x="833521" y="5504507"/>
                </a:cubicBezTo>
                <a:cubicBezTo>
                  <a:pt x="855110" y="5590869"/>
                  <a:pt x="823344" y="5484532"/>
                  <a:pt x="905948" y="5622202"/>
                </a:cubicBezTo>
                <a:cubicBezTo>
                  <a:pt x="915002" y="5637291"/>
                  <a:pt x="923018" y="5653053"/>
                  <a:pt x="933109" y="5667469"/>
                </a:cubicBezTo>
                <a:cubicBezTo>
                  <a:pt x="955187" y="5699009"/>
                  <a:pt x="1006366" y="5756363"/>
                  <a:pt x="1032697" y="5776111"/>
                </a:cubicBezTo>
                <a:cubicBezTo>
                  <a:pt x="1044768" y="5785164"/>
                  <a:pt x="1055415" y="5796523"/>
                  <a:pt x="1068911" y="5803271"/>
                </a:cubicBezTo>
                <a:cubicBezTo>
                  <a:pt x="1085982" y="5811807"/>
                  <a:pt x="1105856" y="5813480"/>
                  <a:pt x="1123232" y="5821378"/>
                </a:cubicBezTo>
                <a:cubicBezTo>
                  <a:pt x="1139251" y="5828660"/>
                  <a:pt x="1153117" y="5839993"/>
                  <a:pt x="1168499" y="5848539"/>
                </a:cubicBezTo>
                <a:cubicBezTo>
                  <a:pt x="1192702" y="5861985"/>
                  <a:pt x="1233039" y="5881038"/>
                  <a:pt x="1259034" y="5884752"/>
                </a:cubicBezTo>
                <a:cubicBezTo>
                  <a:pt x="1303946" y="5891168"/>
                  <a:pt x="1349569" y="5890788"/>
                  <a:pt x="1394836" y="5893806"/>
                </a:cubicBezTo>
                <a:cubicBezTo>
                  <a:pt x="1406907" y="5896824"/>
                  <a:pt x="1418796" y="5900697"/>
                  <a:pt x="1431049" y="5902859"/>
                </a:cubicBezTo>
                <a:cubicBezTo>
                  <a:pt x="1535031" y="5921209"/>
                  <a:pt x="1542630" y="5920355"/>
                  <a:pt x="1639279" y="5930020"/>
                </a:cubicBezTo>
                <a:cubicBezTo>
                  <a:pt x="1738867" y="5923984"/>
                  <a:pt x="1839432" y="5927084"/>
                  <a:pt x="1938043" y="5911913"/>
                </a:cubicBezTo>
                <a:cubicBezTo>
                  <a:pt x="1998271" y="5902647"/>
                  <a:pt x="1983916" y="5868620"/>
                  <a:pt x="2019525" y="5839485"/>
                </a:cubicBezTo>
                <a:cubicBezTo>
                  <a:pt x="2041559" y="5821457"/>
                  <a:pt x="2069386" y="5811576"/>
                  <a:pt x="2091952" y="5794218"/>
                </a:cubicBezTo>
                <a:cubicBezTo>
                  <a:pt x="2126805" y="5767408"/>
                  <a:pt x="2153471" y="5726548"/>
                  <a:pt x="2182487" y="5694630"/>
                </a:cubicBezTo>
                <a:cubicBezTo>
                  <a:pt x="2367127" y="5491525"/>
                  <a:pt x="2068128" y="5836411"/>
                  <a:pt x="2273022" y="5585988"/>
                </a:cubicBezTo>
                <a:cubicBezTo>
                  <a:pt x="2346174" y="5496581"/>
                  <a:pt x="2271418" y="5619742"/>
                  <a:pt x="2363556" y="5477346"/>
                </a:cubicBezTo>
                <a:cubicBezTo>
                  <a:pt x="2427450" y="5378600"/>
                  <a:pt x="2391063" y="5422333"/>
                  <a:pt x="2435984" y="5332491"/>
                </a:cubicBezTo>
                <a:cubicBezTo>
                  <a:pt x="2449879" y="5304701"/>
                  <a:pt x="2468738" y="5279449"/>
                  <a:pt x="2481251" y="5251010"/>
                </a:cubicBezTo>
                <a:cubicBezTo>
                  <a:pt x="2502020" y="5203808"/>
                  <a:pt x="2512510" y="5152278"/>
                  <a:pt x="2535572" y="5106154"/>
                </a:cubicBezTo>
                <a:cubicBezTo>
                  <a:pt x="2550661" y="5075976"/>
                  <a:pt x="2566473" y="5046149"/>
                  <a:pt x="2580839" y="5015620"/>
                </a:cubicBezTo>
                <a:cubicBezTo>
                  <a:pt x="2634779" y="4900997"/>
                  <a:pt x="2581423" y="5005107"/>
                  <a:pt x="2635160" y="4870764"/>
                </a:cubicBezTo>
                <a:cubicBezTo>
                  <a:pt x="2642679" y="4851968"/>
                  <a:pt x="2655054" y="4835338"/>
                  <a:pt x="2662321" y="4816443"/>
                </a:cubicBezTo>
                <a:cubicBezTo>
                  <a:pt x="2670208" y="4795937"/>
                  <a:pt x="2672714" y="4773640"/>
                  <a:pt x="2680428" y="4753069"/>
                </a:cubicBezTo>
                <a:cubicBezTo>
                  <a:pt x="2709539" y="4675440"/>
                  <a:pt x="2705525" y="4686410"/>
                  <a:pt x="2743802" y="4635374"/>
                </a:cubicBezTo>
                <a:cubicBezTo>
                  <a:pt x="2777941" y="4498817"/>
                  <a:pt x="2748834" y="4628988"/>
                  <a:pt x="2770962" y="4481465"/>
                </a:cubicBezTo>
                <a:cubicBezTo>
                  <a:pt x="2775967" y="4448098"/>
                  <a:pt x="2784884" y="4415357"/>
                  <a:pt x="2789069" y="4381877"/>
                </a:cubicBezTo>
                <a:cubicBezTo>
                  <a:pt x="2796965" y="4318708"/>
                  <a:pt x="2801234" y="4255137"/>
                  <a:pt x="2807176" y="4191754"/>
                </a:cubicBezTo>
                <a:cubicBezTo>
                  <a:pt x="2810287" y="4158567"/>
                  <a:pt x="2804526" y="4123377"/>
                  <a:pt x="2816230" y="4092166"/>
                </a:cubicBezTo>
                <a:lnTo>
                  <a:pt x="2843390" y="4019739"/>
                </a:lnTo>
                <a:cubicBezTo>
                  <a:pt x="2906725" y="3671392"/>
                  <a:pt x="2829270" y="4128665"/>
                  <a:pt x="2870550" y="3241141"/>
                </a:cubicBezTo>
                <a:cubicBezTo>
                  <a:pt x="2872149" y="3206769"/>
                  <a:pt x="2888657" y="3174748"/>
                  <a:pt x="2897711" y="3141552"/>
                </a:cubicBezTo>
                <a:cubicBezTo>
                  <a:pt x="2898162" y="3132078"/>
                  <a:pt x="2905252" y="2913725"/>
                  <a:pt x="2915818" y="2860895"/>
                </a:cubicBezTo>
                <a:cubicBezTo>
                  <a:pt x="2921997" y="2830000"/>
                  <a:pt x="2933925" y="2800538"/>
                  <a:pt x="2942978" y="2770360"/>
                </a:cubicBezTo>
                <a:cubicBezTo>
                  <a:pt x="2973459" y="2496049"/>
                  <a:pt x="2957088" y="2678139"/>
                  <a:pt x="2933925" y="2091350"/>
                </a:cubicBezTo>
                <a:cubicBezTo>
                  <a:pt x="2933580" y="2082606"/>
                  <a:pt x="2919704" y="1945874"/>
                  <a:pt x="2915818" y="1928388"/>
                </a:cubicBezTo>
                <a:cubicBezTo>
                  <a:pt x="2908983" y="1897631"/>
                  <a:pt x="2896050" y="1868481"/>
                  <a:pt x="2888657" y="1837853"/>
                </a:cubicBezTo>
                <a:cubicBezTo>
                  <a:pt x="2874908" y="1780894"/>
                  <a:pt x="2866654" y="1722684"/>
                  <a:pt x="2852443" y="1665838"/>
                </a:cubicBezTo>
                <a:cubicBezTo>
                  <a:pt x="2818339" y="1529421"/>
                  <a:pt x="2837087" y="1592609"/>
                  <a:pt x="2798123" y="1475715"/>
                </a:cubicBezTo>
                <a:cubicBezTo>
                  <a:pt x="2792087" y="1436483"/>
                  <a:pt x="2791969" y="1395871"/>
                  <a:pt x="2780016" y="1358020"/>
                </a:cubicBezTo>
                <a:cubicBezTo>
                  <a:pt x="2773463" y="1337268"/>
                  <a:pt x="2754371" y="1322722"/>
                  <a:pt x="2743802" y="1303699"/>
                </a:cubicBezTo>
                <a:cubicBezTo>
                  <a:pt x="2739167" y="1295357"/>
                  <a:pt x="2739016" y="1285075"/>
                  <a:pt x="2734748" y="1276539"/>
                </a:cubicBezTo>
                <a:cubicBezTo>
                  <a:pt x="2720853" y="1248749"/>
                  <a:pt x="2706230" y="1221227"/>
                  <a:pt x="2689481" y="1195057"/>
                </a:cubicBezTo>
                <a:cubicBezTo>
                  <a:pt x="2591347" y="1041722"/>
                  <a:pt x="2613566" y="1084784"/>
                  <a:pt x="2526519" y="968721"/>
                </a:cubicBezTo>
                <a:cubicBezTo>
                  <a:pt x="2510943" y="947953"/>
                  <a:pt x="2498346" y="924883"/>
                  <a:pt x="2481251" y="905346"/>
                </a:cubicBezTo>
                <a:cubicBezTo>
                  <a:pt x="2288442" y="684994"/>
                  <a:pt x="2530420" y="958299"/>
                  <a:pt x="2363556" y="778598"/>
                </a:cubicBezTo>
                <a:cubicBezTo>
                  <a:pt x="2341727" y="755090"/>
                  <a:pt x="2322277" y="729428"/>
                  <a:pt x="2300182" y="706170"/>
                </a:cubicBezTo>
                <a:cubicBezTo>
                  <a:pt x="2264908" y="669040"/>
                  <a:pt x="2234620" y="625224"/>
                  <a:pt x="2191540" y="597529"/>
                </a:cubicBezTo>
                <a:cubicBezTo>
                  <a:pt x="2149291" y="570368"/>
                  <a:pt x="2107861" y="541888"/>
                  <a:pt x="2064792" y="516047"/>
                </a:cubicBezTo>
                <a:cubicBezTo>
                  <a:pt x="2049703" y="506994"/>
                  <a:pt x="2034371" y="498334"/>
                  <a:pt x="2019525" y="488887"/>
                </a:cubicBezTo>
                <a:cubicBezTo>
                  <a:pt x="2001165" y="477204"/>
                  <a:pt x="1984002" y="463638"/>
                  <a:pt x="1965204" y="452673"/>
                </a:cubicBezTo>
                <a:cubicBezTo>
                  <a:pt x="1899936" y="414600"/>
                  <a:pt x="1926798" y="435958"/>
                  <a:pt x="1865616" y="407406"/>
                </a:cubicBezTo>
                <a:cubicBezTo>
                  <a:pt x="1835041" y="393138"/>
                  <a:pt x="1807090" y="372809"/>
                  <a:pt x="1775081" y="362139"/>
                </a:cubicBezTo>
                <a:lnTo>
                  <a:pt x="1612119" y="307818"/>
                </a:lnTo>
                <a:cubicBezTo>
                  <a:pt x="1594012" y="301782"/>
                  <a:pt x="1576625" y="292849"/>
                  <a:pt x="1557798" y="289711"/>
                </a:cubicBezTo>
                <a:cubicBezTo>
                  <a:pt x="1539691" y="286693"/>
                  <a:pt x="1521364" y="284785"/>
                  <a:pt x="1503477" y="280657"/>
                </a:cubicBezTo>
                <a:cubicBezTo>
                  <a:pt x="1482070" y="275717"/>
                  <a:pt x="1461101" y="269011"/>
                  <a:pt x="1440103" y="262550"/>
                </a:cubicBezTo>
                <a:cubicBezTo>
                  <a:pt x="1421861" y="256937"/>
                  <a:pt x="1404380" y="248735"/>
                  <a:pt x="1385782" y="244443"/>
                </a:cubicBezTo>
                <a:cubicBezTo>
                  <a:pt x="1349989" y="236183"/>
                  <a:pt x="1249033" y="228720"/>
                  <a:pt x="1222820" y="226337"/>
                </a:cubicBezTo>
                <a:cubicBezTo>
                  <a:pt x="1147374" y="235390"/>
                  <a:pt x="1070482" y="236231"/>
                  <a:pt x="996483" y="253497"/>
                </a:cubicBezTo>
                <a:cubicBezTo>
                  <a:pt x="982035" y="256868"/>
                  <a:pt x="912445" y="327038"/>
                  <a:pt x="905948" y="334978"/>
                </a:cubicBezTo>
                <a:cubicBezTo>
                  <a:pt x="743151" y="533951"/>
                  <a:pt x="836923" y="430496"/>
                  <a:pt x="706772" y="606582"/>
                </a:cubicBezTo>
                <a:cubicBezTo>
                  <a:pt x="611269" y="735792"/>
                  <a:pt x="508852" y="818792"/>
                  <a:pt x="444222" y="986828"/>
                </a:cubicBezTo>
                <a:cubicBezTo>
                  <a:pt x="429133" y="1026060"/>
                  <a:pt x="415512" y="1065888"/>
                  <a:pt x="398954" y="1104523"/>
                </a:cubicBezTo>
                <a:cubicBezTo>
                  <a:pt x="362195" y="1190295"/>
                  <a:pt x="298981" y="1305541"/>
                  <a:pt x="272206" y="1394234"/>
                </a:cubicBezTo>
                <a:cubicBezTo>
                  <a:pt x="210585" y="1598353"/>
                  <a:pt x="197423" y="1684434"/>
                  <a:pt x="163564" y="1865014"/>
                </a:cubicBezTo>
                <a:cubicBezTo>
                  <a:pt x="160546" y="1919335"/>
                  <a:pt x="161259" y="1973992"/>
                  <a:pt x="154511" y="2027976"/>
                </a:cubicBezTo>
                <a:cubicBezTo>
                  <a:pt x="149152" y="2070851"/>
                  <a:pt x="134230" y="2112067"/>
                  <a:pt x="127350" y="2154725"/>
                </a:cubicBezTo>
                <a:cubicBezTo>
                  <a:pt x="119124" y="2205723"/>
                  <a:pt x="115279" y="2257331"/>
                  <a:pt x="109243" y="2308634"/>
                </a:cubicBezTo>
                <a:cubicBezTo>
                  <a:pt x="103546" y="2405487"/>
                  <a:pt x="89204" y="2658152"/>
                  <a:pt x="82083" y="2725093"/>
                </a:cubicBezTo>
                <a:cubicBezTo>
                  <a:pt x="69909" y="2839527"/>
                  <a:pt x="44902" y="2930645"/>
                  <a:pt x="18709" y="3041964"/>
                </a:cubicBezTo>
                <a:cubicBezTo>
                  <a:pt x="9799" y="3175602"/>
                  <a:pt x="-2923" y="3342335"/>
                  <a:pt x="602" y="3467477"/>
                </a:cubicBezTo>
                <a:cubicBezTo>
                  <a:pt x="3926" y="3585473"/>
                  <a:pt x="18709" y="3702867"/>
                  <a:pt x="27762" y="3820562"/>
                </a:cubicBezTo>
                <a:cubicBezTo>
                  <a:pt x="30780" y="4086130"/>
                  <a:pt x="21220" y="4352140"/>
                  <a:pt x="36816" y="4617267"/>
                </a:cubicBezTo>
                <a:cubicBezTo>
                  <a:pt x="39450" y="4662053"/>
                  <a:pt x="69521" y="4700947"/>
                  <a:pt x="82083" y="4744016"/>
                </a:cubicBezTo>
                <a:cubicBezTo>
                  <a:pt x="90700" y="4773561"/>
                  <a:pt x="90023" y="4805502"/>
                  <a:pt x="100190" y="4834550"/>
                </a:cubicBezTo>
                <a:cubicBezTo>
                  <a:pt x="140105" y="4948594"/>
                  <a:pt x="145892" y="4905863"/>
                  <a:pt x="208832" y="5006566"/>
                </a:cubicBezTo>
                <a:cubicBezTo>
                  <a:pt x="221013" y="5026056"/>
                  <a:pt x="225361" y="5049564"/>
                  <a:pt x="235992" y="5069941"/>
                </a:cubicBezTo>
                <a:cubicBezTo>
                  <a:pt x="317121" y="5225440"/>
                  <a:pt x="295465" y="5175099"/>
                  <a:pt x="362740" y="5287224"/>
                </a:cubicBezTo>
                <a:cubicBezTo>
                  <a:pt x="375258" y="5308087"/>
                  <a:pt x="384566" y="5330978"/>
                  <a:pt x="398954" y="5350598"/>
                </a:cubicBezTo>
                <a:lnTo>
                  <a:pt x="498542" y="5486400"/>
                </a:lnTo>
                <a:cubicBezTo>
                  <a:pt x="507493" y="5498548"/>
                  <a:pt x="513632" y="5513561"/>
                  <a:pt x="525703" y="5522614"/>
                </a:cubicBezTo>
                <a:cubicBezTo>
                  <a:pt x="660524" y="5623728"/>
                  <a:pt x="446008" y="5458130"/>
                  <a:pt x="598131" y="5595042"/>
                </a:cubicBezTo>
                <a:cubicBezTo>
                  <a:pt x="614306" y="5609600"/>
                  <a:pt x="635274" y="5617895"/>
                  <a:pt x="652451" y="5631255"/>
                </a:cubicBezTo>
                <a:cubicBezTo>
                  <a:pt x="661079" y="5637966"/>
                  <a:pt x="731057" y="5695574"/>
                  <a:pt x="761093" y="5712737"/>
                </a:cubicBezTo>
                <a:cubicBezTo>
                  <a:pt x="772811" y="5719433"/>
                  <a:pt x="786078" y="5723357"/>
                  <a:pt x="797307" y="5730843"/>
                </a:cubicBezTo>
                <a:cubicBezTo>
                  <a:pt x="813385" y="5741562"/>
                  <a:pt x="826188" y="5756816"/>
                  <a:pt x="842574" y="5767057"/>
                </a:cubicBezTo>
                <a:cubicBezTo>
                  <a:pt x="850667" y="5772115"/>
                  <a:pt x="861014" y="5772235"/>
                  <a:pt x="869735" y="5776111"/>
                </a:cubicBezTo>
                <a:cubicBezTo>
                  <a:pt x="888234" y="5784333"/>
                  <a:pt x="907211" y="5792042"/>
                  <a:pt x="924055" y="5803271"/>
                </a:cubicBezTo>
                <a:cubicBezTo>
                  <a:pt x="1013819" y="5863114"/>
                  <a:pt x="939842" y="5840833"/>
                  <a:pt x="1023643" y="5857592"/>
                </a:cubicBezTo>
                <a:cubicBezTo>
                  <a:pt x="1156366" y="5923952"/>
                  <a:pt x="1007897" y="5851599"/>
                  <a:pt x="1123232" y="5902859"/>
                </a:cubicBezTo>
                <a:cubicBezTo>
                  <a:pt x="1135565" y="5908340"/>
                  <a:pt x="1147112" y="5915485"/>
                  <a:pt x="1159445" y="5920966"/>
                </a:cubicBezTo>
                <a:cubicBezTo>
                  <a:pt x="1174296" y="5927566"/>
                  <a:pt x="1189440" y="5933519"/>
                  <a:pt x="1204713" y="5939073"/>
                </a:cubicBezTo>
                <a:cubicBezTo>
                  <a:pt x="1222650" y="5945596"/>
                  <a:pt x="1259034" y="5957180"/>
                  <a:pt x="1259034" y="5957180"/>
                </a:cubicBezTo>
                <a:cubicBezTo>
                  <a:pt x="1332330" y="6006045"/>
                  <a:pt x="1234719" y="5945368"/>
                  <a:pt x="1322408" y="5984341"/>
                </a:cubicBezTo>
                <a:cubicBezTo>
                  <a:pt x="1338488" y="5991488"/>
                  <a:pt x="1351337" y="6004966"/>
                  <a:pt x="1367675" y="6011501"/>
                </a:cubicBezTo>
                <a:cubicBezTo>
                  <a:pt x="1381962" y="6017216"/>
                  <a:pt x="1397948" y="6017094"/>
                  <a:pt x="1412942" y="6020554"/>
                </a:cubicBezTo>
                <a:cubicBezTo>
                  <a:pt x="1454518" y="6030148"/>
                  <a:pt x="1489276" y="6041352"/>
                  <a:pt x="1530637" y="6047715"/>
                </a:cubicBezTo>
                <a:cubicBezTo>
                  <a:pt x="1554685" y="6051415"/>
                  <a:pt x="1578922" y="6053750"/>
                  <a:pt x="1603065" y="6056768"/>
                </a:cubicBezTo>
                <a:lnTo>
                  <a:pt x="1974257" y="6047715"/>
                </a:lnTo>
                <a:cubicBezTo>
                  <a:pt x="2002516" y="6044255"/>
                  <a:pt x="2022996" y="6018239"/>
                  <a:pt x="2046685" y="6002447"/>
                </a:cubicBezTo>
                <a:cubicBezTo>
                  <a:pt x="2055738" y="5996412"/>
                  <a:pt x="2065140" y="5990869"/>
                  <a:pt x="2073845" y="5984341"/>
                </a:cubicBezTo>
                <a:cubicBezTo>
                  <a:pt x="2089304" y="5972747"/>
                  <a:pt x="2101829" y="5956769"/>
                  <a:pt x="2119113" y="5948127"/>
                </a:cubicBezTo>
                <a:cubicBezTo>
                  <a:pt x="2132876" y="5941245"/>
                  <a:pt x="2149291" y="5942091"/>
                  <a:pt x="2164380" y="5939073"/>
                </a:cubicBezTo>
                <a:cubicBezTo>
                  <a:pt x="2226653" y="5876800"/>
                  <a:pt x="2147203" y="5950524"/>
                  <a:pt x="2245861" y="5884752"/>
                </a:cubicBezTo>
                <a:cubicBezTo>
                  <a:pt x="2324711" y="5832185"/>
                  <a:pt x="2363637" y="5794056"/>
                  <a:pt x="2408824" y="5703683"/>
                </a:cubicBezTo>
                <a:cubicBezTo>
                  <a:pt x="2427002" y="5667328"/>
                  <a:pt x="2430585" y="5662667"/>
                  <a:pt x="2445037" y="5622202"/>
                </a:cubicBezTo>
                <a:cubicBezTo>
                  <a:pt x="2454666" y="5595240"/>
                  <a:pt x="2461565" y="5567303"/>
                  <a:pt x="2472198" y="5540721"/>
                </a:cubicBezTo>
                <a:cubicBezTo>
                  <a:pt x="2523883" y="5411509"/>
                  <a:pt x="2475209" y="5566692"/>
                  <a:pt x="2526519" y="5423026"/>
                </a:cubicBezTo>
                <a:cubicBezTo>
                  <a:pt x="2534253" y="5401371"/>
                  <a:pt x="2551244" y="5328308"/>
                  <a:pt x="2562733" y="5305331"/>
                </a:cubicBezTo>
                <a:cubicBezTo>
                  <a:pt x="2619746" y="5191305"/>
                  <a:pt x="2583606" y="5316708"/>
                  <a:pt x="2626107" y="5178582"/>
                </a:cubicBezTo>
                <a:cubicBezTo>
                  <a:pt x="2640841" y="5130698"/>
                  <a:pt x="2630909" y="5123160"/>
                  <a:pt x="2644214" y="5069941"/>
                </a:cubicBezTo>
                <a:cubicBezTo>
                  <a:pt x="2651158" y="5042166"/>
                  <a:pt x="2663997" y="5016122"/>
                  <a:pt x="2671374" y="4988459"/>
                </a:cubicBezTo>
                <a:cubicBezTo>
                  <a:pt x="2679861" y="4956634"/>
                  <a:pt x="2684205" y="4890728"/>
                  <a:pt x="2689481" y="4861711"/>
                </a:cubicBezTo>
                <a:cubicBezTo>
                  <a:pt x="2693896" y="4837426"/>
                  <a:pt x="2717686" y="4796247"/>
                  <a:pt x="2725695" y="4780230"/>
                </a:cubicBezTo>
                <a:cubicBezTo>
                  <a:pt x="2728713" y="4762123"/>
                  <a:pt x="2731957" y="4744052"/>
                  <a:pt x="2734748" y="4725909"/>
                </a:cubicBezTo>
                <a:cubicBezTo>
                  <a:pt x="2737993" y="4704818"/>
                  <a:pt x="2739617" y="4683460"/>
                  <a:pt x="2743802" y="4662535"/>
                </a:cubicBezTo>
                <a:cubicBezTo>
                  <a:pt x="2748683" y="4638133"/>
                  <a:pt x="2755873" y="4614250"/>
                  <a:pt x="2761909" y="4590107"/>
                </a:cubicBezTo>
                <a:cubicBezTo>
                  <a:pt x="2764927" y="4559929"/>
                  <a:pt x="2767418" y="4529693"/>
                  <a:pt x="2770962" y="4499572"/>
                </a:cubicBezTo>
                <a:cubicBezTo>
                  <a:pt x="2773455" y="4478379"/>
                  <a:pt x="2779552" y="4457532"/>
                  <a:pt x="2780016" y="4436198"/>
                </a:cubicBezTo>
                <a:cubicBezTo>
                  <a:pt x="2785592" y="4179726"/>
                  <a:pt x="2780886" y="3923055"/>
                  <a:pt x="2789069" y="3666653"/>
                </a:cubicBezTo>
                <a:cubicBezTo>
                  <a:pt x="2789956" y="3638844"/>
                  <a:pt x="2802048" y="3612518"/>
                  <a:pt x="2807176" y="3585172"/>
                </a:cubicBezTo>
                <a:cubicBezTo>
                  <a:pt x="2811109" y="3564198"/>
                  <a:pt x="2813410" y="3542950"/>
                  <a:pt x="2816230" y="3521798"/>
                </a:cubicBezTo>
                <a:cubicBezTo>
                  <a:pt x="2820761" y="3487815"/>
                  <a:pt x="2828130" y="3421166"/>
                  <a:pt x="2834336" y="3385996"/>
                </a:cubicBezTo>
                <a:cubicBezTo>
                  <a:pt x="2839684" y="3355688"/>
                  <a:pt x="2847094" y="3325769"/>
                  <a:pt x="2852443" y="3295461"/>
                </a:cubicBezTo>
                <a:cubicBezTo>
                  <a:pt x="2892661" y="3067561"/>
                  <a:pt x="2818643" y="3446356"/>
                  <a:pt x="2879604" y="3141552"/>
                </a:cubicBezTo>
                <a:cubicBezTo>
                  <a:pt x="2906046" y="2877118"/>
                  <a:pt x="2865405" y="3205448"/>
                  <a:pt x="2915818" y="2978590"/>
                </a:cubicBezTo>
                <a:cubicBezTo>
                  <a:pt x="2922397" y="2948983"/>
                  <a:pt x="2921696" y="2918217"/>
                  <a:pt x="2924871" y="2888055"/>
                </a:cubicBezTo>
                <a:cubicBezTo>
                  <a:pt x="2927732" y="2860878"/>
                  <a:pt x="2930060" y="2833627"/>
                  <a:pt x="2933925" y="2806574"/>
                </a:cubicBezTo>
                <a:cubicBezTo>
                  <a:pt x="2947533" y="2711319"/>
                  <a:pt x="2950944" y="2702828"/>
                  <a:pt x="2970138" y="2616451"/>
                </a:cubicBezTo>
                <a:cubicBezTo>
                  <a:pt x="2992402" y="2371566"/>
                  <a:pt x="2960144" y="2676413"/>
                  <a:pt x="3006352" y="2399168"/>
                </a:cubicBezTo>
                <a:cubicBezTo>
                  <a:pt x="3011832" y="2366289"/>
                  <a:pt x="3012089" y="2332747"/>
                  <a:pt x="3015406" y="2299580"/>
                </a:cubicBezTo>
                <a:cubicBezTo>
                  <a:pt x="3018125" y="2272388"/>
                  <a:pt x="3020767" y="2245176"/>
                  <a:pt x="3024459" y="2218099"/>
                </a:cubicBezTo>
                <a:cubicBezTo>
                  <a:pt x="3039107" y="2110681"/>
                  <a:pt x="3041092" y="2107774"/>
                  <a:pt x="3060673" y="2009869"/>
                </a:cubicBezTo>
                <a:cubicBezTo>
                  <a:pt x="3063691" y="1662820"/>
                  <a:pt x="3064548" y="1315745"/>
                  <a:pt x="3069727" y="968721"/>
                </a:cubicBezTo>
                <a:cubicBezTo>
                  <a:pt x="3070584" y="911309"/>
                  <a:pt x="3070660" y="853546"/>
                  <a:pt x="3078780" y="796705"/>
                </a:cubicBezTo>
                <a:cubicBezTo>
                  <a:pt x="3082829" y="768363"/>
                  <a:pt x="3098996" y="742999"/>
                  <a:pt x="3105940" y="715224"/>
                </a:cubicBezTo>
                <a:cubicBezTo>
                  <a:pt x="3108839" y="703628"/>
                  <a:pt x="3117555" y="664832"/>
                  <a:pt x="3124047" y="651849"/>
                </a:cubicBezTo>
                <a:cubicBezTo>
                  <a:pt x="3131917" y="636110"/>
                  <a:pt x="3142154" y="621671"/>
                  <a:pt x="3151208" y="606582"/>
                </a:cubicBezTo>
                <a:cubicBezTo>
                  <a:pt x="3157244" y="585457"/>
                  <a:pt x="3159490" y="562859"/>
                  <a:pt x="3169315" y="543208"/>
                </a:cubicBezTo>
                <a:cubicBezTo>
                  <a:pt x="3175041" y="531756"/>
                  <a:pt x="3188143" y="525768"/>
                  <a:pt x="3196475" y="516047"/>
                </a:cubicBezTo>
                <a:cubicBezTo>
                  <a:pt x="3206295" y="504591"/>
                  <a:pt x="3212966" y="490503"/>
                  <a:pt x="3223636" y="479834"/>
                </a:cubicBezTo>
                <a:cubicBezTo>
                  <a:pt x="3260540" y="442930"/>
                  <a:pt x="3258382" y="447127"/>
                  <a:pt x="3296063" y="434566"/>
                </a:cubicBezTo>
                <a:cubicBezTo>
                  <a:pt x="3316497" y="419241"/>
                  <a:pt x="3337378" y="402534"/>
                  <a:pt x="3359437" y="389299"/>
                </a:cubicBezTo>
                <a:cubicBezTo>
                  <a:pt x="3395387" y="367729"/>
                  <a:pt x="3428306" y="339184"/>
                  <a:pt x="3468079" y="325925"/>
                </a:cubicBezTo>
                <a:cubicBezTo>
                  <a:pt x="3477132" y="322907"/>
                  <a:pt x="3486518" y="320747"/>
                  <a:pt x="3495239" y="316871"/>
                </a:cubicBezTo>
                <a:cubicBezTo>
                  <a:pt x="3513738" y="308649"/>
                  <a:pt x="3529999" y="294927"/>
                  <a:pt x="3549560" y="289711"/>
                </a:cubicBezTo>
                <a:cubicBezTo>
                  <a:pt x="3575965" y="282670"/>
                  <a:pt x="3603925" y="284047"/>
                  <a:pt x="3631041" y="280657"/>
                </a:cubicBezTo>
                <a:cubicBezTo>
                  <a:pt x="3652216" y="278010"/>
                  <a:pt x="3673291" y="274622"/>
                  <a:pt x="3694416" y="271604"/>
                </a:cubicBezTo>
                <a:cubicBezTo>
                  <a:pt x="3712523" y="265568"/>
                  <a:pt x="3729658" y="254042"/>
                  <a:pt x="3748736" y="253497"/>
                </a:cubicBezTo>
                <a:cubicBezTo>
                  <a:pt x="3961483" y="247418"/>
                  <a:pt x="3935177" y="243521"/>
                  <a:pt x="4047501" y="271604"/>
                </a:cubicBezTo>
                <a:cubicBezTo>
                  <a:pt x="4059572" y="283675"/>
                  <a:pt x="4071131" y="296282"/>
                  <a:pt x="4083715" y="307818"/>
                </a:cubicBezTo>
                <a:cubicBezTo>
                  <a:pt x="4107363" y="329495"/>
                  <a:pt x="4133458" y="348508"/>
                  <a:pt x="4156142" y="371192"/>
                </a:cubicBezTo>
                <a:cubicBezTo>
                  <a:pt x="4166812" y="381862"/>
                  <a:pt x="4173036" y="396349"/>
                  <a:pt x="4183303" y="407406"/>
                </a:cubicBezTo>
                <a:cubicBezTo>
                  <a:pt x="4277208" y="508535"/>
                  <a:pt x="4269390" y="483452"/>
                  <a:pt x="4355319" y="588475"/>
                </a:cubicBezTo>
                <a:cubicBezTo>
                  <a:pt x="4383984" y="623510"/>
                  <a:pt x="4405245" y="664660"/>
                  <a:pt x="4436800" y="697117"/>
                </a:cubicBezTo>
                <a:cubicBezTo>
                  <a:pt x="4511235" y="773679"/>
                  <a:pt x="4592281" y="843571"/>
                  <a:pt x="4672190" y="914400"/>
                </a:cubicBezTo>
                <a:cubicBezTo>
                  <a:pt x="4725105" y="961302"/>
                  <a:pt x="4788003" y="997506"/>
                  <a:pt x="4835152" y="1050202"/>
                </a:cubicBezTo>
                <a:lnTo>
                  <a:pt x="4989061" y="1222218"/>
                </a:lnTo>
                <a:cubicBezTo>
                  <a:pt x="5001132" y="1252396"/>
                  <a:pt x="5010739" y="1283681"/>
                  <a:pt x="5025275" y="1312752"/>
                </a:cubicBezTo>
                <a:cubicBezTo>
                  <a:pt x="5070179" y="1402561"/>
                  <a:pt x="5087734" y="1420174"/>
                  <a:pt x="5142970" y="1493822"/>
                </a:cubicBezTo>
                <a:cubicBezTo>
                  <a:pt x="5152024" y="1530036"/>
                  <a:pt x="5157868" y="1567207"/>
                  <a:pt x="5170131" y="1602463"/>
                </a:cubicBezTo>
                <a:cubicBezTo>
                  <a:pt x="5280363" y="1919378"/>
                  <a:pt x="5157937" y="1491355"/>
                  <a:pt x="5242558" y="1801640"/>
                </a:cubicBezTo>
                <a:cubicBezTo>
                  <a:pt x="5249190" y="1874588"/>
                  <a:pt x="5252461" y="1937960"/>
                  <a:pt x="5269719" y="2009869"/>
                </a:cubicBezTo>
                <a:cubicBezTo>
                  <a:pt x="5279298" y="2049782"/>
                  <a:pt x="5293862" y="2088332"/>
                  <a:pt x="5305933" y="2127564"/>
                </a:cubicBezTo>
                <a:cubicBezTo>
                  <a:pt x="5316033" y="2274024"/>
                  <a:pt x="5318248" y="2387312"/>
                  <a:pt x="5342146" y="2525917"/>
                </a:cubicBezTo>
                <a:cubicBezTo>
                  <a:pt x="5349488" y="2568497"/>
                  <a:pt x="5360253" y="2610416"/>
                  <a:pt x="5369307" y="2652665"/>
                </a:cubicBezTo>
                <a:cubicBezTo>
                  <a:pt x="5372325" y="2697932"/>
                  <a:pt x="5371944" y="2743555"/>
                  <a:pt x="5378360" y="2788467"/>
                </a:cubicBezTo>
                <a:cubicBezTo>
                  <a:pt x="5384054" y="2828325"/>
                  <a:pt x="5397870" y="2866633"/>
                  <a:pt x="5405521" y="2906162"/>
                </a:cubicBezTo>
                <a:cubicBezTo>
                  <a:pt x="5415986" y="2960229"/>
                  <a:pt x="5424216" y="3014709"/>
                  <a:pt x="5432681" y="3069125"/>
                </a:cubicBezTo>
                <a:cubicBezTo>
                  <a:pt x="5445342" y="3150516"/>
                  <a:pt x="5468895" y="3313568"/>
                  <a:pt x="5468895" y="3313568"/>
                </a:cubicBezTo>
                <a:cubicBezTo>
                  <a:pt x="5471913" y="3355818"/>
                  <a:pt x="5471507" y="3398452"/>
                  <a:pt x="5477948" y="3440317"/>
                </a:cubicBezTo>
                <a:cubicBezTo>
                  <a:pt x="5527860" y="3764741"/>
                  <a:pt x="5488291" y="3313499"/>
                  <a:pt x="5514162" y="3675707"/>
                </a:cubicBezTo>
                <a:cubicBezTo>
                  <a:pt x="5511144" y="3880919"/>
                  <a:pt x="5510303" y="4086175"/>
                  <a:pt x="5505109" y="4291343"/>
                </a:cubicBezTo>
                <a:cubicBezTo>
                  <a:pt x="5504265" y="4324665"/>
                  <a:pt x="5503136" y="4358359"/>
                  <a:pt x="5496055" y="4390931"/>
                </a:cubicBezTo>
                <a:cubicBezTo>
                  <a:pt x="5487946" y="4428232"/>
                  <a:pt x="5470955" y="4463053"/>
                  <a:pt x="5459841" y="4499572"/>
                </a:cubicBezTo>
                <a:cubicBezTo>
                  <a:pt x="5449823" y="4532490"/>
                  <a:pt x="5442699" y="4566242"/>
                  <a:pt x="5432681" y="4599160"/>
                </a:cubicBezTo>
                <a:cubicBezTo>
                  <a:pt x="5421567" y="4635679"/>
                  <a:pt x="5406511" y="4670974"/>
                  <a:pt x="5396467" y="4707802"/>
                </a:cubicBezTo>
                <a:cubicBezTo>
                  <a:pt x="5388369" y="4737494"/>
                  <a:pt x="5384898" y="4768263"/>
                  <a:pt x="5378360" y="4798337"/>
                </a:cubicBezTo>
                <a:cubicBezTo>
                  <a:pt x="5369807" y="4837681"/>
                  <a:pt x="5359412" y="4876616"/>
                  <a:pt x="5351200" y="4916032"/>
                </a:cubicBezTo>
                <a:cubicBezTo>
                  <a:pt x="5308906" y="5119043"/>
                  <a:pt x="5355832" y="4924665"/>
                  <a:pt x="5314986" y="5088047"/>
                </a:cubicBezTo>
                <a:cubicBezTo>
                  <a:pt x="5314782" y="5089882"/>
                  <a:pt x="5301048" y="5221230"/>
                  <a:pt x="5296879" y="5232903"/>
                </a:cubicBezTo>
                <a:cubicBezTo>
                  <a:pt x="5288696" y="5255816"/>
                  <a:pt x="5271546" y="5274515"/>
                  <a:pt x="5260665" y="5296277"/>
                </a:cubicBezTo>
                <a:cubicBezTo>
                  <a:pt x="5250387" y="5316834"/>
                  <a:pt x="5242041" y="5338312"/>
                  <a:pt x="5233505" y="5359651"/>
                </a:cubicBezTo>
                <a:cubicBezTo>
                  <a:pt x="5217894" y="5398678"/>
                  <a:pt x="5198431" y="5436567"/>
                  <a:pt x="5188237" y="5477346"/>
                </a:cubicBezTo>
                <a:cubicBezTo>
                  <a:pt x="5182202" y="5501489"/>
                  <a:pt x="5178000" y="5526165"/>
                  <a:pt x="5170131" y="5549774"/>
                </a:cubicBezTo>
                <a:cubicBezTo>
                  <a:pt x="5130509" y="5668642"/>
                  <a:pt x="5159028" y="5563335"/>
                  <a:pt x="5115810" y="5658416"/>
                </a:cubicBezTo>
                <a:cubicBezTo>
                  <a:pt x="5107912" y="5675792"/>
                  <a:pt x="5106239" y="5695666"/>
                  <a:pt x="5097703" y="5712737"/>
                </a:cubicBezTo>
                <a:cubicBezTo>
                  <a:pt x="5085161" y="5737821"/>
                  <a:pt x="5044545" y="5790302"/>
                  <a:pt x="5025275" y="5812325"/>
                </a:cubicBezTo>
                <a:cubicBezTo>
                  <a:pt x="5016844" y="5821961"/>
                  <a:pt x="5006312" y="5829649"/>
                  <a:pt x="4998115" y="5839485"/>
                </a:cubicBezTo>
                <a:cubicBezTo>
                  <a:pt x="4974759" y="5867512"/>
                  <a:pt x="4985521" y="5870467"/>
                  <a:pt x="4952847" y="5893806"/>
                </a:cubicBezTo>
                <a:cubicBezTo>
                  <a:pt x="4927354" y="5912016"/>
                  <a:pt x="4909583" y="5913676"/>
                  <a:pt x="4880420" y="5920966"/>
                </a:cubicBezTo>
                <a:cubicBezTo>
                  <a:pt x="4865311" y="5919959"/>
                  <a:pt x="4579712" y="5909869"/>
                  <a:pt x="4500174" y="5884752"/>
                </a:cubicBezTo>
                <a:cubicBezTo>
                  <a:pt x="4476973" y="5877426"/>
                  <a:pt x="4459713" y="5856722"/>
                  <a:pt x="4436800" y="5848539"/>
                </a:cubicBezTo>
                <a:cubicBezTo>
                  <a:pt x="4374729" y="5826371"/>
                  <a:pt x="4309974" y="5812595"/>
                  <a:pt x="4246677" y="5794218"/>
                </a:cubicBezTo>
                <a:lnTo>
                  <a:pt x="4156142" y="5767057"/>
                </a:lnTo>
                <a:cubicBezTo>
                  <a:pt x="4123058" y="5757604"/>
                  <a:pt x="4056554" y="5739897"/>
                  <a:pt x="4056554" y="5739897"/>
                </a:cubicBezTo>
                <a:cubicBezTo>
                  <a:pt x="4032412" y="5721790"/>
                  <a:pt x="4009718" y="5701570"/>
                  <a:pt x="3984127" y="5685576"/>
                </a:cubicBezTo>
                <a:cubicBezTo>
                  <a:pt x="3961238" y="5671270"/>
                  <a:pt x="3934845" y="5663249"/>
                  <a:pt x="3911699" y="5649362"/>
                </a:cubicBezTo>
                <a:cubicBezTo>
                  <a:pt x="3838980" y="5605731"/>
                  <a:pt x="3765784" y="5562370"/>
                  <a:pt x="3703469" y="5504507"/>
                </a:cubicBezTo>
                <a:cubicBezTo>
                  <a:pt x="3678449" y="5481274"/>
                  <a:pt x="3653524" y="5457774"/>
                  <a:pt x="3631041" y="5432079"/>
                </a:cubicBezTo>
                <a:cubicBezTo>
                  <a:pt x="3590073" y="5385258"/>
                  <a:pt x="3513346" y="5287224"/>
                  <a:pt x="3513346" y="5287224"/>
                </a:cubicBezTo>
                <a:cubicBezTo>
                  <a:pt x="3424238" y="5019898"/>
                  <a:pt x="3563386" y="5417705"/>
                  <a:pt x="3431865" y="5115208"/>
                </a:cubicBezTo>
                <a:cubicBezTo>
                  <a:pt x="3415499" y="5077565"/>
                  <a:pt x="3411438" y="5035402"/>
                  <a:pt x="3395651" y="4997513"/>
                </a:cubicBezTo>
                <a:cubicBezTo>
                  <a:pt x="3381108" y="4962609"/>
                  <a:pt x="3355874" y="4932829"/>
                  <a:pt x="3341331" y="4897925"/>
                </a:cubicBezTo>
                <a:cubicBezTo>
                  <a:pt x="3325544" y="4860036"/>
                  <a:pt x="3319144" y="4818806"/>
                  <a:pt x="3305117" y="4780230"/>
                </a:cubicBezTo>
                <a:cubicBezTo>
                  <a:pt x="3294960" y="4752297"/>
                  <a:pt x="3279178" y="4726638"/>
                  <a:pt x="3268903" y="4698748"/>
                </a:cubicBezTo>
                <a:cubicBezTo>
                  <a:pt x="3242169" y="4626184"/>
                  <a:pt x="3236169" y="4575129"/>
                  <a:pt x="3214582" y="4499572"/>
                </a:cubicBezTo>
                <a:cubicBezTo>
                  <a:pt x="3165601" y="4328135"/>
                  <a:pt x="3208699" y="4511616"/>
                  <a:pt x="3160261" y="4327556"/>
                </a:cubicBezTo>
                <a:cubicBezTo>
                  <a:pt x="3127770" y="4204093"/>
                  <a:pt x="3153567" y="4289625"/>
                  <a:pt x="3133101" y="4173647"/>
                </a:cubicBezTo>
                <a:cubicBezTo>
                  <a:pt x="3128266" y="4146247"/>
                  <a:pt x="3119390" y="4119639"/>
                  <a:pt x="3114994" y="4092166"/>
                </a:cubicBezTo>
                <a:cubicBezTo>
                  <a:pt x="3107306" y="4044116"/>
                  <a:pt x="3102260" y="3995674"/>
                  <a:pt x="3096887" y="3947311"/>
                </a:cubicBezTo>
                <a:cubicBezTo>
                  <a:pt x="3093869" y="3920151"/>
                  <a:pt x="3092947" y="3892675"/>
                  <a:pt x="3087834" y="3865830"/>
                </a:cubicBezTo>
                <a:cubicBezTo>
                  <a:pt x="3080849" y="3829161"/>
                  <a:pt x="3069727" y="3793402"/>
                  <a:pt x="3060673" y="3757188"/>
                </a:cubicBezTo>
                <a:cubicBezTo>
                  <a:pt x="3057655" y="3727010"/>
                  <a:pt x="3054969" y="3696796"/>
                  <a:pt x="3051620" y="3666653"/>
                </a:cubicBezTo>
                <a:cubicBezTo>
                  <a:pt x="3048933" y="3642472"/>
                  <a:pt x="3044363" y="3618490"/>
                  <a:pt x="3042566" y="3594226"/>
                </a:cubicBezTo>
                <a:cubicBezTo>
                  <a:pt x="3038324" y="3536965"/>
                  <a:pt x="3037095" y="3479516"/>
                  <a:pt x="3033513" y="3422210"/>
                </a:cubicBezTo>
                <a:cubicBezTo>
                  <a:pt x="3028041" y="3334656"/>
                  <a:pt x="3020994" y="3247206"/>
                  <a:pt x="3015406" y="3159659"/>
                </a:cubicBezTo>
                <a:cubicBezTo>
                  <a:pt x="3002715" y="2960835"/>
                  <a:pt x="3012855" y="3053942"/>
                  <a:pt x="2997299" y="2906162"/>
                </a:cubicBezTo>
                <a:cubicBezTo>
                  <a:pt x="2994438" y="2878985"/>
                  <a:pt x="2994173" y="2851358"/>
                  <a:pt x="2988245" y="2824681"/>
                </a:cubicBezTo>
                <a:cubicBezTo>
                  <a:pt x="2982034" y="2796733"/>
                  <a:pt x="2970138" y="2770360"/>
                  <a:pt x="2961085" y="2743200"/>
                </a:cubicBezTo>
                <a:cubicBezTo>
                  <a:pt x="2960573" y="2738083"/>
                  <a:pt x="2945235" y="2581342"/>
                  <a:pt x="2942978" y="2571184"/>
                </a:cubicBezTo>
                <a:cubicBezTo>
                  <a:pt x="2936767" y="2543236"/>
                  <a:pt x="2924871" y="2516863"/>
                  <a:pt x="2915818" y="2489703"/>
                </a:cubicBezTo>
                <a:cubicBezTo>
                  <a:pt x="2912800" y="2465560"/>
                  <a:pt x="2909356" y="2441467"/>
                  <a:pt x="2906764" y="2417275"/>
                </a:cubicBezTo>
                <a:cubicBezTo>
                  <a:pt x="2900302" y="2356963"/>
                  <a:pt x="2903369" y="2295052"/>
                  <a:pt x="2888657" y="2236206"/>
                </a:cubicBezTo>
                <a:lnTo>
                  <a:pt x="2870550" y="2163778"/>
                </a:lnTo>
                <a:cubicBezTo>
                  <a:pt x="2867532" y="2133600"/>
                  <a:pt x="2864728" y="2103399"/>
                  <a:pt x="2861497" y="2073243"/>
                </a:cubicBezTo>
                <a:cubicBezTo>
                  <a:pt x="2855675" y="2018899"/>
                  <a:pt x="2843390" y="1910281"/>
                  <a:pt x="2843390" y="1910281"/>
                </a:cubicBezTo>
                <a:cubicBezTo>
                  <a:pt x="2849426" y="1596428"/>
                  <a:pt x="2847621" y="1282326"/>
                  <a:pt x="2861497" y="968721"/>
                </a:cubicBezTo>
                <a:cubicBezTo>
                  <a:pt x="2862763" y="940120"/>
                  <a:pt x="2878960" y="914177"/>
                  <a:pt x="2888657" y="887240"/>
                </a:cubicBezTo>
                <a:cubicBezTo>
                  <a:pt x="2910523" y="826502"/>
                  <a:pt x="2973734" y="647536"/>
                  <a:pt x="3015406" y="597529"/>
                </a:cubicBezTo>
                <a:lnTo>
                  <a:pt x="3060673" y="543208"/>
                </a:lnTo>
                <a:cubicBezTo>
                  <a:pt x="3091460" y="466240"/>
                  <a:pt x="3067289" y="509432"/>
                  <a:pt x="3151208" y="425513"/>
                </a:cubicBezTo>
                <a:cubicBezTo>
                  <a:pt x="3179286" y="397435"/>
                  <a:pt x="3190387" y="382920"/>
                  <a:pt x="3223636" y="362139"/>
                </a:cubicBezTo>
                <a:cubicBezTo>
                  <a:pt x="3235080" y="354986"/>
                  <a:pt x="3247778" y="350068"/>
                  <a:pt x="3259849" y="344032"/>
                </a:cubicBezTo>
                <a:cubicBezTo>
                  <a:pt x="3265885" y="334978"/>
                  <a:pt x="3269694" y="323952"/>
                  <a:pt x="3277956" y="316871"/>
                </a:cubicBezTo>
                <a:cubicBezTo>
                  <a:pt x="3291317" y="305419"/>
                  <a:pt x="3307485" y="297581"/>
                  <a:pt x="3323224" y="289711"/>
                </a:cubicBezTo>
                <a:cubicBezTo>
                  <a:pt x="3426459" y="238093"/>
                  <a:pt x="3346260" y="283884"/>
                  <a:pt x="3440919" y="244443"/>
                </a:cubicBezTo>
                <a:cubicBezTo>
                  <a:pt x="3459606" y="236657"/>
                  <a:pt x="3476552" y="225069"/>
                  <a:pt x="3495239" y="217283"/>
                </a:cubicBezTo>
                <a:cubicBezTo>
                  <a:pt x="3512857" y="209942"/>
                  <a:pt x="3531170" y="204284"/>
                  <a:pt x="3549560" y="199176"/>
                </a:cubicBezTo>
                <a:cubicBezTo>
                  <a:pt x="3602460" y="184482"/>
                  <a:pt x="3657551" y="169834"/>
                  <a:pt x="3712523" y="162962"/>
                </a:cubicBezTo>
                <a:cubicBezTo>
                  <a:pt x="3742617" y="159200"/>
                  <a:pt x="3772879" y="156927"/>
                  <a:pt x="3803057" y="153909"/>
                </a:cubicBezTo>
                <a:cubicBezTo>
                  <a:pt x="3869449" y="165980"/>
                  <a:pt x="3940209" y="163541"/>
                  <a:pt x="4002234" y="190123"/>
                </a:cubicBezTo>
                <a:cubicBezTo>
                  <a:pt x="4286040" y="311754"/>
                  <a:pt x="4172997" y="302352"/>
                  <a:pt x="4337212" y="425513"/>
                </a:cubicBezTo>
                <a:cubicBezTo>
                  <a:pt x="4377393" y="455649"/>
                  <a:pt x="4425189" y="475065"/>
                  <a:pt x="4463960" y="506994"/>
                </a:cubicBezTo>
                <a:cubicBezTo>
                  <a:pt x="4528224" y="559917"/>
                  <a:pt x="4585174" y="621149"/>
                  <a:pt x="4645030" y="679010"/>
                </a:cubicBezTo>
                <a:cubicBezTo>
                  <a:pt x="4675715" y="708672"/>
                  <a:pt x="4709362" y="735856"/>
                  <a:pt x="4735564" y="769544"/>
                </a:cubicBezTo>
                <a:cubicBezTo>
                  <a:pt x="4844954" y="910191"/>
                  <a:pt x="4787681" y="826511"/>
                  <a:pt x="4907580" y="1059255"/>
                </a:cubicBezTo>
                <a:cubicBezTo>
                  <a:pt x="4923032" y="1089249"/>
                  <a:pt x="4939870" y="1118645"/>
                  <a:pt x="4952847" y="1149790"/>
                </a:cubicBezTo>
                <a:cubicBezTo>
                  <a:pt x="4967936" y="1186004"/>
                  <a:pt x="4984340" y="1221698"/>
                  <a:pt x="4998115" y="1258432"/>
                </a:cubicBezTo>
                <a:cubicBezTo>
                  <a:pt x="5019245" y="1314777"/>
                  <a:pt x="5057201" y="1438550"/>
                  <a:pt x="5070542" y="1493822"/>
                </a:cubicBezTo>
                <a:cubicBezTo>
                  <a:pt x="5081374" y="1538697"/>
                  <a:pt x="5088649" y="1584357"/>
                  <a:pt x="5097703" y="1629624"/>
                </a:cubicBezTo>
                <a:cubicBezTo>
                  <a:pt x="5127721" y="2079924"/>
                  <a:pt x="5076384" y="1430871"/>
                  <a:pt x="5142970" y="1910281"/>
                </a:cubicBezTo>
                <a:cubicBezTo>
                  <a:pt x="5151284" y="1970138"/>
                  <a:pt x="5145858" y="2031234"/>
                  <a:pt x="5152024" y="2091350"/>
                </a:cubicBezTo>
                <a:cubicBezTo>
                  <a:pt x="5157947" y="2149096"/>
                  <a:pt x="5170573" y="2205959"/>
                  <a:pt x="5179184" y="2263366"/>
                </a:cubicBezTo>
                <a:cubicBezTo>
                  <a:pt x="5188680" y="2326675"/>
                  <a:pt x="5195820" y="2390342"/>
                  <a:pt x="5206344" y="2453489"/>
                </a:cubicBezTo>
                <a:cubicBezTo>
                  <a:pt x="5216950" y="2517125"/>
                  <a:pt x="5232121" y="2579948"/>
                  <a:pt x="5242558" y="2643612"/>
                </a:cubicBezTo>
                <a:cubicBezTo>
                  <a:pt x="5262305" y="2764067"/>
                  <a:pt x="5285827" y="2884188"/>
                  <a:pt x="5296879" y="3005750"/>
                </a:cubicBezTo>
                <a:cubicBezTo>
                  <a:pt x="5299897" y="3038946"/>
                  <a:pt x="5301799" y="3072263"/>
                  <a:pt x="5305933" y="3105339"/>
                </a:cubicBezTo>
                <a:cubicBezTo>
                  <a:pt x="5310856" y="3144726"/>
                  <a:pt x="5318616" y="3183713"/>
                  <a:pt x="5324039" y="3223034"/>
                </a:cubicBezTo>
                <a:cubicBezTo>
                  <a:pt x="5330688" y="3271238"/>
                  <a:pt x="5336772" y="3319526"/>
                  <a:pt x="5342146" y="3367889"/>
                </a:cubicBezTo>
                <a:cubicBezTo>
                  <a:pt x="5345827" y="3401018"/>
                  <a:pt x="5345489" y="3434637"/>
                  <a:pt x="5351200" y="3467477"/>
                </a:cubicBezTo>
                <a:cubicBezTo>
                  <a:pt x="5357596" y="3504253"/>
                  <a:pt x="5369307" y="3539905"/>
                  <a:pt x="5378360" y="3576119"/>
                </a:cubicBezTo>
                <a:cubicBezTo>
                  <a:pt x="5369307" y="3778313"/>
                  <a:pt x="5364147" y="3980719"/>
                  <a:pt x="5351200" y="4182701"/>
                </a:cubicBezTo>
                <a:cubicBezTo>
                  <a:pt x="5349042" y="4216372"/>
                  <a:pt x="5338640" y="4249008"/>
                  <a:pt x="5333093" y="4282289"/>
                </a:cubicBezTo>
                <a:cubicBezTo>
                  <a:pt x="5324818" y="4331940"/>
                  <a:pt x="5309368" y="4447116"/>
                  <a:pt x="5296879" y="4499572"/>
                </a:cubicBezTo>
                <a:cubicBezTo>
                  <a:pt x="5277783" y="4579775"/>
                  <a:pt x="5260067" y="4610011"/>
                  <a:pt x="5233505" y="4689695"/>
                </a:cubicBezTo>
                <a:cubicBezTo>
                  <a:pt x="5226557" y="4710538"/>
                  <a:pt x="5220164" y="4731622"/>
                  <a:pt x="5215398" y="4753069"/>
                </a:cubicBezTo>
                <a:cubicBezTo>
                  <a:pt x="5208079" y="4786006"/>
                  <a:pt x="5208437" y="4820811"/>
                  <a:pt x="5197291" y="4852657"/>
                </a:cubicBezTo>
                <a:cubicBezTo>
                  <a:pt x="5187027" y="4881983"/>
                  <a:pt x="5165919" y="4906349"/>
                  <a:pt x="5152024" y="4934139"/>
                </a:cubicBezTo>
                <a:cubicBezTo>
                  <a:pt x="5079796" y="5078595"/>
                  <a:pt x="5148404" y="4953599"/>
                  <a:pt x="5088649" y="5088047"/>
                </a:cubicBezTo>
                <a:cubicBezTo>
                  <a:pt x="5018563" y="5245740"/>
                  <a:pt x="5071829" y="5119747"/>
                  <a:pt x="5007168" y="5232903"/>
                </a:cubicBezTo>
                <a:cubicBezTo>
                  <a:pt x="4993776" y="5256339"/>
                  <a:pt x="4984346" y="5281895"/>
                  <a:pt x="4970954" y="5305331"/>
                </a:cubicBezTo>
                <a:cubicBezTo>
                  <a:pt x="4960157" y="5324225"/>
                  <a:pt x="4946088" y="5341082"/>
                  <a:pt x="4934740" y="5359651"/>
                </a:cubicBezTo>
                <a:cubicBezTo>
                  <a:pt x="4912878" y="5395425"/>
                  <a:pt x="4895734" y="5434177"/>
                  <a:pt x="4871366" y="5468293"/>
                </a:cubicBezTo>
                <a:cubicBezTo>
                  <a:pt x="4856277" y="5489418"/>
                  <a:pt x="4839179" y="5509243"/>
                  <a:pt x="4826099" y="5531667"/>
                </a:cubicBezTo>
                <a:cubicBezTo>
                  <a:pt x="4742451" y="5675065"/>
                  <a:pt x="4887536" y="5463576"/>
                  <a:pt x="4780832" y="5631255"/>
                </a:cubicBezTo>
                <a:cubicBezTo>
                  <a:pt x="4751897" y="5676724"/>
                  <a:pt x="4742430" y="5674458"/>
                  <a:pt x="4708404" y="5712737"/>
                </a:cubicBezTo>
                <a:cubicBezTo>
                  <a:pt x="4672645" y="5752966"/>
                  <a:pt x="4670630" y="5768305"/>
                  <a:pt x="4626923" y="5803271"/>
                </a:cubicBezTo>
                <a:cubicBezTo>
                  <a:pt x="4613182" y="5814264"/>
                  <a:pt x="4596501" y="5820985"/>
                  <a:pt x="4581655" y="5830432"/>
                </a:cubicBezTo>
                <a:cubicBezTo>
                  <a:pt x="4551442" y="5849658"/>
                  <a:pt x="4524884" y="5872091"/>
                  <a:pt x="4491121" y="5884752"/>
                </a:cubicBezTo>
                <a:cubicBezTo>
                  <a:pt x="4479470" y="5889121"/>
                  <a:pt x="4466558" y="5889437"/>
                  <a:pt x="4454907" y="5893806"/>
                </a:cubicBezTo>
                <a:cubicBezTo>
                  <a:pt x="4442270" y="5898545"/>
                  <a:pt x="4431330" y="5907174"/>
                  <a:pt x="4418693" y="5911913"/>
                </a:cubicBezTo>
                <a:cubicBezTo>
                  <a:pt x="4382951" y="5925316"/>
                  <a:pt x="4344194" y="5931056"/>
                  <a:pt x="4310051" y="5948127"/>
                </a:cubicBezTo>
                <a:cubicBezTo>
                  <a:pt x="4297980" y="5954163"/>
                  <a:pt x="4286764" y="5962356"/>
                  <a:pt x="4273837" y="5966234"/>
                </a:cubicBezTo>
                <a:cubicBezTo>
                  <a:pt x="4256255" y="5971509"/>
                  <a:pt x="4237624" y="5972269"/>
                  <a:pt x="4219517" y="5975287"/>
                </a:cubicBezTo>
                <a:cubicBezTo>
                  <a:pt x="4182392" y="5987662"/>
                  <a:pt x="4139763" y="6002745"/>
                  <a:pt x="4101822" y="6011501"/>
                </a:cubicBezTo>
                <a:cubicBezTo>
                  <a:pt x="4083935" y="6015629"/>
                  <a:pt x="4065608" y="6017536"/>
                  <a:pt x="4047501" y="6020554"/>
                </a:cubicBezTo>
                <a:cubicBezTo>
                  <a:pt x="4035430" y="6026590"/>
                  <a:pt x="4024214" y="6034783"/>
                  <a:pt x="4011287" y="6038661"/>
                </a:cubicBezTo>
                <a:cubicBezTo>
                  <a:pt x="3993704" y="6043936"/>
                  <a:pt x="3975323" y="6047715"/>
                  <a:pt x="3956966" y="6047715"/>
                </a:cubicBezTo>
                <a:cubicBezTo>
                  <a:pt x="3833199" y="6047715"/>
                  <a:pt x="3709505" y="6041679"/>
                  <a:pt x="3585774" y="6038661"/>
                </a:cubicBezTo>
                <a:cubicBezTo>
                  <a:pt x="3555596" y="6023572"/>
                  <a:pt x="3526566" y="6005925"/>
                  <a:pt x="3495239" y="5993394"/>
                </a:cubicBezTo>
                <a:cubicBezTo>
                  <a:pt x="3480150" y="5987358"/>
                  <a:pt x="3464508" y="5982555"/>
                  <a:pt x="3449972" y="5975287"/>
                </a:cubicBezTo>
                <a:cubicBezTo>
                  <a:pt x="3351360" y="5925981"/>
                  <a:pt x="3461508" y="5967061"/>
                  <a:pt x="3350384" y="5930020"/>
                </a:cubicBezTo>
                <a:cubicBezTo>
                  <a:pt x="3308045" y="5887680"/>
                  <a:pt x="3254788" y="5831419"/>
                  <a:pt x="3205529" y="5803271"/>
                </a:cubicBezTo>
                <a:cubicBezTo>
                  <a:pt x="3133066" y="5761864"/>
                  <a:pt x="3143395" y="5773044"/>
                  <a:pt x="3078780" y="5712737"/>
                </a:cubicBezTo>
                <a:cubicBezTo>
                  <a:pt x="3053820" y="5689441"/>
                  <a:pt x="3027314" y="5667260"/>
                  <a:pt x="3006352" y="5640309"/>
                </a:cubicBezTo>
                <a:cubicBezTo>
                  <a:pt x="2932497" y="5545353"/>
                  <a:pt x="2967308" y="5583158"/>
                  <a:pt x="2906764" y="5522614"/>
                </a:cubicBezTo>
                <a:cubicBezTo>
                  <a:pt x="2903746" y="5513560"/>
                  <a:pt x="2901587" y="5504174"/>
                  <a:pt x="2897711" y="5495453"/>
                </a:cubicBezTo>
                <a:cubicBezTo>
                  <a:pt x="2889489" y="5476954"/>
                  <a:pt x="2876952" y="5460338"/>
                  <a:pt x="2870550" y="5441133"/>
                </a:cubicBezTo>
                <a:cubicBezTo>
                  <a:pt x="2864745" y="5423718"/>
                  <a:pt x="2868087" y="5403945"/>
                  <a:pt x="2861497" y="5386812"/>
                </a:cubicBezTo>
                <a:cubicBezTo>
                  <a:pt x="2852763" y="5364103"/>
                  <a:pt x="2835479" y="5345529"/>
                  <a:pt x="2825283" y="5323438"/>
                </a:cubicBezTo>
                <a:cubicBezTo>
                  <a:pt x="2817285" y="5306108"/>
                  <a:pt x="2813212" y="5287224"/>
                  <a:pt x="2807176" y="5269117"/>
                </a:cubicBezTo>
                <a:cubicBezTo>
                  <a:pt x="2804158" y="5247992"/>
                  <a:pt x="2802055" y="5226717"/>
                  <a:pt x="2798123" y="5205743"/>
                </a:cubicBezTo>
                <a:cubicBezTo>
                  <a:pt x="2792996" y="5178396"/>
                  <a:pt x="2784590" y="5151706"/>
                  <a:pt x="2780016" y="5124261"/>
                </a:cubicBezTo>
                <a:cubicBezTo>
                  <a:pt x="2775523" y="5097305"/>
                  <a:pt x="2773980" y="5069940"/>
                  <a:pt x="2770962" y="5042780"/>
                </a:cubicBezTo>
                <a:cubicBezTo>
                  <a:pt x="2773980" y="4750051"/>
                  <a:pt x="2774441" y="4457285"/>
                  <a:pt x="2780016" y="4164594"/>
                </a:cubicBezTo>
                <a:cubicBezTo>
                  <a:pt x="2780100" y="4160188"/>
                  <a:pt x="2795816" y="4038022"/>
                  <a:pt x="2798123" y="4028792"/>
                </a:cubicBezTo>
                <a:cubicBezTo>
                  <a:pt x="2805067" y="4001017"/>
                  <a:pt x="2816230" y="3974471"/>
                  <a:pt x="2825283" y="3947311"/>
                </a:cubicBezTo>
                <a:cubicBezTo>
                  <a:pt x="2831319" y="3892990"/>
                  <a:pt x="2835283" y="3838399"/>
                  <a:pt x="2843390" y="3784348"/>
                </a:cubicBezTo>
                <a:cubicBezTo>
                  <a:pt x="2852443" y="3723992"/>
                  <a:pt x="2863335" y="3663883"/>
                  <a:pt x="2870550" y="3603279"/>
                </a:cubicBezTo>
                <a:cubicBezTo>
                  <a:pt x="2878431" y="3537081"/>
                  <a:pt x="2882621" y="3470495"/>
                  <a:pt x="2888657" y="3404103"/>
                </a:cubicBezTo>
                <a:cubicBezTo>
                  <a:pt x="2891675" y="3147588"/>
                  <a:pt x="2887031" y="2890868"/>
                  <a:pt x="2897711" y="2634558"/>
                </a:cubicBezTo>
                <a:cubicBezTo>
                  <a:pt x="2899143" y="2600179"/>
                  <a:pt x="2918716" y="2568823"/>
                  <a:pt x="2924871" y="2534970"/>
                </a:cubicBezTo>
                <a:cubicBezTo>
                  <a:pt x="2930834" y="2502175"/>
                  <a:pt x="2928932" y="2468339"/>
                  <a:pt x="2933925" y="2435382"/>
                </a:cubicBezTo>
                <a:cubicBezTo>
                  <a:pt x="2944034" y="2368663"/>
                  <a:pt x="2963423" y="2303351"/>
                  <a:pt x="2970138" y="2236206"/>
                </a:cubicBezTo>
                <a:cubicBezTo>
                  <a:pt x="2997587" y="1961731"/>
                  <a:pt x="2962616" y="2303905"/>
                  <a:pt x="2988245" y="2073243"/>
                </a:cubicBezTo>
                <a:cubicBezTo>
                  <a:pt x="2991594" y="2043100"/>
                  <a:pt x="2991967" y="2012565"/>
                  <a:pt x="2997299" y="1982709"/>
                </a:cubicBezTo>
                <a:cubicBezTo>
                  <a:pt x="3007081" y="1927929"/>
                  <a:pt x="3033513" y="1819746"/>
                  <a:pt x="3033513" y="1819746"/>
                </a:cubicBezTo>
                <a:cubicBezTo>
                  <a:pt x="3036531" y="1765425"/>
                  <a:pt x="3034872" y="1710642"/>
                  <a:pt x="3042566" y="1656784"/>
                </a:cubicBezTo>
                <a:cubicBezTo>
                  <a:pt x="3047022" y="1625594"/>
                  <a:pt x="3064749" y="1597360"/>
                  <a:pt x="3069727" y="1566249"/>
                </a:cubicBezTo>
                <a:cubicBezTo>
                  <a:pt x="3076895" y="1521451"/>
                  <a:pt x="3075162" y="1475670"/>
                  <a:pt x="3078780" y="1430447"/>
                </a:cubicBezTo>
                <a:cubicBezTo>
                  <a:pt x="3080307" y="1411365"/>
                  <a:pt x="3092053" y="1293264"/>
                  <a:pt x="3096887" y="1267485"/>
                </a:cubicBezTo>
                <a:cubicBezTo>
                  <a:pt x="3101473" y="1243026"/>
                  <a:pt x="3108958" y="1219200"/>
                  <a:pt x="3114994" y="1195057"/>
                </a:cubicBezTo>
                <a:cubicBezTo>
                  <a:pt x="3118606" y="1158931"/>
                  <a:pt x="3133390" y="998224"/>
                  <a:pt x="3142154" y="977774"/>
                </a:cubicBezTo>
                <a:lnTo>
                  <a:pt x="3169315" y="914400"/>
                </a:lnTo>
                <a:cubicBezTo>
                  <a:pt x="3184358" y="839181"/>
                  <a:pt x="3170091" y="894352"/>
                  <a:pt x="3205529" y="805758"/>
                </a:cubicBezTo>
                <a:cubicBezTo>
                  <a:pt x="3230668" y="742911"/>
                  <a:pt x="3192396" y="821977"/>
                  <a:pt x="3232689" y="733331"/>
                </a:cubicBezTo>
                <a:cubicBezTo>
                  <a:pt x="3241066" y="714901"/>
                  <a:pt x="3252063" y="697697"/>
                  <a:pt x="3259849" y="679010"/>
                </a:cubicBezTo>
                <a:cubicBezTo>
                  <a:pt x="3267190" y="661392"/>
                  <a:pt x="3268816" y="641445"/>
                  <a:pt x="3277956" y="624689"/>
                </a:cubicBezTo>
                <a:cubicBezTo>
                  <a:pt x="3287209" y="607725"/>
                  <a:pt x="3303026" y="595209"/>
                  <a:pt x="3314170" y="579422"/>
                </a:cubicBezTo>
                <a:cubicBezTo>
                  <a:pt x="3339270" y="543864"/>
                  <a:pt x="3360484" y="505599"/>
                  <a:pt x="3386598" y="470780"/>
                </a:cubicBezTo>
                <a:cubicBezTo>
                  <a:pt x="3395651" y="458709"/>
                  <a:pt x="3403462" y="445597"/>
                  <a:pt x="3413758" y="434566"/>
                </a:cubicBezTo>
                <a:cubicBezTo>
                  <a:pt x="3537231" y="302272"/>
                  <a:pt x="3472087" y="370199"/>
                  <a:pt x="3576721" y="289711"/>
                </a:cubicBezTo>
                <a:cubicBezTo>
                  <a:pt x="3595403" y="275340"/>
                  <a:pt x="3610968" y="256796"/>
                  <a:pt x="3631041" y="244443"/>
                </a:cubicBezTo>
                <a:cubicBezTo>
                  <a:pt x="3650615" y="232398"/>
                  <a:pt x="3673859" y="227561"/>
                  <a:pt x="3694416" y="217283"/>
                </a:cubicBezTo>
                <a:cubicBezTo>
                  <a:pt x="3716178" y="206402"/>
                  <a:pt x="3736322" y="192519"/>
                  <a:pt x="3757790" y="181069"/>
                </a:cubicBezTo>
                <a:cubicBezTo>
                  <a:pt x="3881258" y="115219"/>
                  <a:pt x="3777497" y="168464"/>
                  <a:pt x="3902645" y="126748"/>
                </a:cubicBezTo>
                <a:cubicBezTo>
                  <a:pt x="3951567" y="110441"/>
                  <a:pt x="3996634" y="80906"/>
                  <a:pt x="4047501" y="72428"/>
                </a:cubicBezTo>
                <a:lnTo>
                  <a:pt x="4156142" y="54321"/>
                </a:lnTo>
                <a:cubicBezTo>
                  <a:pt x="4228570" y="57339"/>
                  <a:pt x="4301860" y="51831"/>
                  <a:pt x="4373426" y="63374"/>
                </a:cubicBezTo>
                <a:cubicBezTo>
                  <a:pt x="4397446" y="67248"/>
                  <a:pt x="4417002" y="85446"/>
                  <a:pt x="4436800" y="99588"/>
                </a:cubicBezTo>
                <a:cubicBezTo>
                  <a:pt x="4535392" y="170011"/>
                  <a:pt x="4639605" y="248071"/>
                  <a:pt x="4726511" y="334978"/>
                </a:cubicBezTo>
                <a:cubicBezTo>
                  <a:pt x="4818931" y="427399"/>
                  <a:pt x="4896099" y="547408"/>
                  <a:pt x="4952847" y="660903"/>
                </a:cubicBezTo>
                <a:cubicBezTo>
                  <a:pt x="5027292" y="809791"/>
                  <a:pt x="5038928" y="817777"/>
                  <a:pt x="5088649" y="986828"/>
                </a:cubicBezTo>
                <a:cubicBezTo>
                  <a:pt x="5100841" y="1028281"/>
                  <a:pt x="5104160" y="1071968"/>
                  <a:pt x="5115810" y="1113576"/>
                </a:cubicBezTo>
                <a:cubicBezTo>
                  <a:pt x="5125334" y="1147590"/>
                  <a:pt x="5142730" y="1179086"/>
                  <a:pt x="5152024" y="1213164"/>
                </a:cubicBezTo>
                <a:cubicBezTo>
                  <a:pt x="5164851" y="1260196"/>
                  <a:pt x="5181696" y="1398943"/>
                  <a:pt x="5188237" y="1439501"/>
                </a:cubicBezTo>
                <a:cubicBezTo>
                  <a:pt x="5196532" y="1490932"/>
                  <a:pt x="5206344" y="1542107"/>
                  <a:pt x="5215398" y="1593410"/>
                </a:cubicBezTo>
                <a:cubicBezTo>
                  <a:pt x="5215596" y="1607466"/>
                  <a:pt x="5215006" y="2195689"/>
                  <a:pt x="5233505" y="2399168"/>
                </a:cubicBezTo>
                <a:cubicBezTo>
                  <a:pt x="5237640" y="2444648"/>
                  <a:pt x="5245576" y="2489703"/>
                  <a:pt x="5251612" y="2534970"/>
                </a:cubicBezTo>
                <a:cubicBezTo>
                  <a:pt x="5239541" y="3032911"/>
                  <a:pt x="5231371" y="3530961"/>
                  <a:pt x="5215398" y="4028792"/>
                </a:cubicBezTo>
                <a:cubicBezTo>
                  <a:pt x="5213260" y="4095423"/>
                  <a:pt x="5215606" y="4163867"/>
                  <a:pt x="5197291" y="4227968"/>
                </a:cubicBezTo>
                <a:cubicBezTo>
                  <a:pt x="5031482" y="4808299"/>
                  <a:pt x="5220043" y="4165231"/>
                  <a:pt x="5106756" y="4517679"/>
                </a:cubicBezTo>
                <a:cubicBezTo>
                  <a:pt x="5090392" y="4568590"/>
                  <a:pt x="5082923" y="4622596"/>
                  <a:pt x="5061489" y="4671588"/>
                </a:cubicBezTo>
                <a:cubicBezTo>
                  <a:pt x="4991062" y="4832565"/>
                  <a:pt x="5025231" y="4771250"/>
                  <a:pt x="4970954" y="4861711"/>
                </a:cubicBezTo>
                <a:cubicBezTo>
                  <a:pt x="4964918" y="4882836"/>
                  <a:pt x="4961297" y="4904805"/>
                  <a:pt x="4952847" y="4925085"/>
                </a:cubicBezTo>
                <a:cubicBezTo>
                  <a:pt x="4935294" y="4967212"/>
                  <a:pt x="4907840" y="4988112"/>
                  <a:pt x="4880420" y="5024673"/>
                </a:cubicBezTo>
                <a:cubicBezTo>
                  <a:pt x="4867363" y="5042083"/>
                  <a:pt x="4855890" y="5060634"/>
                  <a:pt x="4844206" y="5078994"/>
                </a:cubicBezTo>
                <a:cubicBezTo>
                  <a:pt x="4834759" y="5093840"/>
                  <a:pt x="4828038" y="5110520"/>
                  <a:pt x="4817045" y="5124261"/>
                </a:cubicBezTo>
                <a:cubicBezTo>
                  <a:pt x="4803714" y="5140924"/>
                  <a:pt x="4786053" y="5153668"/>
                  <a:pt x="4771778" y="5169529"/>
                </a:cubicBezTo>
                <a:cubicBezTo>
                  <a:pt x="4682162" y="5269103"/>
                  <a:pt x="4807718" y="5158255"/>
                  <a:pt x="4635976" y="5314384"/>
                </a:cubicBezTo>
                <a:cubicBezTo>
                  <a:pt x="4591010" y="5355262"/>
                  <a:pt x="4515835" y="5412144"/>
                  <a:pt x="4463960" y="5450186"/>
                </a:cubicBezTo>
                <a:cubicBezTo>
                  <a:pt x="4443026" y="5465538"/>
                  <a:pt x="4423126" y="5482573"/>
                  <a:pt x="4400586" y="5495453"/>
                </a:cubicBezTo>
                <a:cubicBezTo>
                  <a:pt x="4379461" y="5507524"/>
                  <a:pt x="4357933" y="5518915"/>
                  <a:pt x="4337212" y="5531667"/>
                </a:cubicBezTo>
                <a:cubicBezTo>
                  <a:pt x="4124063" y="5662836"/>
                  <a:pt x="4450392" y="5465265"/>
                  <a:pt x="4228570" y="5613148"/>
                </a:cubicBezTo>
                <a:cubicBezTo>
                  <a:pt x="4125566" y="5681818"/>
                  <a:pt x="4095797" y="5681948"/>
                  <a:pt x="3984127" y="5748950"/>
                </a:cubicBezTo>
                <a:cubicBezTo>
                  <a:pt x="3969038" y="5758004"/>
                  <a:pt x="3955283" y="5769794"/>
                  <a:pt x="3938859" y="5776111"/>
                </a:cubicBezTo>
                <a:cubicBezTo>
                  <a:pt x="3915632" y="5785044"/>
                  <a:pt x="3889868" y="5785848"/>
                  <a:pt x="3866432" y="5794218"/>
                </a:cubicBezTo>
                <a:cubicBezTo>
                  <a:pt x="3847367" y="5801027"/>
                  <a:pt x="3830456" y="5812817"/>
                  <a:pt x="3812111" y="5821378"/>
                </a:cubicBezTo>
                <a:cubicBezTo>
                  <a:pt x="3785177" y="5833947"/>
                  <a:pt x="3758226" y="5846553"/>
                  <a:pt x="3730630" y="5857592"/>
                </a:cubicBezTo>
                <a:cubicBezTo>
                  <a:pt x="3692848" y="5872705"/>
                  <a:pt x="3651631" y="5881899"/>
                  <a:pt x="3612935" y="5893806"/>
                </a:cubicBezTo>
                <a:cubicBezTo>
                  <a:pt x="3594693" y="5899419"/>
                  <a:pt x="3577410" y="5908596"/>
                  <a:pt x="3558614" y="5911913"/>
                </a:cubicBezTo>
                <a:cubicBezTo>
                  <a:pt x="3525788" y="5917706"/>
                  <a:pt x="3492131" y="5917071"/>
                  <a:pt x="3459026" y="5920966"/>
                </a:cubicBezTo>
                <a:cubicBezTo>
                  <a:pt x="3440795" y="5923111"/>
                  <a:pt x="3422812" y="5927002"/>
                  <a:pt x="3404705" y="5930020"/>
                </a:cubicBezTo>
                <a:cubicBezTo>
                  <a:pt x="3217600" y="5927002"/>
                  <a:pt x="3030343" y="5929095"/>
                  <a:pt x="2843390" y="5920966"/>
                </a:cubicBezTo>
                <a:cubicBezTo>
                  <a:pt x="2821441" y="5920012"/>
                  <a:pt x="2801498" y="5907462"/>
                  <a:pt x="2780016" y="5902859"/>
                </a:cubicBezTo>
                <a:cubicBezTo>
                  <a:pt x="2759150" y="5898388"/>
                  <a:pt x="2737690" y="5897314"/>
                  <a:pt x="2716641" y="5893806"/>
                </a:cubicBezTo>
                <a:cubicBezTo>
                  <a:pt x="2701463" y="5891276"/>
                  <a:pt x="2686463" y="5887770"/>
                  <a:pt x="2671374" y="5884752"/>
                </a:cubicBezTo>
                <a:cubicBezTo>
                  <a:pt x="2647231" y="5872681"/>
                  <a:pt x="2613918" y="5870998"/>
                  <a:pt x="2598946" y="5848539"/>
                </a:cubicBezTo>
                <a:cubicBezTo>
                  <a:pt x="2592910" y="5839485"/>
                  <a:pt x="2587562" y="5829934"/>
                  <a:pt x="2580839" y="5821378"/>
                </a:cubicBezTo>
                <a:cubicBezTo>
                  <a:pt x="2554340" y="5787652"/>
                  <a:pt x="2519897" y="5759444"/>
                  <a:pt x="2499358" y="5721790"/>
                </a:cubicBezTo>
                <a:cubicBezTo>
                  <a:pt x="2481251" y="5688594"/>
                  <a:pt x="2464940" y="5654353"/>
                  <a:pt x="2445037" y="5622202"/>
                </a:cubicBezTo>
                <a:cubicBezTo>
                  <a:pt x="2425648" y="5590881"/>
                  <a:pt x="2398137" y="5564615"/>
                  <a:pt x="2381663" y="5531667"/>
                </a:cubicBezTo>
                <a:cubicBezTo>
                  <a:pt x="2349583" y="5467507"/>
                  <a:pt x="2327181" y="5398949"/>
                  <a:pt x="2300182" y="5332491"/>
                </a:cubicBezTo>
                <a:cubicBezTo>
                  <a:pt x="2287949" y="5302378"/>
                  <a:pt x="2263968" y="5241956"/>
                  <a:pt x="2263968" y="5241956"/>
                </a:cubicBezTo>
                <a:cubicBezTo>
                  <a:pt x="2259163" y="5189098"/>
                  <a:pt x="2254341" y="5123649"/>
                  <a:pt x="2245861" y="5069941"/>
                </a:cubicBezTo>
                <a:cubicBezTo>
                  <a:pt x="2240599" y="5036613"/>
                  <a:pt x="2233790" y="5003548"/>
                  <a:pt x="2227754" y="4970352"/>
                </a:cubicBezTo>
                <a:cubicBezTo>
                  <a:pt x="2236808" y="4659516"/>
                  <a:pt x="2243615" y="4348607"/>
                  <a:pt x="2254915" y="4037845"/>
                </a:cubicBezTo>
                <a:cubicBezTo>
                  <a:pt x="2255690" y="4016520"/>
                  <a:pt x="2260260" y="3995485"/>
                  <a:pt x="2263968" y="3974471"/>
                </a:cubicBezTo>
                <a:cubicBezTo>
                  <a:pt x="2269316" y="3944164"/>
                  <a:pt x="2273391" y="3913462"/>
                  <a:pt x="2282075" y="3883937"/>
                </a:cubicBezTo>
                <a:cubicBezTo>
                  <a:pt x="2288560" y="3861888"/>
                  <a:pt x="2300182" y="3841687"/>
                  <a:pt x="2309236" y="3820562"/>
                </a:cubicBezTo>
                <a:cubicBezTo>
                  <a:pt x="2353165" y="3600907"/>
                  <a:pt x="2299137" y="3845841"/>
                  <a:pt x="2354503" y="3657600"/>
                </a:cubicBezTo>
                <a:cubicBezTo>
                  <a:pt x="2362354" y="3630908"/>
                  <a:pt x="2365862" y="3603111"/>
                  <a:pt x="2372610" y="3576119"/>
                </a:cubicBezTo>
                <a:cubicBezTo>
                  <a:pt x="2380955" y="3542738"/>
                  <a:pt x="2391800" y="3510004"/>
                  <a:pt x="2399770" y="3476531"/>
                </a:cubicBezTo>
                <a:cubicBezTo>
                  <a:pt x="2406898" y="3446592"/>
                  <a:pt x="2410413" y="3415853"/>
                  <a:pt x="2417877" y="3385996"/>
                </a:cubicBezTo>
                <a:cubicBezTo>
                  <a:pt x="2499910" y="3057860"/>
                  <a:pt x="2396805" y="3512503"/>
                  <a:pt x="2463144" y="3213980"/>
                </a:cubicBezTo>
                <a:cubicBezTo>
                  <a:pt x="2502333" y="2822110"/>
                  <a:pt x="2432105" y="3439879"/>
                  <a:pt x="2508412" y="3032911"/>
                </a:cubicBezTo>
                <a:cubicBezTo>
                  <a:pt x="2520698" y="2967387"/>
                  <a:pt x="2514688" y="2899343"/>
                  <a:pt x="2526519" y="2833735"/>
                </a:cubicBezTo>
                <a:cubicBezTo>
                  <a:pt x="2547955" y="2714864"/>
                  <a:pt x="2593019" y="2600505"/>
                  <a:pt x="2608000" y="2480649"/>
                </a:cubicBezTo>
                <a:cubicBezTo>
                  <a:pt x="2611018" y="2456507"/>
                  <a:pt x="2614506" y="2432419"/>
                  <a:pt x="2617053" y="2408222"/>
                </a:cubicBezTo>
                <a:cubicBezTo>
                  <a:pt x="2620542" y="2375072"/>
                  <a:pt x="2621603" y="2341661"/>
                  <a:pt x="2626107" y="2308634"/>
                </a:cubicBezTo>
                <a:cubicBezTo>
                  <a:pt x="2630666" y="2275203"/>
                  <a:pt x="2639442" y="2242446"/>
                  <a:pt x="2644214" y="2209045"/>
                </a:cubicBezTo>
                <a:cubicBezTo>
                  <a:pt x="2648503" y="2179021"/>
                  <a:pt x="2649123" y="2148555"/>
                  <a:pt x="2653267" y="2118511"/>
                </a:cubicBezTo>
                <a:cubicBezTo>
                  <a:pt x="2672205" y="1981209"/>
                  <a:pt x="2675948" y="1968895"/>
                  <a:pt x="2698535" y="1855960"/>
                </a:cubicBezTo>
                <a:cubicBezTo>
                  <a:pt x="2700120" y="1840110"/>
                  <a:pt x="2711760" y="1716184"/>
                  <a:pt x="2716641" y="1692998"/>
                </a:cubicBezTo>
                <a:cubicBezTo>
                  <a:pt x="2723730" y="1659328"/>
                  <a:pt x="2734748" y="1626606"/>
                  <a:pt x="2743802" y="1593410"/>
                </a:cubicBezTo>
                <a:cubicBezTo>
                  <a:pt x="2746820" y="1569267"/>
                  <a:pt x="2748855" y="1544981"/>
                  <a:pt x="2752855" y="1520982"/>
                </a:cubicBezTo>
                <a:cubicBezTo>
                  <a:pt x="2754901" y="1508708"/>
                  <a:pt x="2759683" y="1497010"/>
                  <a:pt x="2761909" y="1484768"/>
                </a:cubicBezTo>
                <a:cubicBezTo>
                  <a:pt x="2765726" y="1463773"/>
                  <a:pt x="2765100" y="1441912"/>
                  <a:pt x="2770962" y="1421394"/>
                </a:cubicBezTo>
                <a:cubicBezTo>
                  <a:pt x="2777276" y="1399295"/>
                  <a:pt x="2789069" y="1379145"/>
                  <a:pt x="2798123" y="1358020"/>
                </a:cubicBezTo>
                <a:cubicBezTo>
                  <a:pt x="2804159" y="1327842"/>
                  <a:pt x="2809554" y="1297528"/>
                  <a:pt x="2816230" y="1267485"/>
                </a:cubicBezTo>
                <a:cubicBezTo>
                  <a:pt x="2827377" y="1217323"/>
                  <a:pt x="2845670" y="1152004"/>
                  <a:pt x="2861497" y="1104523"/>
                </a:cubicBezTo>
                <a:cubicBezTo>
                  <a:pt x="2869651" y="1080062"/>
                  <a:pt x="2877753" y="1055460"/>
                  <a:pt x="2888657" y="1032095"/>
                </a:cubicBezTo>
                <a:cubicBezTo>
                  <a:pt x="2920047" y="964830"/>
                  <a:pt x="2943708" y="892302"/>
                  <a:pt x="2988245" y="832919"/>
                </a:cubicBezTo>
                <a:cubicBezTo>
                  <a:pt x="3006352" y="808776"/>
                  <a:pt x="3027213" y="786472"/>
                  <a:pt x="3042566" y="760491"/>
                </a:cubicBezTo>
                <a:cubicBezTo>
                  <a:pt x="3066596" y="719824"/>
                  <a:pt x="3084815" y="675992"/>
                  <a:pt x="3105940" y="633743"/>
                </a:cubicBezTo>
                <a:cubicBezTo>
                  <a:pt x="3121029" y="603565"/>
                  <a:pt x="3133849" y="572140"/>
                  <a:pt x="3151208" y="543208"/>
                </a:cubicBezTo>
                <a:cubicBezTo>
                  <a:pt x="3259449" y="362805"/>
                  <a:pt x="3068225" y="678787"/>
                  <a:pt x="3223636" y="434566"/>
                </a:cubicBezTo>
                <a:cubicBezTo>
                  <a:pt x="3230882" y="423180"/>
                  <a:pt x="3233898" y="409334"/>
                  <a:pt x="3241742" y="398352"/>
                </a:cubicBezTo>
                <a:cubicBezTo>
                  <a:pt x="3296733" y="321364"/>
                  <a:pt x="3293741" y="321117"/>
                  <a:pt x="3350384" y="280657"/>
                </a:cubicBezTo>
                <a:cubicBezTo>
                  <a:pt x="3359238" y="274333"/>
                  <a:pt x="3367812" y="267416"/>
                  <a:pt x="3377544" y="262550"/>
                </a:cubicBezTo>
                <a:cubicBezTo>
                  <a:pt x="3389638" y="256503"/>
                  <a:pt x="3430483" y="246762"/>
                  <a:pt x="3440919" y="244443"/>
                </a:cubicBezTo>
                <a:cubicBezTo>
                  <a:pt x="3508445" y="229437"/>
                  <a:pt x="3537775" y="228512"/>
                  <a:pt x="3621988" y="217283"/>
                </a:cubicBezTo>
                <a:lnTo>
                  <a:pt x="4273837" y="226337"/>
                </a:lnTo>
                <a:cubicBezTo>
                  <a:pt x="4293120" y="227589"/>
                  <a:pt x="4302882" y="252053"/>
                  <a:pt x="4319105" y="262550"/>
                </a:cubicBezTo>
                <a:cubicBezTo>
                  <a:pt x="4430808" y="334828"/>
                  <a:pt x="4445379" y="322930"/>
                  <a:pt x="4554495" y="416459"/>
                </a:cubicBezTo>
                <a:cubicBezTo>
                  <a:pt x="4575620" y="434566"/>
                  <a:pt x="4595611" y="454086"/>
                  <a:pt x="4617869" y="470780"/>
                </a:cubicBezTo>
                <a:cubicBezTo>
                  <a:pt x="4643983" y="490366"/>
                  <a:pt x="4675536" y="502775"/>
                  <a:pt x="4699350" y="525101"/>
                </a:cubicBezTo>
                <a:cubicBezTo>
                  <a:pt x="4724452" y="548634"/>
                  <a:pt x="4743139" y="578292"/>
                  <a:pt x="4762725" y="606582"/>
                </a:cubicBezTo>
                <a:cubicBezTo>
                  <a:pt x="4830078" y="703869"/>
                  <a:pt x="4862905" y="752741"/>
                  <a:pt x="4907580" y="851026"/>
                </a:cubicBezTo>
                <a:cubicBezTo>
                  <a:pt x="4923814" y="886741"/>
                  <a:pt x="4941310" y="922170"/>
                  <a:pt x="4952847" y="959667"/>
                </a:cubicBezTo>
                <a:cubicBezTo>
                  <a:pt x="4965554" y="1000965"/>
                  <a:pt x="4968138" y="1044870"/>
                  <a:pt x="4980008" y="1086416"/>
                </a:cubicBezTo>
                <a:cubicBezTo>
                  <a:pt x="5057733" y="1358452"/>
                  <a:pt x="4995366" y="1056972"/>
                  <a:pt x="5070542" y="1367073"/>
                </a:cubicBezTo>
                <a:cubicBezTo>
                  <a:pt x="5082116" y="1414817"/>
                  <a:pt x="5088068" y="1463756"/>
                  <a:pt x="5097703" y="1511929"/>
                </a:cubicBezTo>
                <a:cubicBezTo>
                  <a:pt x="5109195" y="1569386"/>
                  <a:pt x="5121846" y="1626606"/>
                  <a:pt x="5133917" y="1683944"/>
                </a:cubicBezTo>
                <a:cubicBezTo>
                  <a:pt x="5165122" y="2152047"/>
                  <a:pt x="5108489" y="1462191"/>
                  <a:pt x="5188237" y="1964602"/>
                </a:cubicBezTo>
                <a:cubicBezTo>
                  <a:pt x="5210598" y="2105476"/>
                  <a:pt x="5233505" y="2390115"/>
                  <a:pt x="5233505" y="2390115"/>
                </a:cubicBezTo>
                <a:cubicBezTo>
                  <a:pt x="5236523" y="2471596"/>
                  <a:pt x="5242558" y="2553021"/>
                  <a:pt x="5242558" y="2634558"/>
                </a:cubicBezTo>
                <a:cubicBezTo>
                  <a:pt x="5242558" y="4422653"/>
                  <a:pt x="5363358" y="3851861"/>
                  <a:pt x="5215398" y="4517679"/>
                </a:cubicBezTo>
                <a:cubicBezTo>
                  <a:pt x="5212380" y="4550875"/>
                  <a:pt x="5211289" y="4584303"/>
                  <a:pt x="5206344" y="4617267"/>
                </a:cubicBezTo>
                <a:cubicBezTo>
                  <a:pt x="5202217" y="4644782"/>
                  <a:pt x="5190682" y="4671033"/>
                  <a:pt x="5188237" y="4698748"/>
                </a:cubicBezTo>
                <a:cubicBezTo>
                  <a:pt x="5181601" y="4773962"/>
                  <a:pt x="5184975" y="4849801"/>
                  <a:pt x="5179184" y="4925085"/>
                </a:cubicBezTo>
                <a:cubicBezTo>
                  <a:pt x="5179184" y="4925087"/>
                  <a:pt x="5142970" y="5178579"/>
                  <a:pt x="5142970" y="5178582"/>
                </a:cubicBezTo>
                <a:cubicBezTo>
                  <a:pt x="5139952" y="5196689"/>
                  <a:pt x="5136708" y="5214760"/>
                  <a:pt x="5133917" y="5232903"/>
                </a:cubicBezTo>
                <a:cubicBezTo>
                  <a:pt x="5130672" y="5253994"/>
                  <a:pt x="5130725" y="5275759"/>
                  <a:pt x="5124863" y="5296277"/>
                </a:cubicBezTo>
                <a:cubicBezTo>
                  <a:pt x="5118549" y="5318376"/>
                  <a:pt x="5106756" y="5338526"/>
                  <a:pt x="5097703" y="5359651"/>
                </a:cubicBezTo>
                <a:cubicBezTo>
                  <a:pt x="5084093" y="5441307"/>
                  <a:pt x="5076719" y="5501210"/>
                  <a:pt x="5034329" y="5585988"/>
                </a:cubicBezTo>
                <a:cubicBezTo>
                  <a:pt x="5025275" y="5604095"/>
                  <a:pt x="5014954" y="5621622"/>
                  <a:pt x="5007168" y="5640309"/>
                </a:cubicBezTo>
                <a:cubicBezTo>
                  <a:pt x="4999827" y="5657927"/>
                  <a:pt x="4996580" y="5677087"/>
                  <a:pt x="4989061" y="5694630"/>
                </a:cubicBezTo>
                <a:cubicBezTo>
                  <a:pt x="4937426" y="5815111"/>
                  <a:pt x="4973890" y="5726145"/>
                  <a:pt x="4925687" y="5803271"/>
                </a:cubicBezTo>
                <a:cubicBezTo>
                  <a:pt x="4918534" y="5814716"/>
                  <a:pt x="4915678" y="5828688"/>
                  <a:pt x="4907580" y="5839485"/>
                </a:cubicBezTo>
                <a:cubicBezTo>
                  <a:pt x="4897337" y="5853142"/>
                  <a:pt x="4882902" y="5863115"/>
                  <a:pt x="4871366" y="5875699"/>
                </a:cubicBezTo>
                <a:cubicBezTo>
                  <a:pt x="4729650" y="6030299"/>
                  <a:pt x="4865905" y="5903483"/>
                  <a:pt x="4771778" y="5966234"/>
                </a:cubicBezTo>
                <a:cubicBezTo>
                  <a:pt x="4755700" y="5976953"/>
                  <a:pt x="4744056" y="5994350"/>
                  <a:pt x="4726511" y="6002447"/>
                </a:cubicBezTo>
                <a:cubicBezTo>
                  <a:pt x="4703916" y="6012875"/>
                  <a:pt x="4678307" y="6014854"/>
                  <a:pt x="4654083" y="6020554"/>
                </a:cubicBezTo>
                <a:cubicBezTo>
                  <a:pt x="4538064" y="6047853"/>
                  <a:pt x="4584466" y="6037870"/>
                  <a:pt x="4436800" y="6047715"/>
                </a:cubicBezTo>
                <a:cubicBezTo>
                  <a:pt x="4355319" y="6038661"/>
                  <a:pt x="4272554" y="6037566"/>
                  <a:pt x="4192356" y="6020554"/>
                </a:cubicBezTo>
                <a:cubicBezTo>
                  <a:pt x="4171068" y="6016038"/>
                  <a:pt x="4155555" y="5997250"/>
                  <a:pt x="4138036" y="5984341"/>
                </a:cubicBezTo>
                <a:cubicBezTo>
                  <a:pt x="4098189" y="5954980"/>
                  <a:pt x="4057590" y="5926400"/>
                  <a:pt x="4020340" y="5893806"/>
                </a:cubicBezTo>
                <a:cubicBezTo>
                  <a:pt x="3996198" y="5872681"/>
                  <a:pt x="3973235" y="5850127"/>
                  <a:pt x="3947913" y="5830432"/>
                </a:cubicBezTo>
                <a:cubicBezTo>
                  <a:pt x="3891693" y="5786705"/>
                  <a:pt x="3828976" y="5751174"/>
                  <a:pt x="3775897" y="5703683"/>
                </a:cubicBezTo>
                <a:cubicBezTo>
                  <a:pt x="3440949" y="5403993"/>
                  <a:pt x="3705374" y="5654199"/>
                  <a:pt x="3549560" y="5486400"/>
                </a:cubicBezTo>
                <a:cubicBezTo>
                  <a:pt x="3469341" y="5400010"/>
                  <a:pt x="3495906" y="5445094"/>
                  <a:pt x="3422812" y="5341544"/>
                </a:cubicBezTo>
                <a:cubicBezTo>
                  <a:pt x="3406394" y="5318285"/>
                  <a:pt x="3394213" y="5292197"/>
                  <a:pt x="3377544" y="5269117"/>
                </a:cubicBezTo>
                <a:cubicBezTo>
                  <a:pt x="3354917" y="5237787"/>
                  <a:pt x="3326940" y="5210478"/>
                  <a:pt x="3305117" y="5178582"/>
                </a:cubicBezTo>
                <a:cubicBezTo>
                  <a:pt x="3287572" y="5152939"/>
                  <a:pt x="3277084" y="5122953"/>
                  <a:pt x="3259849" y="5097101"/>
                </a:cubicBezTo>
                <a:cubicBezTo>
                  <a:pt x="3240763" y="5068472"/>
                  <a:pt x="3213753" y="5045376"/>
                  <a:pt x="3196475" y="5015620"/>
                </a:cubicBezTo>
                <a:cubicBezTo>
                  <a:pt x="3159202" y="4951428"/>
                  <a:pt x="3096887" y="4816443"/>
                  <a:pt x="3096887" y="4816443"/>
                </a:cubicBezTo>
                <a:cubicBezTo>
                  <a:pt x="3093869" y="4801354"/>
                  <a:pt x="3093093" y="4785637"/>
                  <a:pt x="3087834" y="4771176"/>
                </a:cubicBezTo>
                <a:cubicBezTo>
                  <a:pt x="3080916" y="4752151"/>
                  <a:pt x="3064643" y="4736706"/>
                  <a:pt x="3060673" y="4716855"/>
                </a:cubicBezTo>
                <a:cubicBezTo>
                  <a:pt x="3052366" y="4675321"/>
                  <a:pt x="3054638" y="4632356"/>
                  <a:pt x="3051620" y="4590107"/>
                </a:cubicBezTo>
                <a:cubicBezTo>
                  <a:pt x="3057656" y="4312467"/>
                  <a:pt x="3060073" y="4034725"/>
                  <a:pt x="3069727" y="3757188"/>
                </a:cubicBezTo>
                <a:cubicBezTo>
                  <a:pt x="3072149" y="3687558"/>
                  <a:pt x="3075586" y="3617545"/>
                  <a:pt x="3087834" y="3548958"/>
                </a:cubicBezTo>
                <a:lnTo>
                  <a:pt x="3133101" y="3295461"/>
                </a:lnTo>
                <a:cubicBezTo>
                  <a:pt x="3136119" y="3259247"/>
                  <a:pt x="3137454" y="3222854"/>
                  <a:pt x="3142154" y="3186820"/>
                </a:cubicBezTo>
                <a:cubicBezTo>
                  <a:pt x="3146518" y="3153363"/>
                  <a:pt x="3159795" y="3120969"/>
                  <a:pt x="3160261" y="3087232"/>
                </a:cubicBezTo>
                <a:cubicBezTo>
                  <a:pt x="3168855" y="2465613"/>
                  <a:pt x="3163532" y="1843870"/>
                  <a:pt x="3169315" y="1222218"/>
                </a:cubicBezTo>
                <a:cubicBezTo>
                  <a:pt x="3169569" y="1194892"/>
                  <a:pt x="3171054" y="1167068"/>
                  <a:pt x="3178368" y="1140737"/>
                </a:cubicBezTo>
                <a:cubicBezTo>
                  <a:pt x="3201355" y="1057982"/>
                  <a:pt x="3236253" y="978877"/>
                  <a:pt x="3259849" y="896293"/>
                </a:cubicBezTo>
                <a:cubicBezTo>
                  <a:pt x="3346875" y="591704"/>
                  <a:pt x="3181046" y="1163942"/>
                  <a:pt x="3314170" y="742384"/>
                </a:cubicBezTo>
                <a:cubicBezTo>
                  <a:pt x="3322548" y="715853"/>
                  <a:pt x="3319834" y="685789"/>
                  <a:pt x="3332277" y="660903"/>
                </a:cubicBezTo>
                <a:cubicBezTo>
                  <a:pt x="3344720" y="636017"/>
                  <a:pt x="3373505" y="622079"/>
                  <a:pt x="3386598" y="597529"/>
                </a:cubicBezTo>
                <a:cubicBezTo>
                  <a:pt x="3422215" y="530747"/>
                  <a:pt x="3447039" y="458746"/>
                  <a:pt x="3477133" y="389299"/>
                </a:cubicBezTo>
                <a:cubicBezTo>
                  <a:pt x="3486271" y="368211"/>
                  <a:pt x="3489336" y="343375"/>
                  <a:pt x="3504293" y="325925"/>
                </a:cubicBezTo>
                <a:cubicBezTo>
                  <a:pt x="3522400" y="304800"/>
                  <a:pt x="3542777" y="285426"/>
                  <a:pt x="3558614" y="262550"/>
                </a:cubicBezTo>
                <a:cubicBezTo>
                  <a:pt x="3570137" y="245906"/>
                  <a:pt x="3574906" y="225309"/>
                  <a:pt x="3585774" y="208230"/>
                </a:cubicBezTo>
                <a:cubicBezTo>
                  <a:pt x="3596148" y="191927"/>
                  <a:pt x="3611269" y="179040"/>
                  <a:pt x="3621988" y="162962"/>
                </a:cubicBezTo>
                <a:cubicBezTo>
                  <a:pt x="3629474" y="151732"/>
                  <a:pt x="3631664" y="137287"/>
                  <a:pt x="3640095" y="126748"/>
                </a:cubicBezTo>
                <a:cubicBezTo>
                  <a:pt x="3656092" y="106752"/>
                  <a:pt x="3677404" y="91567"/>
                  <a:pt x="3694416" y="72428"/>
                </a:cubicBezTo>
                <a:cubicBezTo>
                  <a:pt x="3729924" y="32481"/>
                  <a:pt x="3690836" y="47864"/>
                  <a:pt x="3757790" y="18107"/>
                </a:cubicBezTo>
                <a:cubicBezTo>
                  <a:pt x="3778013" y="9119"/>
                  <a:pt x="3844613" y="1824"/>
                  <a:pt x="3857378" y="0"/>
                </a:cubicBezTo>
                <a:cubicBezTo>
                  <a:pt x="4095786" y="3018"/>
                  <a:pt x="4334320" y="741"/>
                  <a:pt x="4572602" y="9053"/>
                </a:cubicBezTo>
                <a:cubicBezTo>
                  <a:pt x="4594559" y="9819"/>
                  <a:pt x="4615728" y="18634"/>
                  <a:pt x="4635976" y="27160"/>
                </a:cubicBezTo>
                <a:cubicBezTo>
                  <a:pt x="4673292" y="42872"/>
                  <a:pt x="4707619" y="65037"/>
                  <a:pt x="4744618" y="81481"/>
                </a:cubicBezTo>
                <a:cubicBezTo>
                  <a:pt x="4832417" y="120503"/>
                  <a:pt x="4967269" y="160824"/>
                  <a:pt x="5052436" y="226337"/>
                </a:cubicBezTo>
                <a:cubicBezTo>
                  <a:pt x="5103290" y="265456"/>
                  <a:pt x="5148696" y="311193"/>
                  <a:pt x="5197291" y="353085"/>
                </a:cubicBezTo>
                <a:cubicBezTo>
                  <a:pt x="5236216" y="386641"/>
                  <a:pt x="5285349" y="410688"/>
                  <a:pt x="5314986" y="452673"/>
                </a:cubicBezTo>
                <a:cubicBezTo>
                  <a:pt x="5387414" y="555279"/>
                  <a:pt x="5452738" y="663287"/>
                  <a:pt x="5532269" y="760491"/>
                </a:cubicBezTo>
                <a:cubicBezTo>
                  <a:pt x="5559429" y="793687"/>
                  <a:pt x="5591683" y="823300"/>
                  <a:pt x="5613750" y="860079"/>
                </a:cubicBezTo>
                <a:cubicBezTo>
                  <a:pt x="5695376" y="996123"/>
                  <a:pt x="5761725" y="1136254"/>
                  <a:pt x="5812927" y="1285592"/>
                </a:cubicBezTo>
                <a:cubicBezTo>
                  <a:pt x="5868275" y="1447023"/>
                  <a:pt x="5907519" y="1657335"/>
                  <a:pt x="5939675" y="1810693"/>
                </a:cubicBezTo>
                <a:cubicBezTo>
                  <a:pt x="5952914" y="1873834"/>
                  <a:pt x="5966765" y="1936951"/>
                  <a:pt x="5975889" y="2000816"/>
                </a:cubicBezTo>
                <a:cubicBezTo>
                  <a:pt x="5984892" y="2063837"/>
                  <a:pt x="5986966" y="2127667"/>
                  <a:pt x="5993996" y="2190939"/>
                </a:cubicBezTo>
                <a:cubicBezTo>
                  <a:pt x="6006891" y="2306994"/>
                  <a:pt x="6011079" y="2321109"/>
                  <a:pt x="6030210" y="2426329"/>
                </a:cubicBezTo>
                <a:cubicBezTo>
                  <a:pt x="6051419" y="2914164"/>
                  <a:pt x="6045326" y="2688868"/>
                  <a:pt x="6030210" y="3558012"/>
                </a:cubicBezTo>
                <a:cubicBezTo>
                  <a:pt x="6029526" y="3597354"/>
                  <a:pt x="6029128" y="3637175"/>
                  <a:pt x="6021156" y="3675707"/>
                </a:cubicBezTo>
                <a:cubicBezTo>
                  <a:pt x="6010907" y="3725246"/>
                  <a:pt x="5990978" y="3772277"/>
                  <a:pt x="5975889" y="3820562"/>
                </a:cubicBezTo>
                <a:cubicBezTo>
                  <a:pt x="5943780" y="4029271"/>
                  <a:pt x="5979248" y="3848125"/>
                  <a:pt x="5912515" y="4065006"/>
                </a:cubicBezTo>
                <a:cubicBezTo>
                  <a:pt x="5889474" y="4139889"/>
                  <a:pt x="5872733" y="4216632"/>
                  <a:pt x="5849140" y="4291343"/>
                </a:cubicBezTo>
                <a:cubicBezTo>
                  <a:pt x="5836482" y="4331425"/>
                  <a:pt x="5815283" y="4368583"/>
                  <a:pt x="5803873" y="4409038"/>
                </a:cubicBezTo>
                <a:cubicBezTo>
                  <a:pt x="5782014" y="4486540"/>
                  <a:pt x="5783840" y="4571567"/>
                  <a:pt x="5749552" y="4644428"/>
                </a:cubicBezTo>
                <a:cubicBezTo>
                  <a:pt x="5701267" y="4747034"/>
                  <a:pt x="5653541" y="4849904"/>
                  <a:pt x="5604697" y="4952245"/>
                </a:cubicBezTo>
                <a:cubicBezTo>
                  <a:pt x="5575382" y="5013667"/>
                  <a:pt x="5548331" y="5065686"/>
                  <a:pt x="5514162" y="5124261"/>
                </a:cubicBezTo>
                <a:cubicBezTo>
                  <a:pt x="5487562" y="5169860"/>
                  <a:pt x="5467443" y="5220334"/>
                  <a:pt x="5432681" y="5260063"/>
                </a:cubicBezTo>
                <a:cubicBezTo>
                  <a:pt x="5403639" y="5293255"/>
                  <a:pt x="5367739" y="5337524"/>
                  <a:pt x="5333093" y="5368705"/>
                </a:cubicBezTo>
                <a:cubicBezTo>
                  <a:pt x="5315574" y="5384472"/>
                  <a:pt x="5298195" y="5400619"/>
                  <a:pt x="5278772" y="5413972"/>
                </a:cubicBezTo>
                <a:cubicBezTo>
                  <a:pt x="5171457" y="5487750"/>
                  <a:pt x="5195303" y="5456950"/>
                  <a:pt x="5070542" y="5522614"/>
                </a:cubicBezTo>
                <a:cubicBezTo>
                  <a:pt x="5051285" y="5532749"/>
                  <a:pt x="5035686" y="5549096"/>
                  <a:pt x="5016222" y="5558828"/>
                </a:cubicBezTo>
                <a:cubicBezTo>
                  <a:pt x="4999151" y="5567364"/>
                  <a:pt x="4979622" y="5569847"/>
                  <a:pt x="4961901" y="5576935"/>
                </a:cubicBezTo>
                <a:cubicBezTo>
                  <a:pt x="4934305" y="5587973"/>
                  <a:pt x="4908410" y="5603152"/>
                  <a:pt x="4880420" y="5613148"/>
                </a:cubicBezTo>
                <a:cubicBezTo>
                  <a:pt x="4865928" y="5618324"/>
                  <a:pt x="4849676" y="5617118"/>
                  <a:pt x="4835152" y="5622202"/>
                </a:cubicBezTo>
                <a:cubicBezTo>
                  <a:pt x="4766700" y="5646160"/>
                  <a:pt x="4706687" y="5680488"/>
                  <a:pt x="4635976" y="5694630"/>
                </a:cubicBezTo>
                <a:cubicBezTo>
                  <a:pt x="4612118" y="5699402"/>
                  <a:pt x="4587691" y="5700665"/>
                  <a:pt x="4563548" y="5703683"/>
                </a:cubicBezTo>
                <a:cubicBezTo>
                  <a:pt x="4439817" y="5691612"/>
                  <a:pt x="4314853" y="5688670"/>
                  <a:pt x="4192356" y="5667469"/>
                </a:cubicBezTo>
                <a:cubicBezTo>
                  <a:pt x="4156426" y="5661250"/>
                  <a:pt x="4124970" y="5639309"/>
                  <a:pt x="4092768" y="5622202"/>
                </a:cubicBezTo>
                <a:cubicBezTo>
                  <a:pt x="4028308" y="5587958"/>
                  <a:pt x="3963980" y="5553131"/>
                  <a:pt x="3902645" y="5513560"/>
                </a:cubicBezTo>
                <a:cubicBezTo>
                  <a:pt x="3809093" y="5453204"/>
                  <a:pt x="3700712" y="5411215"/>
                  <a:pt x="3621988" y="5332491"/>
                </a:cubicBezTo>
                <a:lnTo>
                  <a:pt x="3495239" y="5205743"/>
                </a:lnTo>
                <a:cubicBezTo>
                  <a:pt x="3352849" y="4869183"/>
                  <a:pt x="3419056" y="5052271"/>
                  <a:pt x="3305117" y="4653481"/>
                </a:cubicBezTo>
                <a:cubicBezTo>
                  <a:pt x="3302099" y="4593125"/>
                  <a:pt x="3299892" y="4532722"/>
                  <a:pt x="3296063" y="4472412"/>
                </a:cubicBezTo>
                <a:cubicBezTo>
                  <a:pt x="3287820" y="4342592"/>
                  <a:pt x="3273652" y="4213108"/>
                  <a:pt x="3268903" y="4083113"/>
                </a:cubicBezTo>
                <a:cubicBezTo>
                  <a:pt x="3249506" y="3552116"/>
                  <a:pt x="3240676" y="3020781"/>
                  <a:pt x="3223636" y="2489703"/>
                </a:cubicBezTo>
                <a:cubicBezTo>
                  <a:pt x="3220156" y="2381245"/>
                  <a:pt x="3211810" y="2397877"/>
                  <a:pt x="3196475" y="2290527"/>
                </a:cubicBezTo>
                <a:cubicBezTo>
                  <a:pt x="3192186" y="2260503"/>
                  <a:pt x="3190440" y="2230170"/>
                  <a:pt x="3187422" y="2199992"/>
                </a:cubicBezTo>
                <a:cubicBezTo>
                  <a:pt x="3190440" y="2055137"/>
                  <a:pt x="3181420" y="1909528"/>
                  <a:pt x="3196475" y="1765426"/>
                </a:cubicBezTo>
                <a:cubicBezTo>
                  <a:pt x="3218549" y="1554149"/>
                  <a:pt x="3231485" y="1650140"/>
                  <a:pt x="3287010" y="1539089"/>
                </a:cubicBezTo>
                <a:cubicBezTo>
                  <a:pt x="3321311" y="1470488"/>
                  <a:pt x="3287955" y="1474298"/>
                  <a:pt x="3341331" y="1394234"/>
                </a:cubicBezTo>
                <a:cubicBezTo>
                  <a:pt x="3360270" y="1365826"/>
                  <a:pt x="3389616" y="1345949"/>
                  <a:pt x="3413758" y="1321806"/>
                </a:cubicBezTo>
                <a:cubicBezTo>
                  <a:pt x="3425829" y="1309735"/>
                  <a:pt x="3435768" y="1295062"/>
                  <a:pt x="3449972" y="1285592"/>
                </a:cubicBezTo>
                <a:cubicBezTo>
                  <a:pt x="3517791" y="1240379"/>
                  <a:pt x="3512702" y="1239569"/>
                  <a:pt x="3603881" y="1204111"/>
                </a:cubicBezTo>
                <a:cubicBezTo>
                  <a:pt x="3624357" y="1196148"/>
                  <a:pt x="3646565" y="1193393"/>
                  <a:pt x="3667255" y="1186004"/>
                </a:cubicBezTo>
                <a:cubicBezTo>
                  <a:pt x="3688899" y="1178274"/>
                  <a:pt x="3708663" y="1165602"/>
                  <a:pt x="3730630" y="1158843"/>
                </a:cubicBezTo>
                <a:cubicBezTo>
                  <a:pt x="3769367" y="1146924"/>
                  <a:pt x="3899008" y="1141643"/>
                  <a:pt x="3911699" y="1140737"/>
                </a:cubicBezTo>
                <a:lnTo>
                  <a:pt x="4138036" y="1149790"/>
                </a:lnTo>
                <a:cubicBezTo>
                  <a:pt x="4163552" y="1154574"/>
                  <a:pt x="4181592" y="1178288"/>
                  <a:pt x="4201410" y="1195057"/>
                </a:cubicBezTo>
                <a:cubicBezTo>
                  <a:pt x="4227441" y="1217083"/>
                  <a:pt x="4315330" y="1312534"/>
                  <a:pt x="4328158" y="1330859"/>
                </a:cubicBezTo>
                <a:cubicBezTo>
                  <a:pt x="4394477" y="1425600"/>
                  <a:pt x="4501853" y="1587714"/>
                  <a:pt x="4563548" y="1711105"/>
                </a:cubicBezTo>
                <a:cubicBezTo>
                  <a:pt x="4671859" y="1927728"/>
                  <a:pt x="4570640" y="1731031"/>
                  <a:pt x="4654083" y="1937442"/>
                </a:cubicBezTo>
                <a:cubicBezTo>
                  <a:pt x="4697152" y="2043981"/>
                  <a:pt x="4744618" y="2148689"/>
                  <a:pt x="4789885" y="2254313"/>
                </a:cubicBezTo>
                <a:cubicBezTo>
                  <a:pt x="4798938" y="2296562"/>
                  <a:pt x="4805175" y="2339515"/>
                  <a:pt x="4817045" y="2381061"/>
                </a:cubicBezTo>
                <a:cubicBezTo>
                  <a:pt x="4829370" y="2424198"/>
                  <a:pt x="4851432" y="2464286"/>
                  <a:pt x="4862313" y="2507810"/>
                </a:cubicBezTo>
                <a:cubicBezTo>
                  <a:pt x="4885960" y="2602398"/>
                  <a:pt x="4876534" y="2650042"/>
                  <a:pt x="4889473" y="2743200"/>
                </a:cubicBezTo>
                <a:cubicBezTo>
                  <a:pt x="4899574" y="2815929"/>
                  <a:pt x="4913616" y="2888055"/>
                  <a:pt x="4925687" y="2960483"/>
                </a:cubicBezTo>
                <a:cubicBezTo>
                  <a:pt x="4917589" y="3168325"/>
                  <a:pt x="4919028" y="3493969"/>
                  <a:pt x="4889473" y="3748135"/>
                </a:cubicBezTo>
                <a:cubicBezTo>
                  <a:pt x="4877886" y="3847781"/>
                  <a:pt x="4864586" y="3947224"/>
                  <a:pt x="4853259" y="4046899"/>
                </a:cubicBezTo>
                <a:cubicBezTo>
                  <a:pt x="4849495" y="4080019"/>
                  <a:pt x="4849686" y="4113608"/>
                  <a:pt x="4844206" y="4146487"/>
                </a:cubicBezTo>
                <a:cubicBezTo>
                  <a:pt x="4828541" y="4240479"/>
                  <a:pt x="4800408" y="4332438"/>
                  <a:pt x="4789885" y="4427144"/>
                </a:cubicBezTo>
                <a:cubicBezTo>
                  <a:pt x="4764355" y="4656916"/>
                  <a:pt x="4790256" y="4534713"/>
                  <a:pt x="4708404" y="4771176"/>
                </a:cubicBezTo>
                <a:cubicBezTo>
                  <a:pt x="4702161" y="4789212"/>
                  <a:pt x="4700884" y="4809616"/>
                  <a:pt x="4690297" y="4825497"/>
                </a:cubicBezTo>
                <a:cubicBezTo>
                  <a:pt x="4664400" y="4864343"/>
                  <a:pt x="4652398" y="4894241"/>
                  <a:pt x="4608816" y="4916032"/>
                </a:cubicBezTo>
                <a:cubicBezTo>
                  <a:pt x="4589165" y="4925857"/>
                  <a:pt x="4566284" y="4927192"/>
                  <a:pt x="4545441" y="4934139"/>
                </a:cubicBezTo>
                <a:cubicBezTo>
                  <a:pt x="4530024" y="4939278"/>
                  <a:pt x="4515740" y="4947575"/>
                  <a:pt x="4500174" y="4952245"/>
                </a:cubicBezTo>
                <a:cubicBezTo>
                  <a:pt x="4485435" y="4956667"/>
                  <a:pt x="4470193" y="4959535"/>
                  <a:pt x="4454907" y="4961299"/>
                </a:cubicBezTo>
                <a:cubicBezTo>
                  <a:pt x="4391666" y="4968596"/>
                  <a:pt x="4327953" y="4971510"/>
                  <a:pt x="4264784" y="4979406"/>
                </a:cubicBezTo>
                <a:cubicBezTo>
                  <a:pt x="3911793" y="5023530"/>
                  <a:pt x="4416742" y="4974646"/>
                  <a:pt x="4065608" y="5006566"/>
                </a:cubicBezTo>
                <a:cubicBezTo>
                  <a:pt x="3956966" y="5003548"/>
                  <a:pt x="3848062" y="5005641"/>
                  <a:pt x="3739683" y="4997513"/>
                </a:cubicBezTo>
                <a:cubicBezTo>
                  <a:pt x="3726225" y="4996504"/>
                  <a:pt x="3714822" y="4986704"/>
                  <a:pt x="3703469" y="4979406"/>
                </a:cubicBezTo>
                <a:cubicBezTo>
                  <a:pt x="3672483" y="4959486"/>
                  <a:pt x="3641371" y="4939450"/>
                  <a:pt x="3612935" y="4916032"/>
                </a:cubicBezTo>
                <a:cubicBezTo>
                  <a:pt x="3598565" y="4904197"/>
                  <a:pt x="3527689" y="4833811"/>
                  <a:pt x="3513346" y="4807390"/>
                </a:cubicBezTo>
                <a:cubicBezTo>
                  <a:pt x="3465054" y="4718432"/>
                  <a:pt x="3419429" y="4627934"/>
                  <a:pt x="3377544" y="4535786"/>
                </a:cubicBezTo>
                <a:lnTo>
                  <a:pt x="3332277" y="4436198"/>
                </a:lnTo>
                <a:cubicBezTo>
                  <a:pt x="3323224" y="4393948"/>
                  <a:pt x="3316987" y="4350995"/>
                  <a:pt x="3305117" y="4309449"/>
                </a:cubicBezTo>
                <a:cubicBezTo>
                  <a:pt x="3274701" y="4202992"/>
                  <a:pt x="3231368" y="4100238"/>
                  <a:pt x="3205529" y="3992578"/>
                </a:cubicBezTo>
                <a:cubicBezTo>
                  <a:pt x="3194941" y="3948463"/>
                  <a:pt x="3200989" y="3901919"/>
                  <a:pt x="3196475" y="3856776"/>
                </a:cubicBezTo>
                <a:cubicBezTo>
                  <a:pt x="3191931" y="3811335"/>
                  <a:pt x="3182598" y="3766446"/>
                  <a:pt x="3178368" y="3720974"/>
                </a:cubicBezTo>
                <a:cubicBezTo>
                  <a:pt x="3160238" y="3526072"/>
                  <a:pt x="3158873" y="3432771"/>
                  <a:pt x="3151208" y="3241141"/>
                </a:cubicBezTo>
                <a:cubicBezTo>
                  <a:pt x="3154226" y="2984626"/>
                  <a:pt x="3148174" y="2727844"/>
                  <a:pt x="3160261" y="2471596"/>
                </a:cubicBezTo>
                <a:cubicBezTo>
                  <a:pt x="3163301" y="2407154"/>
                  <a:pt x="3184292" y="2344826"/>
                  <a:pt x="3196475" y="2281473"/>
                </a:cubicBezTo>
                <a:cubicBezTo>
                  <a:pt x="3215693" y="2181541"/>
                  <a:pt x="3207262" y="2234088"/>
                  <a:pt x="3259849" y="2064190"/>
                </a:cubicBezTo>
                <a:cubicBezTo>
                  <a:pt x="3264794" y="2048212"/>
                  <a:pt x="3321181" y="1846805"/>
                  <a:pt x="3350384" y="1783533"/>
                </a:cubicBezTo>
                <a:cubicBezTo>
                  <a:pt x="3361302" y="1759876"/>
                  <a:pt x="3445578" y="1588174"/>
                  <a:pt x="3477133" y="1539089"/>
                </a:cubicBezTo>
                <a:cubicBezTo>
                  <a:pt x="3487582" y="1522835"/>
                  <a:pt x="3501981" y="1509449"/>
                  <a:pt x="3513346" y="1493822"/>
                </a:cubicBezTo>
                <a:cubicBezTo>
                  <a:pt x="3526146" y="1476222"/>
                  <a:pt x="3535398" y="1456024"/>
                  <a:pt x="3549560" y="1439501"/>
                </a:cubicBezTo>
                <a:cubicBezTo>
                  <a:pt x="3573919" y="1411083"/>
                  <a:pt x="3620632" y="1363394"/>
                  <a:pt x="3658202" y="1339913"/>
                </a:cubicBezTo>
                <a:cubicBezTo>
                  <a:pt x="3841915" y="1225093"/>
                  <a:pt x="3572116" y="1403341"/>
                  <a:pt x="3721576" y="1303699"/>
                </a:cubicBezTo>
                <a:cubicBezTo>
                  <a:pt x="3772879" y="1306717"/>
                  <a:pt x="3824922" y="1303559"/>
                  <a:pt x="3875485" y="1312752"/>
                </a:cubicBezTo>
                <a:cubicBezTo>
                  <a:pt x="3892798" y="1315900"/>
                  <a:pt x="3906463" y="1329643"/>
                  <a:pt x="3920752" y="1339913"/>
                </a:cubicBezTo>
                <a:cubicBezTo>
                  <a:pt x="4003091" y="1399094"/>
                  <a:pt x="4090166" y="1452773"/>
                  <a:pt x="4165196" y="1520982"/>
                </a:cubicBezTo>
                <a:cubicBezTo>
                  <a:pt x="4231588" y="1581338"/>
                  <a:pt x="4313705" y="1627999"/>
                  <a:pt x="4364372" y="1702051"/>
                </a:cubicBezTo>
                <a:cubicBezTo>
                  <a:pt x="4420269" y="1783747"/>
                  <a:pt x="4494054" y="1879218"/>
                  <a:pt x="4536388" y="1973655"/>
                </a:cubicBezTo>
                <a:cubicBezTo>
                  <a:pt x="4608325" y="2134130"/>
                  <a:pt x="4603083" y="2150565"/>
                  <a:pt x="4645030" y="2326741"/>
                </a:cubicBezTo>
                <a:cubicBezTo>
                  <a:pt x="4684458" y="2701320"/>
                  <a:pt x="4684224" y="2614504"/>
                  <a:pt x="4626923" y="3232087"/>
                </a:cubicBezTo>
                <a:cubicBezTo>
                  <a:pt x="4619557" y="3311476"/>
                  <a:pt x="4550908" y="3442828"/>
                  <a:pt x="4518281" y="3512744"/>
                </a:cubicBezTo>
                <a:cubicBezTo>
                  <a:pt x="4482387" y="3799899"/>
                  <a:pt x="4528032" y="3515639"/>
                  <a:pt x="4409639" y="3920150"/>
                </a:cubicBezTo>
                <a:cubicBezTo>
                  <a:pt x="4399326" y="3955385"/>
                  <a:pt x="4401077" y="3993341"/>
                  <a:pt x="4391533" y="4028792"/>
                </a:cubicBezTo>
                <a:cubicBezTo>
                  <a:pt x="4278645" y="4448092"/>
                  <a:pt x="4419433" y="3789702"/>
                  <a:pt x="4310051" y="4336610"/>
                </a:cubicBezTo>
                <a:cubicBezTo>
                  <a:pt x="4307033" y="4366788"/>
                  <a:pt x="4307184" y="4397453"/>
                  <a:pt x="4300998" y="4427144"/>
                </a:cubicBezTo>
                <a:cubicBezTo>
                  <a:pt x="4294014" y="4460669"/>
                  <a:pt x="4244176" y="4625082"/>
                  <a:pt x="4228570" y="4662535"/>
                </a:cubicBezTo>
                <a:cubicBezTo>
                  <a:pt x="4212998" y="4699909"/>
                  <a:pt x="4202878" y="4742547"/>
                  <a:pt x="4174249" y="4771176"/>
                </a:cubicBezTo>
                <a:cubicBezTo>
                  <a:pt x="4153124" y="4792301"/>
                  <a:pt x="4130441" y="4811974"/>
                  <a:pt x="4110875" y="4834550"/>
                </a:cubicBezTo>
                <a:cubicBezTo>
                  <a:pt x="4091110" y="4857355"/>
                  <a:pt x="4082432" y="4891451"/>
                  <a:pt x="4056554" y="4906978"/>
                </a:cubicBezTo>
                <a:cubicBezTo>
                  <a:pt x="4041465" y="4916032"/>
                  <a:pt x="4027026" y="4926269"/>
                  <a:pt x="4011287" y="4934139"/>
                </a:cubicBezTo>
                <a:cubicBezTo>
                  <a:pt x="4002751" y="4938407"/>
                  <a:pt x="3993268" y="4940450"/>
                  <a:pt x="3984127" y="4943192"/>
                </a:cubicBezTo>
                <a:cubicBezTo>
                  <a:pt x="3943714" y="4955316"/>
                  <a:pt x="3915851" y="4964142"/>
                  <a:pt x="3875485" y="4970352"/>
                </a:cubicBezTo>
                <a:cubicBezTo>
                  <a:pt x="3851437" y="4974052"/>
                  <a:pt x="3827200" y="4976388"/>
                  <a:pt x="3803057" y="4979406"/>
                </a:cubicBezTo>
                <a:cubicBezTo>
                  <a:pt x="3700451" y="4967335"/>
                  <a:pt x="3595867" y="4966594"/>
                  <a:pt x="3495239" y="4943192"/>
                </a:cubicBezTo>
                <a:cubicBezTo>
                  <a:pt x="3463445" y="4935798"/>
                  <a:pt x="3442954" y="4903469"/>
                  <a:pt x="3413758" y="4888871"/>
                </a:cubicBezTo>
                <a:cubicBezTo>
                  <a:pt x="3389616" y="4876800"/>
                  <a:pt x="3364646" y="4866258"/>
                  <a:pt x="3341331" y="4852657"/>
                </a:cubicBezTo>
                <a:cubicBezTo>
                  <a:pt x="3247379" y="4797852"/>
                  <a:pt x="3367310" y="4850374"/>
                  <a:pt x="3259849" y="4807390"/>
                </a:cubicBezTo>
                <a:cubicBezTo>
                  <a:pt x="3218928" y="4774653"/>
                  <a:pt x="3199202" y="4763820"/>
                  <a:pt x="3169315" y="4716855"/>
                </a:cubicBezTo>
                <a:cubicBezTo>
                  <a:pt x="3160590" y="4703144"/>
                  <a:pt x="3157244" y="4686677"/>
                  <a:pt x="3151208" y="4671588"/>
                </a:cubicBezTo>
                <a:cubicBezTo>
                  <a:pt x="3148190" y="4650463"/>
                  <a:pt x="3144974" y="4629366"/>
                  <a:pt x="3142154" y="4608214"/>
                </a:cubicBezTo>
                <a:cubicBezTo>
                  <a:pt x="3138938" y="4584097"/>
                  <a:pt x="3137453" y="4559724"/>
                  <a:pt x="3133101" y="4535786"/>
                </a:cubicBezTo>
                <a:cubicBezTo>
                  <a:pt x="3125372" y="4493274"/>
                  <a:pt x="3114994" y="4451287"/>
                  <a:pt x="3105940" y="4409038"/>
                </a:cubicBezTo>
                <a:cubicBezTo>
                  <a:pt x="3108958" y="4152523"/>
                  <a:pt x="3109418" y="3895965"/>
                  <a:pt x="3114994" y="3639493"/>
                </a:cubicBezTo>
                <a:cubicBezTo>
                  <a:pt x="3115458" y="3618159"/>
                  <a:pt x="3122115" y="3597370"/>
                  <a:pt x="3124047" y="3576119"/>
                </a:cubicBezTo>
                <a:cubicBezTo>
                  <a:pt x="3139531" y="3405790"/>
                  <a:pt x="3116583" y="3489870"/>
                  <a:pt x="3151208" y="3385996"/>
                </a:cubicBezTo>
                <a:cubicBezTo>
                  <a:pt x="3154226" y="3361853"/>
                  <a:pt x="3157418" y="3337732"/>
                  <a:pt x="3160261" y="3313568"/>
                </a:cubicBezTo>
                <a:cubicBezTo>
                  <a:pt x="3163454" y="3286428"/>
                  <a:pt x="3165818" y="3259190"/>
                  <a:pt x="3169315" y="3232087"/>
                </a:cubicBezTo>
                <a:cubicBezTo>
                  <a:pt x="3177890" y="3165632"/>
                  <a:pt x="3187319" y="3099289"/>
                  <a:pt x="3196475" y="3032911"/>
                </a:cubicBezTo>
                <a:cubicBezTo>
                  <a:pt x="3199391" y="3011772"/>
                  <a:pt x="3202882" y="2990711"/>
                  <a:pt x="3205529" y="2969537"/>
                </a:cubicBezTo>
                <a:lnTo>
                  <a:pt x="3223636" y="2824681"/>
                </a:lnTo>
                <a:cubicBezTo>
                  <a:pt x="3214582" y="2571184"/>
                  <a:pt x="3209949" y="2317491"/>
                  <a:pt x="3196475" y="2064190"/>
                </a:cubicBezTo>
                <a:cubicBezTo>
                  <a:pt x="3192847" y="1995984"/>
                  <a:pt x="3144154" y="1868897"/>
                  <a:pt x="3124047" y="1819746"/>
                </a:cubicBezTo>
                <a:cubicBezTo>
                  <a:pt x="3090286" y="1737219"/>
                  <a:pt x="3055282" y="1655056"/>
                  <a:pt x="3015406" y="1575303"/>
                </a:cubicBezTo>
                <a:cubicBezTo>
                  <a:pt x="3003335" y="1551160"/>
                  <a:pt x="2994626" y="1525019"/>
                  <a:pt x="2979192" y="1502875"/>
                </a:cubicBezTo>
                <a:cubicBezTo>
                  <a:pt x="2915380" y="1411319"/>
                  <a:pt x="2820205" y="1284583"/>
                  <a:pt x="2734748" y="1195057"/>
                </a:cubicBezTo>
                <a:cubicBezTo>
                  <a:pt x="2708493" y="1167552"/>
                  <a:pt x="2633669" y="1083221"/>
                  <a:pt x="2580839" y="1050202"/>
                </a:cubicBezTo>
                <a:cubicBezTo>
                  <a:pt x="2569395" y="1043049"/>
                  <a:pt x="2557429" y="1036363"/>
                  <a:pt x="2544626" y="1032095"/>
                </a:cubicBezTo>
                <a:cubicBezTo>
                  <a:pt x="2480596" y="1010752"/>
                  <a:pt x="2411423" y="1005306"/>
                  <a:pt x="2345449" y="995881"/>
                </a:cubicBezTo>
                <a:cubicBezTo>
                  <a:pt x="2209647" y="1023041"/>
                  <a:pt x="2072255" y="1043199"/>
                  <a:pt x="1938043" y="1077362"/>
                </a:cubicBezTo>
                <a:cubicBezTo>
                  <a:pt x="1843819" y="1101346"/>
                  <a:pt x="1850975" y="1129447"/>
                  <a:pt x="1784135" y="1186004"/>
                </a:cubicBezTo>
                <a:cubicBezTo>
                  <a:pt x="1728367" y="1233192"/>
                  <a:pt x="1665487" y="1271919"/>
                  <a:pt x="1612119" y="1321806"/>
                </a:cubicBezTo>
                <a:cubicBezTo>
                  <a:pt x="1526366" y="1401966"/>
                  <a:pt x="1442008" y="1484452"/>
                  <a:pt x="1367675" y="1575303"/>
                </a:cubicBezTo>
                <a:cubicBezTo>
                  <a:pt x="1340515" y="1608499"/>
                  <a:pt x="1308146" y="1638043"/>
                  <a:pt x="1286194" y="1674891"/>
                </a:cubicBezTo>
                <a:cubicBezTo>
                  <a:pt x="1135205" y="1928336"/>
                  <a:pt x="1135819" y="1945168"/>
                  <a:pt x="1050804" y="2163778"/>
                </a:cubicBezTo>
                <a:cubicBezTo>
                  <a:pt x="1032697" y="2260348"/>
                  <a:pt x="1015349" y="2357064"/>
                  <a:pt x="996483" y="2453489"/>
                </a:cubicBezTo>
                <a:cubicBezTo>
                  <a:pt x="988186" y="2495894"/>
                  <a:pt x="975823" y="2537521"/>
                  <a:pt x="969323" y="2580238"/>
                </a:cubicBezTo>
                <a:cubicBezTo>
                  <a:pt x="954682" y="2676452"/>
                  <a:pt x="945697" y="2773444"/>
                  <a:pt x="933109" y="2869948"/>
                </a:cubicBezTo>
                <a:cubicBezTo>
                  <a:pt x="906475" y="3074140"/>
                  <a:pt x="920561" y="2918882"/>
                  <a:pt x="905948" y="3123445"/>
                </a:cubicBezTo>
                <a:cubicBezTo>
                  <a:pt x="902930" y="3207944"/>
                  <a:pt x="895995" y="3292395"/>
                  <a:pt x="896895" y="3376943"/>
                </a:cubicBezTo>
                <a:cubicBezTo>
                  <a:pt x="899015" y="3576199"/>
                  <a:pt x="894728" y="3776238"/>
                  <a:pt x="915002" y="3974471"/>
                </a:cubicBezTo>
                <a:cubicBezTo>
                  <a:pt x="922091" y="4043781"/>
                  <a:pt x="959513" y="4106577"/>
                  <a:pt x="978376" y="4173647"/>
                </a:cubicBezTo>
                <a:cubicBezTo>
                  <a:pt x="986708" y="4203274"/>
                  <a:pt x="987103" y="4234870"/>
                  <a:pt x="996483" y="4264182"/>
                </a:cubicBezTo>
                <a:cubicBezTo>
                  <a:pt x="1066418" y="4482727"/>
                  <a:pt x="1022444" y="4334210"/>
                  <a:pt x="1077964" y="4445251"/>
                </a:cubicBezTo>
                <a:cubicBezTo>
                  <a:pt x="1088242" y="4465808"/>
                  <a:pt x="1094847" y="4488069"/>
                  <a:pt x="1105125" y="4508626"/>
                </a:cubicBezTo>
                <a:cubicBezTo>
                  <a:pt x="1138928" y="4576233"/>
                  <a:pt x="1232907" y="4712083"/>
                  <a:pt x="1259034" y="4744016"/>
                </a:cubicBezTo>
                <a:cubicBezTo>
                  <a:pt x="1286194" y="4777212"/>
                  <a:pt x="1314780" y="4809291"/>
                  <a:pt x="1340515" y="4843604"/>
                </a:cubicBezTo>
                <a:cubicBezTo>
                  <a:pt x="1376313" y="4891335"/>
                  <a:pt x="1387538" y="4959214"/>
                  <a:pt x="1458210" y="4979406"/>
                </a:cubicBezTo>
                <a:cubicBezTo>
                  <a:pt x="1550746" y="5005845"/>
                  <a:pt x="1499723" y="4995327"/>
                  <a:pt x="1612119" y="5006566"/>
                </a:cubicBezTo>
                <a:cubicBezTo>
                  <a:pt x="1699636" y="4988459"/>
                  <a:pt x="1789530" y="4979417"/>
                  <a:pt x="1874669" y="4952245"/>
                </a:cubicBezTo>
                <a:cubicBezTo>
                  <a:pt x="1995270" y="4913755"/>
                  <a:pt x="2095407" y="4826854"/>
                  <a:pt x="2200594" y="4762123"/>
                </a:cubicBezTo>
                <a:cubicBezTo>
                  <a:pt x="2223582" y="4747976"/>
                  <a:pt x="2250864" y="4741323"/>
                  <a:pt x="2273022" y="4725909"/>
                </a:cubicBezTo>
                <a:cubicBezTo>
                  <a:pt x="2353028" y="4670253"/>
                  <a:pt x="2442705" y="4591599"/>
                  <a:pt x="2508412" y="4517679"/>
                </a:cubicBezTo>
                <a:cubicBezTo>
                  <a:pt x="2556697" y="4463358"/>
                  <a:pt x="2623749" y="4421132"/>
                  <a:pt x="2653267" y="4354717"/>
                </a:cubicBezTo>
                <a:cubicBezTo>
                  <a:pt x="2736238" y="4168031"/>
                  <a:pt x="2691144" y="4240126"/>
                  <a:pt x="2770962" y="4128380"/>
                </a:cubicBezTo>
                <a:cubicBezTo>
                  <a:pt x="2789069" y="4065006"/>
                  <a:pt x="2806168" y="4001335"/>
                  <a:pt x="2825283" y="3938257"/>
                </a:cubicBezTo>
                <a:cubicBezTo>
                  <a:pt x="2836353" y="3901725"/>
                  <a:pt x="2856663" y="3867481"/>
                  <a:pt x="2861497" y="3829616"/>
                </a:cubicBezTo>
                <a:cubicBezTo>
                  <a:pt x="2874894" y="3724671"/>
                  <a:pt x="2873568" y="3618368"/>
                  <a:pt x="2879604" y="3512744"/>
                </a:cubicBezTo>
                <a:cubicBezTo>
                  <a:pt x="2873568" y="3328657"/>
                  <a:pt x="2872707" y="3144327"/>
                  <a:pt x="2861497" y="2960483"/>
                </a:cubicBezTo>
                <a:cubicBezTo>
                  <a:pt x="2857601" y="2896584"/>
                  <a:pt x="2842528" y="2833851"/>
                  <a:pt x="2834336" y="2770360"/>
                </a:cubicBezTo>
                <a:cubicBezTo>
                  <a:pt x="2809513" y="2577983"/>
                  <a:pt x="2844518" y="2785616"/>
                  <a:pt x="2807176" y="2580238"/>
                </a:cubicBezTo>
                <a:cubicBezTo>
                  <a:pt x="2801140" y="2513846"/>
                  <a:pt x="2802902" y="2446276"/>
                  <a:pt x="2789069" y="2381061"/>
                </a:cubicBezTo>
                <a:cubicBezTo>
                  <a:pt x="2781503" y="2345390"/>
                  <a:pt x="2753396" y="2316653"/>
                  <a:pt x="2743802" y="2281473"/>
                </a:cubicBezTo>
                <a:cubicBezTo>
                  <a:pt x="2735031" y="2249315"/>
                  <a:pt x="2744742" y="2213684"/>
                  <a:pt x="2734748" y="2181885"/>
                </a:cubicBezTo>
                <a:cubicBezTo>
                  <a:pt x="2711223" y="2107032"/>
                  <a:pt x="2673354" y="2037453"/>
                  <a:pt x="2644214" y="1964602"/>
                </a:cubicBezTo>
                <a:cubicBezTo>
                  <a:pt x="2631096" y="1931806"/>
                  <a:pt x="2622020" y="1897435"/>
                  <a:pt x="2608000" y="1865014"/>
                </a:cubicBezTo>
                <a:cubicBezTo>
                  <a:pt x="2573700" y="1785695"/>
                  <a:pt x="2533996" y="1708796"/>
                  <a:pt x="2499358" y="1629624"/>
                </a:cubicBezTo>
                <a:cubicBezTo>
                  <a:pt x="2491708" y="1612138"/>
                  <a:pt x="2489787" y="1592374"/>
                  <a:pt x="2481251" y="1575303"/>
                </a:cubicBezTo>
                <a:cubicBezTo>
                  <a:pt x="2474503" y="1561807"/>
                  <a:pt x="2462744" y="1551450"/>
                  <a:pt x="2454091" y="1539089"/>
                </a:cubicBezTo>
                <a:cubicBezTo>
                  <a:pt x="2399823" y="1461563"/>
                  <a:pt x="2432589" y="1496005"/>
                  <a:pt x="2354503" y="1412341"/>
                </a:cubicBezTo>
                <a:cubicBezTo>
                  <a:pt x="2309218" y="1363822"/>
                  <a:pt x="2298763" y="1348257"/>
                  <a:pt x="2245861" y="1321806"/>
                </a:cubicBezTo>
                <a:cubicBezTo>
                  <a:pt x="2237325" y="1317538"/>
                  <a:pt x="2227754" y="1315770"/>
                  <a:pt x="2218701" y="1312752"/>
                </a:cubicBezTo>
                <a:cubicBezTo>
                  <a:pt x="2149291" y="1315770"/>
                  <a:pt x="2076591" y="1300477"/>
                  <a:pt x="2010471" y="1321806"/>
                </a:cubicBezTo>
                <a:cubicBezTo>
                  <a:pt x="1975886" y="1332962"/>
                  <a:pt x="1964329" y="1378195"/>
                  <a:pt x="1938043" y="1403287"/>
                </a:cubicBezTo>
                <a:cubicBezTo>
                  <a:pt x="1897791" y="1441709"/>
                  <a:pt x="1852558" y="1474595"/>
                  <a:pt x="1811295" y="1511929"/>
                </a:cubicBezTo>
                <a:cubicBezTo>
                  <a:pt x="1742238" y="1574410"/>
                  <a:pt x="1592226" y="1746812"/>
                  <a:pt x="1575905" y="1783533"/>
                </a:cubicBezTo>
                <a:cubicBezTo>
                  <a:pt x="1494221" y="1967320"/>
                  <a:pt x="1595290" y="1744762"/>
                  <a:pt x="1449156" y="2037030"/>
                </a:cubicBezTo>
                <a:cubicBezTo>
                  <a:pt x="1432849" y="2069645"/>
                  <a:pt x="1418978" y="2103422"/>
                  <a:pt x="1403889" y="2136618"/>
                </a:cubicBezTo>
                <a:cubicBezTo>
                  <a:pt x="1387610" y="2218010"/>
                  <a:pt x="1358260" y="2362007"/>
                  <a:pt x="1349568" y="2426329"/>
                </a:cubicBezTo>
                <a:cubicBezTo>
                  <a:pt x="1343492" y="2471288"/>
                  <a:pt x="1346645" y="2517179"/>
                  <a:pt x="1340515" y="2562131"/>
                </a:cubicBezTo>
                <a:cubicBezTo>
                  <a:pt x="1328516" y="2650125"/>
                  <a:pt x="1310336" y="2737164"/>
                  <a:pt x="1295247" y="2824681"/>
                </a:cubicBezTo>
                <a:cubicBezTo>
                  <a:pt x="1277603" y="3071711"/>
                  <a:pt x="1293092" y="2915362"/>
                  <a:pt x="1222820" y="3313568"/>
                </a:cubicBezTo>
                <a:cubicBezTo>
                  <a:pt x="1216956" y="3346795"/>
                  <a:pt x="1204713" y="3413156"/>
                  <a:pt x="1204713" y="3413156"/>
                </a:cubicBezTo>
                <a:cubicBezTo>
                  <a:pt x="1202711" y="3449181"/>
                  <a:pt x="1197363" y="3599513"/>
                  <a:pt x="1186606" y="3657600"/>
                </a:cubicBezTo>
                <a:cubicBezTo>
                  <a:pt x="1176474" y="3712315"/>
                  <a:pt x="1162463" y="3766241"/>
                  <a:pt x="1150392" y="3820562"/>
                </a:cubicBezTo>
                <a:cubicBezTo>
                  <a:pt x="1156428" y="3956364"/>
                  <a:pt x="1158269" y="4092417"/>
                  <a:pt x="1168499" y="4227968"/>
                </a:cubicBezTo>
                <a:cubicBezTo>
                  <a:pt x="1174388" y="4305994"/>
                  <a:pt x="1211332" y="4332937"/>
                  <a:pt x="1240927" y="4409038"/>
                </a:cubicBezTo>
                <a:cubicBezTo>
                  <a:pt x="1262052" y="4463359"/>
                  <a:pt x="1278236" y="4519869"/>
                  <a:pt x="1304301" y="4572000"/>
                </a:cubicBezTo>
                <a:cubicBezTo>
                  <a:pt x="1313354" y="4590107"/>
                  <a:pt x="1323486" y="4607714"/>
                  <a:pt x="1331461" y="4626321"/>
                </a:cubicBezTo>
                <a:cubicBezTo>
                  <a:pt x="1359967" y="4692834"/>
                  <a:pt x="1345365" y="4684090"/>
                  <a:pt x="1376729" y="4725909"/>
                </a:cubicBezTo>
                <a:cubicBezTo>
                  <a:pt x="1397374" y="4753436"/>
                  <a:pt x="1409327" y="4792002"/>
                  <a:pt x="1440103" y="4807390"/>
                </a:cubicBezTo>
                <a:lnTo>
                  <a:pt x="1566851" y="4870764"/>
                </a:lnTo>
                <a:cubicBezTo>
                  <a:pt x="1666439" y="4867746"/>
                  <a:pt x="1767742" y="4880354"/>
                  <a:pt x="1865616" y="4861711"/>
                </a:cubicBezTo>
                <a:cubicBezTo>
                  <a:pt x="1899417" y="4855273"/>
                  <a:pt x="1919098" y="4818337"/>
                  <a:pt x="1947097" y="4798337"/>
                </a:cubicBezTo>
                <a:cubicBezTo>
                  <a:pt x="1961416" y="4788109"/>
                  <a:pt x="1978386" y="4781865"/>
                  <a:pt x="1992364" y="4771176"/>
                </a:cubicBezTo>
                <a:cubicBezTo>
                  <a:pt x="2164905" y="4639233"/>
                  <a:pt x="2036744" y="4717364"/>
                  <a:pt x="2164380" y="4644428"/>
                </a:cubicBezTo>
                <a:cubicBezTo>
                  <a:pt x="2176451" y="4629339"/>
                  <a:pt x="2186930" y="4612824"/>
                  <a:pt x="2200594" y="4599160"/>
                </a:cubicBezTo>
                <a:cubicBezTo>
                  <a:pt x="2214258" y="4585496"/>
                  <a:pt x="2231258" y="4575602"/>
                  <a:pt x="2245861" y="4562946"/>
                </a:cubicBezTo>
                <a:cubicBezTo>
                  <a:pt x="2282167" y="4531481"/>
                  <a:pt x="2343678" y="4483212"/>
                  <a:pt x="2372610" y="4436198"/>
                </a:cubicBezTo>
                <a:cubicBezTo>
                  <a:pt x="2410864" y="4374034"/>
                  <a:pt x="2481251" y="4246075"/>
                  <a:pt x="2481251" y="4246075"/>
                </a:cubicBezTo>
                <a:cubicBezTo>
                  <a:pt x="2493322" y="4200808"/>
                  <a:pt x="2507910" y="4156137"/>
                  <a:pt x="2517465" y="4110273"/>
                </a:cubicBezTo>
                <a:cubicBezTo>
                  <a:pt x="2523039" y="4083520"/>
                  <a:pt x="2523263" y="4055925"/>
                  <a:pt x="2526519" y="4028792"/>
                </a:cubicBezTo>
                <a:cubicBezTo>
                  <a:pt x="2532317" y="3980478"/>
                  <a:pt x="2536288" y="3931878"/>
                  <a:pt x="2544626" y="3883937"/>
                </a:cubicBezTo>
                <a:cubicBezTo>
                  <a:pt x="2548390" y="3862292"/>
                  <a:pt x="2558066" y="3842031"/>
                  <a:pt x="2562733" y="3820562"/>
                </a:cubicBezTo>
                <a:cubicBezTo>
                  <a:pt x="2573169" y="3772557"/>
                  <a:pt x="2578730" y="3723548"/>
                  <a:pt x="2589893" y="3675707"/>
                </a:cubicBezTo>
                <a:cubicBezTo>
                  <a:pt x="2599878" y="3632916"/>
                  <a:pt x="2615450" y="3591586"/>
                  <a:pt x="2626107" y="3548958"/>
                </a:cubicBezTo>
                <a:cubicBezTo>
                  <a:pt x="2630559" y="3531150"/>
                  <a:pt x="2632470" y="3512796"/>
                  <a:pt x="2635160" y="3494638"/>
                </a:cubicBezTo>
                <a:cubicBezTo>
                  <a:pt x="2664192" y="3298670"/>
                  <a:pt x="2657097" y="3356760"/>
                  <a:pt x="2671374" y="3213980"/>
                </a:cubicBezTo>
                <a:cubicBezTo>
                  <a:pt x="2665338" y="3084214"/>
                  <a:pt x="2667613" y="2953793"/>
                  <a:pt x="2653267" y="2824681"/>
                </a:cubicBezTo>
                <a:cubicBezTo>
                  <a:pt x="2649366" y="2789574"/>
                  <a:pt x="2626446" y="2759144"/>
                  <a:pt x="2617053" y="2725093"/>
                </a:cubicBezTo>
                <a:cubicBezTo>
                  <a:pt x="2595092" y="2645485"/>
                  <a:pt x="2584888" y="2550820"/>
                  <a:pt x="2553679" y="2471596"/>
                </a:cubicBezTo>
                <a:cubicBezTo>
                  <a:pt x="2418015" y="2127218"/>
                  <a:pt x="2518977" y="2372149"/>
                  <a:pt x="2408824" y="2181885"/>
                </a:cubicBezTo>
                <a:cubicBezTo>
                  <a:pt x="2281515" y="1961987"/>
                  <a:pt x="2340181" y="1970874"/>
                  <a:pt x="2227754" y="1892174"/>
                </a:cubicBezTo>
                <a:cubicBezTo>
                  <a:pt x="2209926" y="1879694"/>
                  <a:pt x="2191541" y="1868031"/>
                  <a:pt x="2173434" y="1855960"/>
                </a:cubicBezTo>
                <a:cubicBezTo>
                  <a:pt x="2170416" y="1843889"/>
                  <a:pt x="2174334" y="1827212"/>
                  <a:pt x="2164380" y="1819746"/>
                </a:cubicBezTo>
                <a:cubicBezTo>
                  <a:pt x="2146804" y="1806564"/>
                  <a:pt x="2121200" y="1810294"/>
                  <a:pt x="2101006" y="1801640"/>
                </a:cubicBezTo>
                <a:cubicBezTo>
                  <a:pt x="2078643" y="1792056"/>
                  <a:pt x="2059394" y="1776307"/>
                  <a:pt x="2037632" y="1765426"/>
                </a:cubicBezTo>
                <a:cubicBezTo>
                  <a:pt x="2029096" y="1761158"/>
                  <a:pt x="2019525" y="1759390"/>
                  <a:pt x="2010471" y="1756372"/>
                </a:cubicBezTo>
                <a:cubicBezTo>
                  <a:pt x="1883723" y="1765426"/>
                  <a:pt x="1756667" y="1770889"/>
                  <a:pt x="1630226" y="1783533"/>
                </a:cubicBezTo>
                <a:cubicBezTo>
                  <a:pt x="1605464" y="1786009"/>
                  <a:pt x="1580248" y="1790903"/>
                  <a:pt x="1557798" y="1801640"/>
                </a:cubicBezTo>
                <a:cubicBezTo>
                  <a:pt x="1510174" y="1824417"/>
                  <a:pt x="1466214" y="1854283"/>
                  <a:pt x="1421996" y="1883121"/>
                </a:cubicBezTo>
                <a:cubicBezTo>
                  <a:pt x="1350260" y="1929905"/>
                  <a:pt x="1238352" y="2033035"/>
                  <a:pt x="1195659" y="2082297"/>
                </a:cubicBezTo>
                <a:cubicBezTo>
                  <a:pt x="1123715" y="2165310"/>
                  <a:pt x="1049831" y="2248821"/>
                  <a:pt x="996483" y="2344847"/>
                </a:cubicBezTo>
                <a:cubicBezTo>
                  <a:pt x="936127" y="2453489"/>
                  <a:pt x="861571" y="2555380"/>
                  <a:pt x="815414" y="2670772"/>
                </a:cubicBezTo>
                <a:cubicBezTo>
                  <a:pt x="803874" y="2699623"/>
                  <a:pt x="668367" y="3017833"/>
                  <a:pt x="634344" y="3141552"/>
                </a:cubicBezTo>
                <a:cubicBezTo>
                  <a:pt x="611249" y="3225534"/>
                  <a:pt x="592095" y="3310550"/>
                  <a:pt x="570970" y="3395049"/>
                </a:cubicBezTo>
                <a:cubicBezTo>
                  <a:pt x="547210" y="3751447"/>
                  <a:pt x="562529" y="3576434"/>
                  <a:pt x="525703" y="3920150"/>
                </a:cubicBezTo>
                <a:cubicBezTo>
                  <a:pt x="534756" y="4146487"/>
                  <a:pt x="536531" y="4373232"/>
                  <a:pt x="552863" y="4599160"/>
                </a:cubicBezTo>
                <a:cubicBezTo>
                  <a:pt x="554722" y="4624877"/>
                  <a:pt x="565347" y="4650388"/>
                  <a:pt x="580024" y="4671588"/>
                </a:cubicBezTo>
                <a:cubicBezTo>
                  <a:pt x="599631" y="4699909"/>
                  <a:pt x="662219" y="4732290"/>
                  <a:pt x="688665" y="4753069"/>
                </a:cubicBezTo>
                <a:cubicBezTo>
                  <a:pt x="713890" y="4772889"/>
                  <a:pt x="732631" y="4801643"/>
                  <a:pt x="761093" y="4816443"/>
                </a:cubicBezTo>
                <a:cubicBezTo>
                  <a:pt x="821544" y="4847877"/>
                  <a:pt x="942144" y="4878167"/>
                  <a:pt x="1014590" y="4897925"/>
                </a:cubicBezTo>
                <a:cubicBezTo>
                  <a:pt x="1159445" y="4888871"/>
                  <a:pt x="1304906" y="4886792"/>
                  <a:pt x="1449156" y="4870764"/>
                </a:cubicBezTo>
                <a:cubicBezTo>
                  <a:pt x="1588895" y="4855237"/>
                  <a:pt x="1552637" y="4835958"/>
                  <a:pt x="1657386" y="4807390"/>
                </a:cubicBezTo>
                <a:cubicBezTo>
                  <a:pt x="1699072" y="4796021"/>
                  <a:pt x="1741885" y="4789283"/>
                  <a:pt x="1784135" y="4780230"/>
                </a:cubicBezTo>
                <a:cubicBezTo>
                  <a:pt x="1857123" y="4743735"/>
                  <a:pt x="1851592" y="4744942"/>
                  <a:pt x="1947097" y="4707802"/>
                </a:cubicBezTo>
                <a:cubicBezTo>
                  <a:pt x="1964886" y="4700884"/>
                  <a:pt x="1983311" y="4695731"/>
                  <a:pt x="2001418" y="4689695"/>
                </a:cubicBezTo>
                <a:cubicBezTo>
                  <a:pt x="2066187" y="4637879"/>
                  <a:pt x="2190110" y="4544205"/>
                  <a:pt x="2227754" y="4481465"/>
                </a:cubicBezTo>
                <a:cubicBezTo>
                  <a:pt x="2263968" y="4421109"/>
                  <a:pt x="2304918" y="4363352"/>
                  <a:pt x="2336396" y="4300396"/>
                </a:cubicBezTo>
                <a:cubicBezTo>
                  <a:pt x="2345449" y="4282289"/>
                  <a:pt x="2356154" y="4264917"/>
                  <a:pt x="2363556" y="4246075"/>
                </a:cubicBezTo>
                <a:cubicBezTo>
                  <a:pt x="2389388" y="4180322"/>
                  <a:pt x="2411841" y="4113291"/>
                  <a:pt x="2435984" y="4046899"/>
                </a:cubicBezTo>
                <a:cubicBezTo>
                  <a:pt x="2448055" y="3962400"/>
                  <a:pt x="2458885" y="3877714"/>
                  <a:pt x="2472198" y="3793402"/>
                </a:cubicBezTo>
                <a:cubicBezTo>
                  <a:pt x="2476998" y="3763003"/>
                  <a:pt x="2485076" y="3733196"/>
                  <a:pt x="2490305" y="3702867"/>
                </a:cubicBezTo>
                <a:cubicBezTo>
                  <a:pt x="2500168" y="3645662"/>
                  <a:pt x="2508958" y="3588273"/>
                  <a:pt x="2517465" y="3530851"/>
                </a:cubicBezTo>
                <a:cubicBezTo>
                  <a:pt x="2521031" y="3506783"/>
                  <a:pt x="2523927" y="3482616"/>
                  <a:pt x="2526519" y="3458424"/>
                </a:cubicBezTo>
                <a:cubicBezTo>
                  <a:pt x="2532981" y="3398112"/>
                  <a:pt x="2535737" y="3337357"/>
                  <a:pt x="2544626" y="3277354"/>
                </a:cubicBezTo>
                <a:cubicBezTo>
                  <a:pt x="2547846" y="3255621"/>
                  <a:pt x="2556697" y="3235105"/>
                  <a:pt x="2562733" y="3213980"/>
                </a:cubicBezTo>
                <a:cubicBezTo>
                  <a:pt x="2588152" y="2705577"/>
                  <a:pt x="2589759" y="2762609"/>
                  <a:pt x="2544626" y="1892174"/>
                </a:cubicBezTo>
                <a:cubicBezTo>
                  <a:pt x="2543087" y="1862492"/>
                  <a:pt x="2520483" y="1837853"/>
                  <a:pt x="2508412" y="1810693"/>
                </a:cubicBezTo>
                <a:cubicBezTo>
                  <a:pt x="2491410" y="1708684"/>
                  <a:pt x="2509039" y="1784966"/>
                  <a:pt x="2445037" y="1638677"/>
                </a:cubicBezTo>
                <a:cubicBezTo>
                  <a:pt x="2441212" y="1629934"/>
                  <a:pt x="2439743" y="1620288"/>
                  <a:pt x="2435984" y="1611517"/>
                </a:cubicBezTo>
                <a:cubicBezTo>
                  <a:pt x="2422200" y="1579355"/>
                  <a:pt x="2417955" y="1575420"/>
                  <a:pt x="2399770" y="1548143"/>
                </a:cubicBezTo>
                <a:cubicBezTo>
                  <a:pt x="2327828" y="1557135"/>
                  <a:pt x="2301843" y="1556915"/>
                  <a:pt x="2227754" y="1584356"/>
                </a:cubicBezTo>
                <a:cubicBezTo>
                  <a:pt x="2212765" y="1589907"/>
                  <a:pt x="2073032" y="1649489"/>
                  <a:pt x="2028578" y="1674891"/>
                </a:cubicBezTo>
                <a:cubicBezTo>
                  <a:pt x="1982743" y="1701082"/>
                  <a:pt x="1938733" y="1730396"/>
                  <a:pt x="1892776" y="1756372"/>
                </a:cubicBezTo>
                <a:cubicBezTo>
                  <a:pt x="1869277" y="1769654"/>
                  <a:pt x="1840978" y="1775179"/>
                  <a:pt x="1820348" y="1792586"/>
                </a:cubicBezTo>
                <a:cubicBezTo>
                  <a:pt x="1721408" y="1876067"/>
                  <a:pt x="1607371" y="1973801"/>
                  <a:pt x="1539691" y="2091350"/>
                </a:cubicBezTo>
                <a:cubicBezTo>
                  <a:pt x="1500627" y="2159197"/>
                  <a:pt x="1464156" y="2228636"/>
                  <a:pt x="1431049" y="2299580"/>
                </a:cubicBezTo>
                <a:cubicBezTo>
                  <a:pt x="1400714" y="2364583"/>
                  <a:pt x="1378522" y="2433126"/>
                  <a:pt x="1349568" y="2498756"/>
                </a:cubicBezTo>
                <a:cubicBezTo>
                  <a:pt x="1333225" y="2535800"/>
                  <a:pt x="1313354" y="2571184"/>
                  <a:pt x="1295247" y="2607398"/>
                </a:cubicBezTo>
                <a:cubicBezTo>
                  <a:pt x="1259033" y="2764325"/>
                  <a:pt x="1198651" y="2917578"/>
                  <a:pt x="1186606" y="3078178"/>
                </a:cubicBezTo>
                <a:lnTo>
                  <a:pt x="1159445" y="3440317"/>
                </a:lnTo>
                <a:cubicBezTo>
                  <a:pt x="1162463" y="3669671"/>
                  <a:pt x="1157717" y="3899259"/>
                  <a:pt x="1168499" y="4128380"/>
                </a:cubicBezTo>
                <a:cubicBezTo>
                  <a:pt x="1169845" y="4156978"/>
                  <a:pt x="1188126" y="4182240"/>
                  <a:pt x="1195659" y="4209861"/>
                </a:cubicBezTo>
                <a:cubicBezTo>
                  <a:pt x="1207169" y="4252064"/>
                  <a:pt x="1210675" y="4333519"/>
                  <a:pt x="1249980" y="4372824"/>
                </a:cubicBezTo>
                <a:cubicBezTo>
                  <a:pt x="1259523" y="4382367"/>
                  <a:pt x="1274964" y="4383445"/>
                  <a:pt x="1286194" y="4390931"/>
                </a:cubicBezTo>
                <a:cubicBezTo>
                  <a:pt x="1302272" y="4401650"/>
                  <a:pt x="1318404" y="4412900"/>
                  <a:pt x="1331461" y="4427144"/>
                </a:cubicBezTo>
                <a:cubicBezTo>
                  <a:pt x="1411061" y="4513980"/>
                  <a:pt x="1349160" y="4490416"/>
                  <a:pt x="1421996" y="4508626"/>
                </a:cubicBezTo>
                <a:cubicBezTo>
                  <a:pt x="1449156" y="4523715"/>
                  <a:pt x="1475322" y="4540754"/>
                  <a:pt x="1503477" y="4553893"/>
                </a:cubicBezTo>
                <a:cubicBezTo>
                  <a:pt x="1520773" y="4561964"/>
                  <a:pt x="1539446" y="4566757"/>
                  <a:pt x="1557798" y="4572000"/>
                </a:cubicBezTo>
                <a:cubicBezTo>
                  <a:pt x="1649481" y="4598195"/>
                  <a:pt x="1635326" y="4590499"/>
                  <a:pt x="1747921" y="4599160"/>
                </a:cubicBezTo>
                <a:cubicBezTo>
                  <a:pt x="1877687" y="4587089"/>
                  <a:pt x="2007936" y="4579400"/>
                  <a:pt x="2137220" y="4562946"/>
                </a:cubicBezTo>
                <a:cubicBezTo>
                  <a:pt x="2231017" y="4551008"/>
                  <a:pt x="2322535" y="4503476"/>
                  <a:pt x="2408824" y="4472412"/>
                </a:cubicBezTo>
                <a:cubicBezTo>
                  <a:pt x="2541990" y="4424472"/>
                  <a:pt x="2408600" y="4500993"/>
                  <a:pt x="2617053" y="4381877"/>
                </a:cubicBezTo>
                <a:cubicBezTo>
                  <a:pt x="2697044" y="4336168"/>
                  <a:pt x="2787297" y="4302168"/>
                  <a:pt x="2852443" y="4237022"/>
                </a:cubicBezTo>
                <a:cubicBezTo>
                  <a:pt x="2901362" y="4188103"/>
                  <a:pt x="2927259" y="4165539"/>
                  <a:pt x="2970138" y="4101220"/>
                </a:cubicBezTo>
                <a:cubicBezTo>
                  <a:pt x="2985111" y="4078761"/>
                  <a:pt x="2996539" y="4053937"/>
                  <a:pt x="3006352" y="4028792"/>
                </a:cubicBezTo>
                <a:cubicBezTo>
                  <a:pt x="3044876" y="3930075"/>
                  <a:pt x="3079191" y="3829764"/>
                  <a:pt x="3114994" y="3730028"/>
                </a:cubicBezTo>
                <a:cubicBezTo>
                  <a:pt x="3121443" y="3712064"/>
                  <a:pt x="3133101" y="3675707"/>
                  <a:pt x="3133101" y="3675707"/>
                </a:cubicBezTo>
                <a:cubicBezTo>
                  <a:pt x="3142154" y="3603279"/>
                  <a:pt x="3151425" y="3530879"/>
                  <a:pt x="3160261" y="3458424"/>
                </a:cubicBezTo>
                <a:cubicBezTo>
                  <a:pt x="3166514" y="3407147"/>
                  <a:pt x="3178368" y="3304515"/>
                  <a:pt x="3178368" y="3304515"/>
                </a:cubicBezTo>
                <a:cubicBezTo>
                  <a:pt x="3172332" y="3177766"/>
                  <a:pt x="3173644" y="3050454"/>
                  <a:pt x="3160261" y="2924269"/>
                </a:cubicBezTo>
                <a:cubicBezTo>
                  <a:pt x="3145843" y="2788330"/>
                  <a:pt x="3058058" y="2489219"/>
                  <a:pt x="3006352" y="2390115"/>
                </a:cubicBezTo>
                <a:cubicBezTo>
                  <a:pt x="2970138" y="2320705"/>
                  <a:pt x="2931046" y="2252722"/>
                  <a:pt x="2897711" y="2181885"/>
                </a:cubicBezTo>
                <a:cubicBezTo>
                  <a:pt x="2766726" y="1903542"/>
                  <a:pt x="3050076" y="2353242"/>
                  <a:pt x="2716641" y="1819746"/>
                </a:cubicBezTo>
                <a:cubicBezTo>
                  <a:pt x="2651774" y="1715959"/>
                  <a:pt x="2523511" y="1456104"/>
                  <a:pt x="2381663" y="1385180"/>
                </a:cubicBezTo>
                <a:cubicBezTo>
                  <a:pt x="2369592" y="1379144"/>
                  <a:pt x="2358086" y="1371812"/>
                  <a:pt x="2345449" y="1367073"/>
                </a:cubicBezTo>
                <a:cubicBezTo>
                  <a:pt x="2323843" y="1358971"/>
                  <a:pt x="2273685" y="1352094"/>
                  <a:pt x="2254915" y="1348966"/>
                </a:cubicBezTo>
                <a:cubicBezTo>
                  <a:pt x="1975450" y="1364492"/>
                  <a:pt x="1990949" y="1334957"/>
                  <a:pt x="1793188" y="1412341"/>
                </a:cubicBezTo>
                <a:cubicBezTo>
                  <a:pt x="1768052" y="1422177"/>
                  <a:pt x="1743817" y="1434520"/>
                  <a:pt x="1720760" y="1448554"/>
                </a:cubicBezTo>
                <a:cubicBezTo>
                  <a:pt x="1615550" y="1512594"/>
                  <a:pt x="1592979" y="1524268"/>
                  <a:pt x="1521584" y="1602463"/>
                </a:cubicBezTo>
                <a:cubicBezTo>
                  <a:pt x="1478323" y="1649844"/>
                  <a:pt x="1430661" y="1694093"/>
                  <a:pt x="1394836" y="1747319"/>
                </a:cubicBezTo>
                <a:cubicBezTo>
                  <a:pt x="1324606" y="1851660"/>
                  <a:pt x="1243201" y="1953502"/>
                  <a:pt x="1204713" y="2073243"/>
                </a:cubicBezTo>
                <a:cubicBezTo>
                  <a:pt x="1177553" y="2157742"/>
                  <a:pt x="1151300" y="2242539"/>
                  <a:pt x="1123232" y="2326741"/>
                </a:cubicBezTo>
                <a:cubicBezTo>
                  <a:pt x="1109045" y="2369302"/>
                  <a:pt x="1089083" y="2410026"/>
                  <a:pt x="1077964" y="2453489"/>
                </a:cubicBezTo>
                <a:cubicBezTo>
                  <a:pt x="1032673" y="2630534"/>
                  <a:pt x="1014924" y="2772717"/>
                  <a:pt x="987430" y="2951430"/>
                </a:cubicBezTo>
                <a:cubicBezTo>
                  <a:pt x="990448" y="3220016"/>
                  <a:pt x="991058" y="3488640"/>
                  <a:pt x="996483" y="3757188"/>
                </a:cubicBezTo>
                <a:cubicBezTo>
                  <a:pt x="998280" y="3846129"/>
                  <a:pt x="1021334" y="3925743"/>
                  <a:pt x="1050804" y="4010685"/>
                </a:cubicBezTo>
                <a:cubicBezTo>
                  <a:pt x="1083685" y="4105460"/>
                  <a:pt x="1103798" y="4207875"/>
                  <a:pt x="1159445" y="4291343"/>
                </a:cubicBezTo>
                <a:cubicBezTo>
                  <a:pt x="1171516" y="4309450"/>
                  <a:pt x="1183976" y="4327304"/>
                  <a:pt x="1195659" y="4345663"/>
                </a:cubicBezTo>
                <a:cubicBezTo>
                  <a:pt x="1205107" y="4360509"/>
                  <a:pt x="1212672" y="4376555"/>
                  <a:pt x="1222820" y="4390931"/>
                </a:cubicBezTo>
                <a:cubicBezTo>
                  <a:pt x="1248925" y="4427913"/>
                  <a:pt x="1277141" y="4463358"/>
                  <a:pt x="1304301" y="4499572"/>
                </a:cubicBezTo>
                <a:cubicBezTo>
                  <a:pt x="1323082" y="4524613"/>
                  <a:pt x="1363181" y="4585192"/>
                  <a:pt x="1394836" y="4608214"/>
                </a:cubicBezTo>
                <a:cubicBezTo>
                  <a:pt x="1414513" y="4622525"/>
                  <a:pt x="1437683" y="4631366"/>
                  <a:pt x="1458210" y="4644428"/>
                </a:cubicBezTo>
                <a:cubicBezTo>
                  <a:pt x="1470940" y="4652529"/>
                  <a:pt x="1480414" y="4665984"/>
                  <a:pt x="1494424" y="4671588"/>
                </a:cubicBezTo>
                <a:cubicBezTo>
                  <a:pt x="1511468" y="4678405"/>
                  <a:pt x="1530637" y="4677624"/>
                  <a:pt x="1548744" y="4680642"/>
                </a:cubicBezTo>
                <a:cubicBezTo>
                  <a:pt x="1654368" y="4677624"/>
                  <a:pt x="1760074" y="4676736"/>
                  <a:pt x="1865616" y="4671588"/>
                </a:cubicBezTo>
                <a:cubicBezTo>
                  <a:pt x="1932164" y="4668342"/>
                  <a:pt x="1916138" y="4657765"/>
                  <a:pt x="1983311" y="4635374"/>
                </a:cubicBezTo>
                <a:cubicBezTo>
                  <a:pt x="1997909" y="4630508"/>
                  <a:pt x="2013489" y="4629339"/>
                  <a:pt x="2028578" y="4626321"/>
                </a:cubicBezTo>
                <a:cubicBezTo>
                  <a:pt x="2055738" y="4614250"/>
                  <a:pt x="2083224" y="4602886"/>
                  <a:pt x="2110059" y="4590107"/>
                </a:cubicBezTo>
                <a:cubicBezTo>
                  <a:pt x="2184111" y="4554844"/>
                  <a:pt x="2258373" y="4517039"/>
                  <a:pt x="2327342" y="4472412"/>
                </a:cubicBezTo>
                <a:cubicBezTo>
                  <a:pt x="2343566" y="4461914"/>
                  <a:pt x="2357151" y="4447792"/>
                  <a:pt x="2372610" y="4436198"/>
                </a:cubicBezTo>
                <a:cubicBezTo>
                  <a:pt x="2393378" y="4420622"/>
                  <a:pt x="2415892" y="4407370"/>
                  <a:pt x="2435984" y="4390931"/>
                </a:cubicBezTo>
                <a:cubicBezTo>
                  <a:pt x="2449197" y="4380121"/>
                  <a:pt x="2458754" y="4365238"/>
                  <a:pt x="2472198" y="4354717"/>
                </a:cubicBezTo>
                <a:cubicBezTo>
                  <a:pt x="2528287" y="4310821"/>
                  <a:pt x="2590137" y="4274320"/>
                  <a:pt x="2644214" y="4227968"/>
                </a:cubicBezTo>
                <a:cubicBezTo>
                  <a:pt x="2665339" y="4209861"/>
                  <a:pt x="2685963" y="4191153"/>
                  <a:pt x="2707588" y="4173647"/>
                </a:cubicBezTo>
                <a:cubicBezTo>
                  <a:pt x="2749350" y="4139840"/>
                  <a:pt x="2804531" y="4118765"/>
                  <a:pt x="2834336" y="4074059"/>
                </a:cubicBezTo>
                <a:cubicBezTo>
                  <a:pt x="2870238" y="4020207"/>
                  <a:pt x="2845278" y="4055088"/>
                  <a:pt x="2915818" y="3974471"/>
                </a:cubicBezTo>
                <a:cubicBezTo>
                  <a:pt x="2961930" y="3859193"/>
                  <a:pt x="2894522" y="4020259"/>
                  <a:pt x="3006352" y="3811509"/>
                </a:cubicBezTo>
                <a:cubicBezTo>
                  <a:pt x="3029941" y="3767476"/>
                  <a:pt x="3048602" y="3720974"/>
                  <a:pt x="3069727" y="3675707"/>
                </a:cubicBezTo>
                <a:cubicBezTo>
                  <a:pt x="3085709" y="3515879"/>
                  <a:pt x="3070409" y="3636080"/>
                  <a:pt x="3114994" y="3413156"/>
                </a:cubicBezTo>
                <a:cubicBezTo>
                  <a:pt x="3138639" y="3294930"/>
                  <a:pt x="3141348" y="3253089"/>
                  <a:pt x="3160261" y="3114392"/>
                </a:cubicBezTo>
                <a:cubicBezTo>
                  <a:pt x="3163279" y="2927287"/>
                  <a:pt x="3157642" y="2739842"/>
                  <a:pt x="3169315" y="2553077"/>
                </a:cubicBezTo>
                <a:cubicBezTo>
                  <a:pt x="3175784" y="2449569"/>
                  <a:pt x="3199198" y="2347821"/>
                  <a:pt x="3214582" y="2245259"/>
                </a:cubicBezTo>
                <a:cubicBezTo>
                  <a:pt x="3222398" y="2193151"/>
                  <a:pt x="3234181" y="2129373"/>
                  <a:pt x="3250796" y="2082297"/>
                </a:cubicBezTo>
                <a:cubicBezTo>
                  <a:pt x="3256652" y="2065704"/>
                  <a:pt x="3266813" y="2050649"/>
                  <a:pt x="3277956" y="2037030"/>
                </a:cubicBezTo>
                <a:cubicBezTo>
                  <a:pt x="3321592" y="1983697"/>
                  <a:pt x="3390698" y="1930724"/>
                  <a:pt x="3459026" y="1919335"/>
                </a:cubicBezTo>
                <a:lnTo>
                  <a:pt x="3513346" y="1910281"/>
                </a:lnTo>
                <a:cubicBezTo>
                  <a:pt x="3525417" y="1904245"/>
                  <a:pt x="3536070" y="1892583"/>
                  <a:pt x="3549560" y="1892174"/>
                </a:cubicBezTo>
                <a:cubicBezTo>
                  <a:pt x="3637089" y="1889522"/>
                  <a:pt x="3724844" y="1893956"/>
                  <a:pt x="3812111" y="1901228"/>
                </a:cubicBezTo>
                <a:cubicBezTo>
                  <a:pt x="3871429" y="1906171"/>
                  <a:pt x="4043517" y="1998280"/>
                  <a:pt x="4047501" y="2000816"/>
                </a:cubicBezTo>
                <a:cubicBezTo>
                  <a:pt x="4098008" y="2032957"/>
                  <a:pt x="4196596" y="2090666"/>
                  <a:pt x="4237624" y="2136618"/>
                </a:cubicBezTo>
                <a:cubicBezTo>
                  <a:pt x="4407971" y="2327407"/>
                  <a:pt x="4341144" y="2271231"/>
                  <a:pt x="4436800" y="2462543"/>
                </a:cubicBezTo>
                <a:cubicBezTo>
                  <a:pt x="4526159" y="2641261"/>
                  <a:pt x="4540406" y="2630992"/>
                  <a:pt x="4617869" y="2806574"/>
                </a:cubicBezTo>
                <a:cubicBezTo>
                  <a:pt x="4638684" y="2853755"/>
                  <a:pt x="4654083" y="2903145"/>
                  <a:pt x="4672190" y="2951430"/>
                </a:cubicBezTo>
                <a:cubicBezTo>
                  <a:pt x="4726069" y="3400430"/>
                  <a:pt x="4716231" y="3181329"/>
                  <a:pt x="4626923" y="3920150"/>
                </a:cubicBezTo>
                <a:cubicBezTo>
                  <a:pt x="4623487" y="3948573"/>
                  <a:pt x="4610040" y="3974910"/>
                  <a:pt x="4599762" y="4001632"/>
                </a:cubicBezTo>
                <a:cubicBezTo>
                  <a:pt x="4579845" y="4053416"/>
                  <a:pt x="4560326" y="4105489"/>
                  <a:pt x="4536388" y="4155541"/>
                </a:cubicBezTo>
                <a:cubicBezTo>
                  <a:pt x="4526999" y="4175173"/>
                  <a:pt x="4509530" y="4190213"/>
                  <a:pt x="4500174" y="4209861"/>
                </a:cubicBezTo>
                <a:cubicBezTo>
                  <a:pt x="4479213" y="4253879"/>
                  <a:pt x="4465488" y="4301037"/>
                  <a:pt x="4445853" y="4345663"/>
                </a:cubicBezTo>
                <a:cubicBezTo>
                  <a:pt x="4432264" y="4376546"/>
                  <a:pt x="4414289" y="4405366"/>
                  <a:pt x="4400586" y="4436198"/>
                </a:cubicBezTo>
                <a:cubicBezTo>
                  <a:pt x="4350192" y="4549586"/>
                  <a:pt x="4399117" y="4480776"/>
                  <a:pt x="4319105" y="4617267"/>
                </a:cubicBezTo>
                <a:cubicBezTo>
                  <a:pt x="4288202" y="4669983"/>
                  <a:pt x="4249475" y="4717917"/>
                  <a:pt x="4219517" y="4771176"/>
                </a:cubicBezTo>
                <a:cubicBezTo>
                  <a:pt x="4192357" y="4819461"/>
                  <a:pt x="4164107" y="4867150"/>
                  <a:pt x="4138036" y="4916032"/>
                </a:cubicBezTo>
                <a:cubicBezTo>
                  <a:pt x="4074459" y="5035238"/>
                  <a:pt x="4086668" y="5043034"/>
                  <a:pt x="4002234" y="5142368"/>
                </a:cubicBezTo>
                <a:cubicBezTo>
                  <a:pt x="3977357" y="5171635"/>
                  <a:pt x="3955107" y="5206671"/>
                  <a:pt x="3920752" y="5223849"/>
                </a:cubicBezTo>
                <a:lnTo>
                  <a:pt x="3866432" y="5251010"/>
                </a:lnTo>
                <a:cubicBezTo>
                  <a:pt x="3563628" y="5219136"/>
                  <a:pt x="3683599" y="5255870"/>
                  <a:pt x="3296063" y="4997513"/>
                </a:cubicBezTo>
                <a:cubicBezTo>
                  <a:pt x="2954280" y="4769658"/>
                  <a:pt x="3036218" y="4852495"/>
                  <a:pt x="2761909" y="4562946"/>
                </a:cubicBezTo>
                <a:cubicBezTo>
                  <a:pt x="2729489" y="4528725"/>
                  <a:pt x="2695466" y="4494823"/>
                  <a:pt x="2671374" y="4454305"/>
                </a:cubicBezTo>
                <a:cubicBezTo>
                  <a:pt x="2628604" y="4382373"/>
                  <a:pt x="2598947" y="4303414"/>
                  <a:pt x="2562733" y="4227968"/>
                </a:cubicBezTo>
                <a:cubicBezTo>
                  <a:pt x="2541851" y="4119383"/>
                  <a:pt x="2482972" y="3835600"/>
                  <a:pt x="2481251" y="3730028"/>
                </a:cubicBezTo>
                <a:cubicBezTo>
                  <a:pt x="2473625" y="3262318"/>
                  <a:pt x="2484566" y="2794478"/>
                  <a:pt x="2490305" y="2326741"/>
                </a:cubicBezTo>
                <a:cubicBezTo>
                  <a:pt x="2491304" y="2245341"/>
                  <a:pt x="2530367" y="2152232"/>
                  <a:pt x="2553679" y="2082297"/>
                </a:cubicBezTo>
                <a:cubicBezTo>
                  <a:pt x="2570883" y="2030684"/>
                  <a:pt x="2588705" y="1979256"/>
                  <a:pt x="2608000" y="1928388"/>
                </a:cubicBezTo>
                <a:cubicBezTo>
                  <a:pt x="2642073" y="1838560"/>
                  <a:pt x="2662495" y="1786946"/>
                  <a:pt x="2725695" y="1711105"/>
                </a:cubicBezTo>
                <a:cubicBezTo>
                  <a:pt x="2740784" y="1692998"/>
                  <a:pt x="2752280" y="1671155"/>
                  <a:pt x="2770962" y="1656784"/>
                </a:cubicBezTo>
                <a:cubicBezTo>
                  <a:pt x="2792357" y="1640326"/>
                  <a:pt x="2818513" y="1631045"/>
                  <a:pt x="2843390" y="1620570"/>
                </a:cubicBezTo>
                <a:cubicBezTo>
                  <a:pt x="2942096" y="1579009"/>
                  <a:pt x="2924286" y="1586692"/>
                  <a:pt x="3015406" y="1575303"/>
                </a:cubicBezTo>
                <a:cubicBezTo>
                  <a:pt x="3150814" y="1577638"/>
                  <a:pt x="3437789" y="1523942"/>
                  <a:pt x="3612935" y="1611517"/>
                </a:cubicBezTo>
                <a:cubicBezTo>
                  <a:pt x="3632399" y="1621249"/>
                  <a:pt x="3648896" y="1636048"/>
                  <a:pt x="3667255" y="1647731"/>
                </a:cubicBezTo>
                <a:cubicBezTo>
                  <a:pt x="3737328" y="1692323"/>
                  <a:pt x="3712497" y="1665811"/>
                  <a:pt x="3794004" y="1747319"/>
                </a:cubicBezTo>
                <a:cubicBezTo>
                  <a:pt x="3843247" y="1796562"/>
                  <a:pt x="3868063" y="1847602"/>
                  <a:pt x="3902645" y="1910281"/>
                </a:cubicBezTo>
                <a:cubicBezTo>
                  <a:pt x="4035384" y="2150869"/>
                  <a:pt x="3946336" y="1981458"/>
                  <a:pt x="4011287" y="2136618"/>
                </a:cubicBezTo>
                <a:cubicBezTo>
                  <a:pt x="4055660" y="2242620"/>
                  <a:pt x="4106740" y="2345890"/>
                  <a:pt x="4147089" y="2453489"/>
                </a:cubicBezTo>
                <a:cubicBezTo>
                  <a:pt x="4234040" y="2685363"/>
                  <a:pt x="4079021" y="2267406"/>
                  <a:pt x="4273837" y="2851842"/>
                </a:cubicBezTo>
                <a:cubicBezTo>
                  <a:pt x="4279873" y="2869949"/>
                  <a:pt x="4287315" y="2887646"/>
                  <a:pt x="4291944" y="2906162"/>
                </a:cubicBezTo>
                <a:cubicBezTo>
                  <a:pt x="4320025" y="3018483"/>
                  <a:pt x="4320919" y="3045606"/>
                  <a:pt x="4337212" y="3159659"/>
                </a:cubicBezTo>
                <a:cubicBezTo>
                  <a:pt x="4343248" y="3253212"/>
                  <a:pt x="4355319" y="3346570"/>
                  <a:pt x="4355319" y="3440317"/>
                </a:cubicBezTo>
                <a:cubicBezTo>
                  <a:pt x="4355319" y="3657684"/>
                  <a:pt x="4347933" y="3875064"/>
                  <a:pt x="4337212" y="4092166"/>
                </a:cubicBezTo>
                <a:cubicBezTo>
                  <a:pt x="4334297" y="4151200"/>
                  <a:pt x="4299598" y="4219774"/>
                  <a:pt x="4282891" y="4273236"/>
                </a:cubicBezTo>
                <a:cubicBezTo>
                  <a:pt x="4231025" y="4439205"/>
                  <a:pt x="4371088" y="4089190"/>
                  <a:pt x="4237624" y="4436198"/>
                </a:cubicBezTo>
                <a:cubicBezTo>
                  <a:pt x="4222113" y="4476527"/>
                  <a:pt x="4200070" y="4514070"/>
                  <a:pt x="4183303" y="4553893"/>
                </a:cubicBezTo>
                <a:cubicBezTo>
                  <a:pt x="4175896" y="4571484"/>
                  <a:pt x="4174873" y="4591763"/>
                  <a:pt x="4165196" y="4608214"/>
                </a:cubicBezTo>
                <a:cubicBezTo>
                  <a:pt x="4144384" y="4643594"/>
                  <a:pt x="4115946" y="4673926"/>
                  <a:pt x="4092768" y="4707802"/>
                </a:cubicBezTo>
                <a:cubicBezTo>
                  <a:pt x="4076691" y="4731299"/>
                  <a:pt x="4065727" y="4758359"/>
                  <a:pt x="4047501" y="4780230"/>
                </a:cubicBezTo>
                <a:cubicBezTo>
                  <a:pt x="3993848" y="4844613"/>
                  <a:pt x="3958094" y="4873030"/>
                  <a:pt x="3893592" y="4916032"/>
                </a:cubicBezTo>
                <a:cubicBezTo>
                  <a:pt x="3878951" y="4925793"/>
                  <a:pt x="3864405" y="4936045"/>
                  <a:pt x="3848325" y="4943192"/>
                </a:cubicBezTo>
                <a:cubicBezTo>
                  <a:pt x="3819743" y="4955895"/>
                  <a:pt x="3734170" y="4960040"/>
                  <a:pt x="3721576" y="4961299"/>
                </a:cubicBezTo>
                <a:cubicBezTo>
                  <a:pt x="3588792" y="4952246"/>
                  <a:pt x="3455289" y="4950647"/>
                  <a:pt x="3323224" y="4934139"/>
                </a:cubicBezTo>
                <a:cubicBezTo>
                  <a:pt x="3308251" y="4932267"/>
                  <a:pt x="3297245" y="4918066"/>
                  <a:pt x="3287010" y="4906978"/>
                </a:cubicBezTo>
                <a:cubicBezTo>
                  <a:pt x="3202726" y="4815670"/>
                  <a:pt x="3178962" y="4760354"/>
                  <a:pt x="3124047" y="4635374"/>
                </a:cubicBezTo>
                <a:cubicBezTo>
                  <a:pt x="2940837" y="4218414"/>
                  <a:pt x="2977048" y="4305082"/>
                  <a:pt x="2870550" y="3938257"/>
                </a:cubicBezTo>
                <a:cubicBezTo>
                  <a:pt x="2861497" y="3844705"/>
                  <a:pt x="2844858" y="3751578"/>
                  <a:pt x="2843390" y="3657600"/>
                </a:cubicBezTo>
                <a:cubicBezTo>
                  <a:pt x="2838816" y="3364892"/>
                  <a:pt x="2842440" y="3071987"/>
                  <a:pt x="2852443" y="2779414"/>
                </a:cubicBezTo>
                <a:cubicBezTo>
                  <a:pt x="2855906" y="2678127"/>
                  <a:pt x="2898128" y="2525835"/>
                  <a:pt x="2915818" y="2426329"/>
                </a:cubicBezTo>
                <a:cubicBezTo>
                  <a:pt x="2929713" y="2348168"/>
                  <a:pt x="2937275" y="2268942"/>
                  <a:pt x="2952032" y="2190939"/>
                </a:cubicBezTo>
                <a:cubicBezTo>
                  <a:pt x="2958625" y="2156089"/>
                  <a:pt x="2987606" y="2056416"/>
                  <a:pt x="3006352" y="2018923"/>
                </a:cubicBezTo>
                <a:cubicBezTo>
                  <a:pt x="3031128" y="1969372"/>
                  <a:pt x="3045771" y="1910121"/>
                  <a:pt x="3087834" y="1874067"/>
                </a:cubicBezTo>
                <a:cubicBezTo>
                  <a:pt x="3160243" y="1812001"/>
                  <a:pt x="3192720" y="1777018"/>
                  <a:pt x="3296063" y="1738265"/>
                </a:cubicBezTo>
                <a:cubicBezTo>
                  <a:pt x="3344348" y="1720158"/>
                  <a:pt x="3393520" y="1704258"/>
                  <a:pt x="3440919" y="1683944"/>
                </a:cubicBezTo>
                <a:cubicBezTo>
                  <a:pt x="3457093" y="1677012"/>
                  <a:pt x="3469492" y="1662348"/>
                  <a:pt x="3486186" y="1656784"/>
                </a:cubicBezTo>
                <a:cubicBezTo>
                  <a:pt x="3506430" y="1650036"/>
                  <a:pt x="3528511" y="1651239"/>
                  <a:pt x="3549560" y="1647731"/>
                </a:cubicBezTo>
                <a:cubicBezTo>
                  <a:pt x="3564739" y="1645201"/>
                  <a:pt x="3579739" y="1641695"/>
                  <a:pt x="3594828" y="1638677"/>
                </a:cubicBezTo>
                <a:cubicBezTo>
                  <a:pt x="3652166" y="1647731"/>
                  <a:pt x="3712946" y="1644279"/>
                  <a:pt x="3766843" y="1665838"/>
                </a:cubicBezTo>
                <a:cubicBezTo>
                  <a:pt x="3836047" y="1693520"/>
                  <a:pt x="3893948" y="1743732"/>
                  <a:pt x="3956966" y="1783533"/>
                </a:cubicBezTo>
                <a:cubicBezTo>
                  <a:pt x="4008631" y="1816163"/>
                  <a:pt x="4066859" y="1840735"/>
                  <a:pt x="4110875" y="1883121"/>
                </a:cubicBezTo>
                <a:cubicBezTo>
                  <a:pt x="4132437" y="1903884"/>
                  <a:pt x="4332882" y="2079738"/>
                  <a:pt x="4400586" y="2172832"/>
                </a:cubicBezTo>
                <a:cubicBezTo>
                  <a:pt x="4435050" y="2220220"/>
                  <a:pt x="4472469" y="2266055"/>
                  <a:pt x="4500174" y="2317687"/>
                </a:cubicBezTo>
                <a:cubicBezTo>
                  <a:pt x="4593653" y="2491899"/>
                  <a:pt x="4597409" y="2535553"/>
                  <a:pt x="4645030" y="2706986"/>
                </a:cubicBezTo>
                <a:cubicBezTo>
                  <a:pt x="4648451" y="2739483"/>
                  <a:pt x="4681243" y="3045564"/>
                  <a:pt x="4681243" y="3069125"/>
                </a:cubicBezTo>
                <a:cubicBezTo>
                  <a:pt x="4681243" y="3268392"/>
                  <a:pt x="4672964" y="3467628"/>
                  <a:pt x="4663136" y="3666653"/>
                </a:cubicBezTo>
                <a:cubicBezTo>
                  <a:pt x="4660884" y="3712265"/>
                  <a:pt x="4654937" y="3757875"/>
                  <a:pt x="4645030" y="3802455"/>
                </a:cubicBezTo>
                <a:cubicBezTo>
                  <a:pt x="4622391" y="3904331"/>
                  <a:pt x="4554617" y="4021452"/>
                  <a:pt x="4518281" y="4110273"/>
                </a:cubicBezTo>
                <a:cubicBezTo>
                  <a:pt x="4487073" y="4186559"/>
                  <a:pt x="4431851" y="4335804"/>
                  <a:pt x="4382479" y="4418091"/>
                </a:cubicBezTo>
                <a:cubicBezTo>
                  <a:pt x="4366952" y="4443969"/>
                  <a:pt x="4344042" y="4464859"/>
                  <a:pt x="4328158" y="4490519"/>
                </a:cubicBezTo>
                <a:cubicBezTo>
                  <a:pt x="4304705" y="4528405"/>
                  <a:pt x="4289500" y="4571140"/>
                  <a:pt x="4264784" y="4608214"/>
                </a:cubicBezTo>
                <a:cubicBezTo>
                  <a:pt x="4227509" y="4664127"/>
                  <a:pt x="4203075" y="4679310"/>
                  <a:pt x="4156142" y="4716855"/>
                </a:cubicBezTo>
                <a:cubicBezTo>
                  <a:pt x="4068625" y="4713837"/>
                  <a:pt x="3980680" y="4716969"/>
                  <a:pt x="3893592" y="4707802"/>
                </a:cubicBezTo>
                <a:cubicBezTo>
                  <a:pt x="3865120" y="4704805"/>
                  <a:pt x="3838758" y="4691110"/>
                  <a:pt x="3812111" y="4680642"/>
                </a:cubicBezTo>
                <a:cubicBezTo>
                  <a:pt x="3754205" y="4657893"/>
                  <a:pt x="3696442" y="4634589"/>
                  <a:pt x="3640095" y="4608214"/>
                </a:cubicBezTo>
                <a:cubicBezTo>
                  <a:pt x="3554532" y="4568163"/>
                  <a:pt x="3463993" y="4535642"/>
                  <a:pt x="3386598" y="4481465"/>
                </a:cubicBezTo>
                <a:cubicBezTo>
                  <a:pt x="3326242" y="4439216"/>
                  <a:pt x="3262002" y="4402032"/>
                  <a:pt x="3205529" y="4354717"/>
                </a:cubicBezTo>
                <a:cubicBezTo>
                  <a:pt x="3073169" y="4243821"/>
                  <a:pt x="3024912" y="4172456"/>
                  <a:pt x="2933925" y="4028792"/>
                </a:cubicBezTo>
                <a:cubicBezTo>
                  <a:pt x="2913693" y="3996847"/>
                  <a:pt x="2895046" y="3963721"/>
                  <a:pt x="2879604" y="3929204"/>
                </a:cubicBezTo>
                <a:cubicBezTo>
                  <a:pt x="2793740" y="3737272"/>
                  <a:pt x="2755238" y="3638281"/>
                  <a:pt x="2716641" y="3431263"/>
                </a:cubicBezTo>
                <a:cubicBezTo>
                  <a:pt x="2699352" y="3338533"/>
                  <a:pt x="2692499" y="3244158"/>
                  <a:pt x="2680428" y="3150606"/>
                </a:cubicBezTo>
                <a:cubicBezTo>
                  <a:pt x="2673347" y="2669116"/>
                  <a:pt x="2647266" y="2444226"/>
                  <a:pt x="2725695" y="1973655"/>
                </a:cubicBezTo>
                <a:cubicBezTo>
                  <a:pt x="2735380" y="1915548"/>
                  <a:pt x="2911943" y="1732413"/>
                  <a:pt x="2915818" y="1729212"/>
                </a:cubicBezTo>
                <a:cubicBezTo>
                  <a:pt x="2985228" y="1671873"/>
                  <a:pt x="3049137" y="1607136"/>
                  <a:pt x="3124047" y="1557196"/>
                </a:cubicBezTo>
                <a:cubicBezTo>
                  <a:pt x="3169314" y="1527018"/>
                  <a:pt x="3213591" y="1495297"/>
                  <a:pt x="3259849" y="1466661"/>
                </a:cubicBezTo>
                <a:cubicBezTo>
                  <a:pt x="3277062" y="1456005"/>
                  <a:pt x="3297054" y="1450311"/>
                  <a:pt x="3314170" y="1439501"/>
                </a:cubicBezTo>
                <a:cubicBezTo>
                  <a:pt x="3354513" y="1414021"/>
                  <a:pt x="3389187" y="1379359"/>
                  <a:pt x="3431865" y="1358020"/>
                </a:cubicBezTo>
                <a:cubicBezTo>
                  <a:pt x="3500532" y="1323687"/>
                  <a:pt x="3551676" y="1321541"/>
                  <a:pt x="3621988" y="1312752"/>
                </a:cubicBezTo>
                <a:cubicBezTo>
                  <a:pt x="3706487" y="1342930"/>
                  <a:pt x="3802472" y="1351135"/>
                  <a:pt x="3875485" y="1403287"/>
                </a:cubicBezTo>
                <a:cubicBezTo>
                  <a:pt x="3949911" y="1456449"/>
                  <a:pt x="4123057" y="1707924"/>
                  <a:pt x="4183303" y="1801640"/>
                </a:cubicBezTo>
                <a:cubicBezTo>
                  <a:pt x="4272838" y="1940916"/>
                  <a:pt x="4363130" y="2092530"/>
                  <a:pt x="4427746" y="2245259"/>
                </a:cubicBezTo>
                <a:cubicBezTo>
                  <a:pt x="4460098" y="2321728"/>
                  <a:pt x="4483776" y="2401615"/>
                  <a:pt x="4509228" y="2480649"/>
                </a:cubicBezTo>
                <a:cubicBezTo>
                  <a:pt x="4541126" y="2579700"/>
                  <a:pt x="4574524" y="2678461"/>
                  <a:pt x="4599762" y="2779414"/>
                </a:cubicBezTo>
                <a:cubicBezTo>
                  <a:pt x="4619860" y="2859806"/>
                  <a:pt x="4630629" y="2942252"/>
                  <a:pt x="4645030" y="3023857"/>
                </a:cubicBezTo>
                <a:cubicBezTo>
                  <a:pt x="4686351" y="3258011"/>
                  <a:pt x="4678986" y="3223082"/>
                  <a:pt x="4708404" y="3458424"/>
                </a:cubicBezTo>
                <a:cubicBezTo>
                  <a:pt x="4711422" y="3515763"/>
                  <a:pt x="4715444" y="3573057"/>
                  <a:pt x="4717457" y="3630440"/>
                </a:cubicBezTo>
                <a:cubicBezTo>
                  <a:pt x="4721480" y="3745086"/>
                  <a:pt x="4728276" y="3859768"/>
                  <a:pt x="4726511" y="3974471"/>
                </a:cubicBezTo>
                <a:cubicBezTo>
                  <a:pt x="4725254" y="4056166"/>
                  <a:pt x="4723461" y="4138610"/>
                  <a:pt x="4708404" y="4218915"/>
                </a:cubicBezTo>
                <a:cubicBezTo>
                  <a:pt x="4696093" y="4284573"/>
                  <a:pt x="4668027" y="4346319"/>
                  <a:pt x="4645030" y="4409038"/>
                </a:cubicBezTo>
                <a:cubicBezTo>
                  <a:pt x="4628150" y="4455075"/>
                  <a:pt x="4578913" y="4553480"/>
                  <a:pt x="4554495" y="4590107"/>
                </a:cubicBezTo>
                <a:cubicBezTo>
                  <a:pt x="4545025" y="4604311"/>
                  <a:pt x="4529701" y="4613632"/>
                  <a:pt x="4518281" y="4626321"/>
                </a:cubicBezTo>
                <a:cubicBezTo>
                  <a:pt x="4481006" y="4667738"/>
                  <a:pt x="4474725" y="4688668"/>
                  <a:pt x="4427746" y="4716855"/>
                </a:cubicBezTo>
                <a:cubicBezTo>
                  <a:pt x="4397968" y="4734721"/>
                  <a:pt x="4370220" y="4737414"/>
                  <a:pt x="4337212" y="4744016"/>
                </a:cubicBezTo>
                <a:cubicBezTo>
                  <a:pt x="4171232" y="4719873"/>
                  <a:pt x="4002539" y="4710004"/>
                  <a:pt x="3839271" y="4671588"/>
                </a:cubicBezTo>
                <a:cubicBezTo>
                  <a:pt x="3709980" y="4641167"/>
                  <a:pt x="3501376" y="4537780"/>
                  <a:pt x="3386598" y="4454305"/>
                </a:cubicBezTo>
                <a:cubicBezTo>
                  <a:pt x="3343419" y="4422902"/>
                  <a:pt x="3308135" y="4381877"/>
                  <a:pt x="3268903" y="4345663"/>
                </a:cubicBezTo>
                <a:cubicBezTo>
                  <a:pt x="3142152" y="4092165"/>
                  <a:pt x="3396025" y="4592417"/>
                  <a:pt x="3124047" y="4110273"/>
                </a:cubicBezTo>
                <a:cubicBezTo>
                  <a:pt x="3081102" y="4034144"/>
                  <a:pt x="2984353" y="3816452"/>
                  <a:pt x="2961085" y="3730028"/>
                </a:cubicBezTo>
                <a:cubicBezTo>
                  <a:pt x="2936312" y="3638016"/>
                  <a:pt x="2906764" y="3449370"/>
                  <a:pt x="2906764" y="3449370"/>
                </a:cubicBezTo>
                <a:cubicBezTo>
                  <a:pt x="2912800" y="3322622"/>
                  <a:pt x="2902704" y="3194066"/>
                  <a:pt x="2924871" y="3069125"/>
                </a:cubicBezTo>
                <a:cubicBezTo>
                  <a:pt x="2939528" y="2986511"/>
                  <a:pt x="3067299" y="2786295"/>
                  <a:pt x="3105940" y="2716040"/>
                </a:cubicBezTo>
                <a:cubicBezTo>
                  <a:pt x="3229892" y="2490675"/>
                  <a:pt x="3244740" y="2439405"/>
                  <a:pt x="3368491" y="2163778"/>
                </a:cubicBezTo>
                <a:cubicBezTo>
                  <a:pt x="3446375" y="1990308"/>
                  <a:pt x="3361963" y="2188945"/>
                  <a:pt x="3440919" y="1928388"/>
                </a:cubicBezTo>
                <a:cubicBezTo>
                  <a:pt x="3474852" y="1816407"/>
                  <a:pt x="3493267" y="1787477"/>
                  <a:pt x="3540507" y="1692998"/>
                </a:cubicBezTo>
                <a:cubicBezTo>
                  <a:pt x="3543525" y="1680927"/>
                  <a:pt x="3543158" y="1667454"/>
                  <a:pt x="3549560" y="1656784"/>
                </a:cubicBezTo>
                <a:cubicBezTo>
                  <a:pt x="3583414" y="1600360"/>
                  <a:pt x="3595922" y="1606741"/>
                  <a:pt x="3640095" y="1566249"/>
                </a:cubicBezTo>
                <a:cubicBezTo>
                  <a:pt x="3662117" y="1546062"/>
                  <a:pt x="3678813" y="1519745"/>
                  <a:pt x="3703469" y="1502875"/>
                </a:cubicBezTo>
                <a:cubicBezTo>
                  <a:pt x="3736884" y="1480012"/>
                  <a:pt x="3774737" y="1464126"/>
                  <a:pt x="3812111" y="1448554"/>
                </a:cubicBezTo>
                <a:cubicBezTo>
                  <a:pt x="3855021" y="1430675"/>
                  <a:pt x="3915704" y="1410475"/>
                  <a:pt x="3966020" y="1403287"/>
                </a:cubicBezTo>
                <a:cubicBezTo>
                  <a:pt x="3993073" y="1399422"/>
                  <a:pt x="4020341" y="1397252"/>
                  <a:pt x="4047501" y="1394234"/>
                </a:cubicBezTo>
                <a:cubicBezTo>
                  <a:pt x="4106778" y="1370523"/>
                  <a:pt x="4076517" y="1376127"/>
                  <a:pt x="4138036" y="1376127"/>
                </a:cubicBezTo>
              </a:path>
            </a:pathLst>
          </a:custGeom>
          <a:noFill/>
          <a:ln>
            <a:solidFill>
              <a:schemeClr val="bg1"/>
            </a:solidFill>
          </a:ln>
          <a:effectLst>
            <a:glow rad="228600">
              <a:srgbClr val="66FF99">
                <a:alpha val="7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onemansblog.com/wp-content/uploads/2007/03/AuroraBoreal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
        <p:nvSpPr>
          <p:cNvPr id="4" name="Rounded Rectangle 3"/>
          <p:cNvSpPr/>
          <p:nvPr/>
        </p:nvSpPr>
        <p:spPr>
          <a:xfrm>
            <a:off x="4000500" y="337585"/>
            <a:ext cx="3733800" cy="5815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57600" y="1533497"/>
            <a:ext cx="2209800" cy="3894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0CCC5E-07A7-B45F-4487-BE0D41CC89C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603165"/>
      </p:ext>
    </p:extLst>
  </p:cSld>
  <p:clrMapOvr>
    <a:masterClrMapping/>
  </p:clrMapOvr>
  <mc:AlternateContent xmlns:mc="http://schemas.openxmlformats.org/markup-compatibility/2006" xmlns:p14="http://schemas.microsoft.com/office/powerpoint/2010/main">
    <mc:Choice Requires="p14">
      <p:transition p14:dur="100">
        <p:cut/>
        <p:sndAc>
          <p:stSnd>
            <p:snd r:embed="rId2" name="laser.wav"/>
          </p:stSnd>
        </p:sndAc>
      </p:transition>
    </mc:Choice>
    <mc:Fallback xmlns="">
      <p:transition>
        <p:cut/>
        <p:sndAc>
          <p:stSnd>
            <p:snd r:embed="rId7" name="laser.wav"/>
          </p:stSnd>
        </p:sndAc>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strong </a:t>
            </a:r>
            <a:r>
              <a:rPr lang="en-US" dirty="0" err="1">
                <a:solidFill>
                  <a:srgbClr val="66FF99"/>
                </a:solidFill>
              </a:rPr>
              <a:t>electrogmagnetic</a:t>
            </a:r>
            <a:r>
              <a:rPr lang="en-US" dirty="0">
                <a:solidFill>
                  <a:srgbClr val="66FF99"/>
                </a:solidFill>
              </a:rPr>
              <a:t> field that </a:t>
            </a:r>
            <a:r>
              <a:rPr lang="en-US" dirty="0">
                <a:solidFill>
                  <a:srgbClr val="99FF99"/>
                </a:solidFill>
              </a:rPr>
              <a:t>protects the earth from charged particles. </a:t>
            </a:r>
          </a:p>
          <a:p>
            <a:pPr lvl="1"/>
            <a:r>
              <a:rPr lang="en-US" dirty="0">
                <a:solidFill>
                  <a:srgbClr val="00FFFF"/>
                </a:solidFill>
              </a:rPr>
              <a:t>It also creates the Aurora borealis (Northern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8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1571547" y="2446308"/>
            <a:ext cx="6043926" cy="4279957"/>
          </a:xfrm>
          <a:custGeom>
            <a:avLst/>
            <a:gdLst>
              <a:gd name="connsiteX0" fmla="*/ 2191540 w 6043926"/>
              <a:gd name="connsiteY0" fmla="*/ 4870764 h 6395450"/>
              <a:gd name="connsiteX1" fmla="*/ 2200594 w 6043926"/>
              <a:gd name="connsiteY1" fmla="*/ 4825497 h 6395450"/>
              <a:gd name="connsiteX2" fmla="*/ 2209647 w 6043926"/>
              <a:gd name="connsiteY2" fmla="*/ 4789283 h 6395450"/>
              <a:gd name="connsiteX3" fmla="*/ 2218701 w 6043926"/>
              <a:gd name="connsiteY3" fmla="*/ 4734962 h 6395450"/>
              <a:gd name="connsiteX4" fmla="*/ 2245861 w 6043926"/>
              <a:gd name="connsiteY4" fmla="*/ 4626321 h 6395450"/>
              <a:gd name="connsiteX5" fmla="*/ 2263968 w 6043926"/>
              <a:gd name="connsiteY5" fmla="*/ 4445251 h 6395450"/>
              <a:gd name="connsiteX6" fmla="*/ 2300182 w 6043926"/>
              <a:gd name="connsiteY6" fmla="*/ 4327556 h 6395450"/>
              <a:gd name="connsiteX7" fmla="*/ 2318289 w 6043926"/>
              <a:gd name="connsiteY7" fmla="*/ 4264182 h 6395450"/>
              <a:gd name="connsiteX8" fmla="*/ 2345449 w 6043926"/>
              <a:gd name="connsiteY8" fmla="*/ 4182701 h 6395450"/>
              <a:gd name="connsiteX9" fmla="*/ 2354503 w 6043926"/>
              <a:gd name="connsiteY9" fmla="*/ 4146487 h 6395450"/>
              <a:gd name="connsiteX10" fmla="*/ 2399770 w 6043926"/>
              <a:gd name="connsiteY10" fmla="*/ 4083113 h 6395450"/>
              <a:gd name="connsiteX11" fmla="*/ 2426931 w 6043926"/>
              <a:gd name="connsiteY11" fmla="*/ 4001632 h 6395450"/>
              <a:gd name="connsiteX12" fmla="*/ 2454091 w 6043926"/>
              <a:gd name="connsiteY12" fmla="*/ 3947311 h 6395450"/>
              <a:gd name="connsiteX13" fmla="*/ 2490305 w 6043926"/>
              <a:gd name="connsiteY13" fmla="*/ 3820562 h 6395450"/>
              <a:gd name="connsiteX14" fmla="*/ 2535572 w 6043926"/>
              <a:gd name="connsiteY14" fmla="*/ 3684760 h 6395450"/>
              <a:gd name="connsiteX15" fmla="*/ 2598946 w 6043926"/>
              <a:gd name="connsiteY15" fmla="*/ 3485584 h 6395450"/>
              <a:gd name="connsiteX16" fmla="*/ 2626107 w 6043926"/>
              <a:gd name="connsiteY16" fmla="*/ 3422210 h 6395450"/>
              <a:gd name="connsiteX17" fmla="*/ 2653267 w 6043926"/>
              <a:gd name="connsiteY17" fmla="*/ 3349782 h 6395450"/>
              <a:gd name="connsiteX18" fmla="*/ 2680428 w 6043926"/>
              <a:gd name="connsiteY18" fmla="*/ 3295461 h 6395450"/>
              <a:gd name="connsiteX19" fmla="*/ 2698535 w 6043926"/>
              <a:gd name="connsiteY19" fmla="*/ 3213980 h 6395450"/>
              <a:gd name="connsiteX20" fmla="*/ 2725695 w 6043926"/>
              <a:gd name="connsiteY20" fmla="*/ 3159659 h 6395450"/>
              <a:gd name="connsiteX21" fmla="*/ 2734748 w 6043926"/>
              <a:gd name="connsiteY21" fmla="*/ 3096285 h 6395450"/>
              <a:gd name="connsiteX22" fmla="*/ 2761909 w 6043926"/>
              <a:gd name="connsiteY22" fmla="*/ 3005750 h 6395450"/>
              <a:gd name="connsiteX23" fmla="*/ 2761909 w 6043926"/>
              <a:gd name="connsiteY23" fmla="*/ 2326741 h 6395450"/>
              <a:gd name="connsiteX24" fmla="*/ 2743802 w 6043926"/>
              <a:gd name="connsiteY24" fmla="*/ 2245259 h 6395450"/>
              <a:gd name="connsiteX25" fmla="*/ 2707588 w 6043926"/>
              <a:gd name="connsiteY25" fmla="*/ 2100404 h 6395450"/>
              <a:gd name="connsiteX26" fmla="*/ 2698535 w 6043926"/>
              <a:gd name="connsiteY26" fmla="*/ 2037030 h 6395450"/>
              <a:gd name="connsiteX27" fmla="*/ 2671374 w 6043926"/>
              <a:gd name="connsiteY27" fmla="*/ 1973655 h 6395450"/>
              <a:gd name="connsiteX28" fmla="*/ 2653267 w 6043926"/>
              <a:gd name="connsiteY28" fmla="*/ 1910281 h 6395450"/>
              <a:gd name="connsiteX29" fmla="*/ 2626107 w 6043926"/>
              <a:gd name="connsiteY29" fmla="*/ 1828800 h 6395450"/>
              <a:gd name="connsiteX30" fmla="*/ 2608000 w 6043926"/>
              <a:gd name="connsiteY30" fmla="*/ 1765426 h 6395450"/>
              <a:gd name="connsiteX31" fmla="*/ 2580839 w 6043926"/>
              <a:gd name="connsiteY31" fmla="*/ 1692998 h 6395450"/>
              <a:gd name="connsiteX32" fmla="*/ 2553679 w 6043926"/>
              <a:gd name="connsiteY32" fmla="*/ 1602463 h 6395450"/>
              <a:gd name="connsiteX33" fmla="*/ 2463144 w 6043926"/>
              <a:gd name="connsiteY33" fmla="*/ 1403287 h 6395450"/>
              <a:gd name="connsiteX34" fmla="*/ 2354503 w 6043926"/>
              <a:gd name="connsiteY34" fmla="*/ 1167897 h 6395450"/>
              <a:gd name="connsiteX35" fmla="*/ 2291129 w 6043926"/>
              <a:gd name="connsiteY35" fmla="*/ 1077362 h 6395450"/>
              <a:gd name="connsiteX36" fmla="*/ 2218701 w 6043926"/>
              <a:gd name="connsiteY36" fmla="*/ 950614 h 6395450"/>
              <a:gd name="connsiteX37" fmla="*/ 2146273 w 6043926"/>
              <a:gd name="connsiteY37" fmla="*/ 869133 h 6395450"/>
              <a:gd name="connsiteX38" fmla="*/ 1956150 w 6043926"/>
              <a:gd name="connsiteY38" fmla="*/ 642796 h 6395450"/>
              <a:gd name="connsiteX39" fmla="*/ 1910883 w 6043926"/>
              <a:gd name="connsiteY39" fmla="*/ 597529 h 6395450"/>
              <a:gd name="connsiteX40" fmla="*/ 1811295 w 6043926"/>
              <a:gd name="connsiteY40" fmla="*/ 534154 h 6395450"/>
              <a:gd name="connsiteX41" fmla="*/ 1720760 w 6043926"/>
              <a:gd name="connsiteY41" fmla="*/ 488887 h 6395450"/>
              <a:gd name="connsiteX42" fmla="*/ 1639279 w 6043926"/>
              <a:gd name="connsiteY42" fmla="*/ 461727 h 6395450"/>
              <a:gd name="connsiteX43" fmla="*/ 1521584 w 6043926"/>
              <a:gd name="connsiteY43" fmla="*/ 452673 h 6395450"/>
              <a:gd name="connsiteX44" fmla="*/ 1177552 w 6043926"/>
              <a:gd name="connsiteY44" fmla="*/ 470780 h 6395450"/>
              <a:gd name="connsiteX45" fmla="*/ 1077964 w 6043926"/>
              <a:gd name="connsiteY45" fmla="*/ 488887 h 6395450"/>
              <a:gd name="connsiteX46" fmla="*/ 951216 w 6043926"/>
              <a:gd name="connsiteY46" fmla="*/ 552261 h 6395450"/>
              <a:gd name="connsiteX47" fmla="*/ 924055 w 6043926"/>
              <a:gd name="connsiteY47" fmla="*/ 570368 h 6395450"/>
              <a:gd name="connsiteX48" fmla="*/ 833521 w 6043926"/>
              <a:gd name="connsiteY48" fmla="*/ 697117 h 6395450"/>
              <a:gd name="connsiteX49" fmla="*/ 779200 w 6043926"/>
              <a:gd name="connsiteY49" fmla="*/ 796705 h 6395450"/>
              <a:gd name="connsiteX50" fmla="*/ 634344 w 6043926"/>
              <a:gd name="connsiteY50" fmla="*/ 1167897 h 6395450"/>
              <a:gd name="connsiteX51" fmla="*/ 525703 w 6043926"/>
              <a:gd name="connsiteY51" fmla="*/ 1557196 h 6395450"/>
              <a:gd name="connsiteX52" fmla="*/ 480436 w 6043926"/>
              <a:gd name="connsiteY52" fmla="*/ 1729212 h 6395450"/>
              <a:gd name="connsiteX53" fmla="*/ 462329 w 6043926"/>
              <a:gd name="connsiteY53" fmla="*/ 1991762 h 6395450"/>
              <a:gd name="connsiteX54" fmla="*/ 426115 w 6043926"/>
              <a:gd name="connsiteY54" fmla="*/ 2290527 h 6395450"/>
              <a:gd name="connsiteX55" fmla="*/ 435168 w 6043926"/>
              <a:gd name="connsiteY55" fmla="*/ 3621386 h 6395450"/>
              <a:gd name="connsiteX56" fmla="*/ 444222 w 6043926"/>
              <a:gd name="connsiteY56" fmla="*/ 3730028 h 6395450"/>
              <a:gd name="connsiteX57" fmla="*/ 462329 w 6043926"/>
              <a:gd name="connsiteY57" fmla="*/ 3847723 h 6395450"/>
              <a:gd name="connsiteX58" fmla="*/ 471382 w 6043926"/>
              <a:gd name="connsiteY58" fmla="*/ 4200808 h 6395450"/>
              <a:gd name="connsiteX59" fmla="*/ 498542 w 6043926"/>
              <a:gd name="connsiteY59" fmla="*/ 4345663 h 6395450"/>
              <a:gd name="connsiteX60" fmla="*/ 516649 w 6043926"/>
              <a:gd name="connsiteY60" fmla="*/ 4590107 h 6395450"/>
              <a:gd name="connsiteX61" fmla="*/ 607184 w 6043926"/>
              <a:gd name="connsiteY61" fmla="*/ 5006566 h 6395450"/>
              <a:gd name="connsiteX62" fmla="*/ 643398 w 6043926"/>
              <a:gd name="connsiteY62" fmla="*/ 5115208 h 6395450"/>
              <a:gd name="connsiteX63" fmla="*/ 679612 w 6043926"/>
              <a:gd name="connsiteY63" fmla="*/ 5241956 h 6395450"/>
              <a:gd name="connsiteX64" fmla="*/ 706772 w 6043926"/>
              <a:gd name="connsiteY64" fmla="*/ 5368705 h 6395450"/>
              <a:gd name="connsiteX65" fmla="*/ 752039 w 6043926"/>
              <a:gd name="connsiteY65" fmla="*/ 5495453 h 6395450"/>
              <a:gd name="connsiteX66" fmla="*/ 761093 w 6043926"/>
              <a:gd name="connsiteY66" fmla="*/ 5558828 h 6395450"/>
              <a:gd name="connsiteX67" fmla="*/ 887841 w 6043926"/>
              <a:gd name="connsiteY67" fmla="*/ 5794218 h 6395450"/>
              <a:gd name="connsiteX68" fmla="*/ 1050804 w 6043926"/>
              <a:gd name="connsiteY68" fmla="*/ 6038661 h 6395450"/>
              <a:gd name="connsiteX69" fmla="*/ 1105125 w 6043926"/>
              <a:gd name="connsiteY69" fmla="*/ 6102036 h 6395450"/>
              <a:gd name="connsiteX70" fmla="*/ 1150392 w 6043926"/>
              <a:gd name="connsiteY70" fmla="*/ 6138249 h 6395450"/>
              <a:gd name="connsiteX71" fmla="*/ 1204713 w 6043926"/>
              <a:gd name="connsiteY71" fmla="*/ 6192570 h 6395450"/>
              <a:gd name="connsiteX72" fmla="*/ 1349568 w 6043926"/>
              <a:gd name="connsiteY72" fmla="*/ 6237838 h 6395450"/>
              <a:gd name="connsiteX73" fmla="*/ 1612119 w 6043926"/>
              <a:gd name="connsiteY73" fmla="*/ 6228784 h 6395450"/>
              <a:gd name="connsiteX74" fmla="*/ 1784135 w 6043926"/>
              <a:gd name="connsiteY74" fmla="*/ 6138249 h 6395450"/>
              <a:gd name="connsiteX75" fmla="*/ 1865616 w 6043926"/>
              <a:gd name="connsiteY75" fmla="*/ 6111089 h 6395450"/>
              <a:gd name="connsiteX76" fmla="*/ 2046685 w 6043926"/>
              <a:gd name="connsiteY76" fmla="*/ 6029608 h 6395450"/>
              <a:gd name="connsiteX77" fmla="*/ 2091952 w 6043926"/>
              <a:gd name="connsiteY77" fmla="*/ 5993394 h 6395450"/>
              <a:gd name="connsiteX78" fmla="*/ 2164380 w 6043926"/>
              <a:gd name="connsiteY78" fmla="*/ 5948127 h 6395450"/>
              <a:gd name="connsiteX79" fmla="*/ 2209647 w 6043926"/>
              <a:gd name="connsiteY79" fmla="*/ 5893806 h 6395450"/>
              <a:gd name="connsiteX80" fmla="*/ 2300182 w 6043926"/>
              <a:gd name="connsiteY80" fmla="*/ 5803271 h 6395450"/>
              <a:gd name="connsiteX81" fmla="*/ 2345449 w 6043926"/>
              <a:gd name="connsiteY81" fmla="*/ 5739897 h 6395450"/>
              <a:gd name="connsiteX82" fmla="*/ 2381663 w 6043926"/>
              <a:gd name="connsiteY82" fmla="*/ 5667469 h 6395450"/>
              <a:gd name="connsiteX83" fmla="*/ 2417877 w 6043926"/>
              <a:gd name="connsiteY83" fmla="*/ 5631255 h 6395450"/>
              <a:gd name="connsiteX84" fmla="*/ 2463144 w 6043926"/>
              <a:gd name="connsiteY84" fmla="*/ 5558828 h 6395450"/>
              <a:gd name="connsiteX85" fmla="*/ 2472198 w 6043926"/>
              <a:gd name="connsiteY85" fmla="*/ 5531667 h 6395450"/>
              <a:gd name="connsiteX86" fmla="*/ 2553679 w 6043926"/>
              <a:gd name="connsiteY86" fmla="*/ 5395865 h 6395450"/>
              <a:gd name="connsiteX87" fmla="*/ 2571786 w 6043926"/>
              <a:gd name="connsiteY87" fmla="*/ 5350598 h 6395450"/>
              <a:gd name="connsiteX88" fmla="*/ 2617053 w 6043926"/>
              <a:gd name="connsiteY88" fmla="*/ 5287224 h 6395450"/>
              <a:gd name="connsiteX89" fmla="*/ 2644214 w 6043926"/>
              <a:gd name="connsiteY89" fmla="*/ 5214796 h 6395450"/>
              <a:gd name="connsiteX90" fmla="*/ 2671374 w 6043926"/>
              <a:gd name="connsiteY90" fmla="*/ 5151422 h 6395450"/>
              <a:gd name="connsiteX91" fmla="*/ 2743802 w 6043926"/>
              <a:gd name="connsiteY91" fmla="*/ 5006566 h 6395450"/>
              <a:gd name="connsiteX92" fmla="*/ 2761909 w 6043926"/>
              <a:gd name="connsiteY92" fmla="*/ 4943192 h 6395450"/>
              <a:gd name="connsiteX93" fmla="*/ 2816230 w 6043926"/>
              <a:gd name="connsiteY93" fmla="*/ 4825497 h 6395450"/>
              <a:gd name="connsiteX94" fmla="*/ 2861497 w 6043926"/>
              <a:gd name="connsiteY94" fmla="*/ 4680642 h 6395450"/>
              <a:gd name="connsiteX95" fmla="*/ 2888657 w 6043926"/>
              <a:gd name="connsiteY95" fmla="*/ 4535786 h 6395450"/>
              <a:gd name="connsiteX96" fmla="*/ 2906764 w 6043926"/>
              <a:gd name="connsiteY96" fmla="*/ 4399984 h 6395450"/>
              <a:gd name="connsiteX97" fmla="*/ 2924871 w 6043926"/>
              <a:gd name="connsiteY97" fmla="*/ 4336610 h 6395450"/>
              <a:gd name="connsiteX98" fmla="*/ 2933925 w 6043926"/>
              <a:gd name="connsiteY98" fmla="*/ 4273236 h 6395450"/>
              <a:gd name="connsiteX99" fmla="*/ 2942978 w 6043926"/>
              <a:gd name="connsiteY99" fmla="*/ 4218915 h 6395450"/>
              <a:gd name="connsiteX100" fmla="*/ 2952032 w 6043926"/>
              <a:gd name="connsiteY100" fmla="*/ 4001632 h 6395450"/>
              <a:gd name="connsiteX101" fmla="*/ 2979192 w 6043926"/>
              <a:gd name="connsiteY101" fmla="*/ 3865830 h 6395450"/>
              <a:gd name="connsiteX102" fmla="*/ 2988245 w 6043926"/>
              <a:gd name="connsiteY102" fmla="*/ 3367889 h 6395450"/>
              <a:gd name="connsiteX103" fmla="*/ 2997299 w 6043926"/>
              <a:gd name="connsiteY103" fmla="*/ 3241141 h 6395450"/>
              <a:gd name="connsiteX104" fmla="*/ 2979192 w 6043926"/>
              <a:gd name="connsiteY104" fmla="*/ 2888055 h 6395450"/>
              <a:gd name="connsiteX105" fmla="*/ 2933925 w 6043926"/>
              <a:gd name="connsiteY105" fmla="*/ 2489703 h 6395450"/>
              <a:gd name="connsiteX106" fmla="*/ 2870550 w 6043926"/>
              <a:gd name="connsiteY106" fmla="*/ 2299580 h 6395450"/>
              <a:gd name="connsiteX107" fmla="*/ 2816230 w 6043926"/>
              <a:gd name="connsiteY107" fmla="*/ 2100404 h 6395450"/>
              <a:gd name="connsiteX108" fmla="*/ 2770962 w 6043926"/>
              <a:gd name="connsiteY108" fmla="*/ 2009869 h 6395450"/>
              <a:gd name="connsiteX109" fmla="*/ 2734748 w 6043926"/>
              <a:gd name="connsiteY109" fmla="*/ 1910281 h 6395450"/>
              <a:gd name="connsiteX110" fmla="*/ 2689481 w 6043926"/>
              <a:gd name="connsiteY110" fmla="*/ 1819746 h 6395450"/>
              <a:gd name="connsiteX111" fmla="*/ 2662321 w 6043926"/>
              <a:gd name="connsiteY111" fmla="*/ 1729212 h 6395450"/>
              <a:gd name="connsiteX112" fmla="*/ 2598946 w 6043926"/>
              <a:gd name="connsiteY112" fmla="*/ 1638677 h 6395450"/>
              <a:gd name="connsiteX113" fmla="*/ 2544626 w 6043926"/>
              <a:gd name="connsiteY113" fmla="*/ 1539089 h 6395450"/>
              <a:gd name="connsiteX114" fmla="*/ 2472198 w 6043926"/>
              <a:gd name="connsiteY114" fmla="*/ 1439501 h 6395450"/>
              <a:gd name="connsiteX115" fmla="*/ 2363556 w 6043926"/>
              <a:gd name="connsiteY115" fmla="*/ 1240325 h 6395450"/>
              <a:gd name="connsiteX116" fmla="*/ 2300182 w 6043926"/>
              <a:gd name="connsiteY116" fmla="*/ 1149790 h 6395450"/>
              <a:gd name="connsiteX117" fmla="*/ 2218701 w 6043926"/>
              <a:gd name="connsiteY117" fmla="*/ 1013988 h 6395450"/>
              <a:gd name="connsiteX118" fmla="*/ 2173434 w 6043926"/>
              <a:gd name="connsiteY118" fmla="*/ 941560 h 6395450"/>
              <a:gd name="connsiteX119" fmla="*/ 2128166 w 6043926"/>
              <a:gd name="connsiteY119" fmla="*/ 878186 h 6395450"/>
              <a:gd name="connsiteX120" fmla="*/ 2064792 w 6043926"/>
              <a:gd name="connsiteY120" fmla="*/ 760491 h 6395450"/>
              <a:gd name="connsiteX121" fmla="*/ 2019525 w 6043926"/>
              <a:gd name="connsiteY121" fmla="*/ 706170 h 6395450"/>
              <a:gd name="connsiteX122" fmla="*/ 1974257 w 6043926"/>
              <a:gd name="connsiteY122" fmla="*/ 642796 h 6395450"/>
              <a:gd name="connsiteX123" fmla="*/ 1928990 w 6043926"/>
              <a:gd name="connsiteY123" fmla="*/ 588475 h 6395450"/>
              <a:gd name="connsiteX124" fmla="*/ 1892776 w 6043926"/>
              <a:gd name="connsiteY124" fmla="*/ 534154 h 6395450"/>
              <a:gd name="connsiteX125" fmla="*/ 1847509 w 6043926"/>
              <a:gd name="connsiteY125" fmla="*/ 479834 h 6395450"/>
              <a:gd name="connsiteX126" fmla="*/ 1729814 w 6043926"/>
              <a:gd name="connsiteY126" fmla="*/ 344032 h 6395450"/>
              <a:gd name="connsiteX127" fmla="*/ 1639279 w 6043926"/>
              <a:gd name="connsiteY127" fmla="*/ 271604 h 6395450"/>
              <a:gd name="connsiteX128" fmla="*/ 1566851 w 6043926"/>
              <a:gd name="connsiteY128" fmla="*/ 208230 h 6395450"/>
              <a:gd name="connsiteX129" fmla="*/ 1539691 w 6043926"/>
              <a:gd name="connsiteY129" fmla="*/ 199176 h 6395450"/>
              <a:gd name="connsiteX130" fmla="*/ 1431049 w 6043926"/>
              <a:gd name="connsiteY130" fmla="*/ 117695 h 6395450"/>
              <a:gd name="connsiteX131" fmla="*/ 1340515 w 6043926"/>
              <a:gd name="connsiteY131" fmla="*/ 90535 h 6395450"/>
              <a:gd name="connsiteX132" fmla="*/ 1168499 w 6043926"/>
              <a:gd name="connsiteY132" fmla="*/ 126748 h 6395450"/>
              <a:gd name="connsiteX133" fmla="*/ 1114178 w 6043926"/>
              <a:gd name="connsiteY133" fmla="*/ 172016 h 6395450"/>
              <a:gd name="connsiteX134" fmla="*/ 942162 w 6043926"/>
              <a:gd name="connsiteY134" fmla="*/ 298764 h 6395450"/>
              <a:gd name="connsiteX135" fmla="*/ 860681 w 6043926"/>
              <a:gd name="connsiteY135" fmla="*/ 389299 h 6395450"/>
              <a:gd name="connsiteX136" fmla="*/ 661505 w 6043926"/>
              <a:gd name="connsiteY136" fmla="*/ 588475 h 6395450"/>
              <a:gd name="connsiteX137" fmla="*/ 552863 w 6043926"/>
              <a:gd name="connsiteY137" fmla="*/ 905346 h 6395450"/>
              <a:gd name="connsiteX138" fmla="*/ 507596 w 6043926"/>
              <a:gd name="connsiteY138" fmla="*/ 1032095 h 6395450"/>
              <a:gd name="connsiteX139" fmla="*/ 435168 w 6043926"/>
              <a:gd name="connsiteY139" fmla="*/ 1403287 h 6395450"/>
              <a:gd name="connsiteX140" fmla="*/ 380847 w 6043926"/>
              <a:gd name="connsiteY140" fmla="*/ 1575303 h 6395450"/>
              <a:gd name="connsiteX141" fmla="*/ 353687 w 6043926"/>
              <a:gd name="connsiteY141" fmla="*/ 1765426 h 6395450"/>
              <a:gd name="connsiteX142" fmla="*/ 344634 w 6043926"/>
              <a:gd name="connsiteY142" fmla="*/ 1955548 h 6395450"/>
              <a:gd name="connsiteX143" fmla="*/ 317473 w 6043926"/>
              <a:gd name="connsiteY143" fmla="*/ 2091350 h 6395450"/>
              <a:gd name="connsiteX144" fmla="*/ 308420 w 6043926"/>
              <a:gd name="connsiteY144" fmla="*/ 2145671 h 6395450"/>
              <a:gd name="connsiteX145" fmla="*/ 299366 w 6043926"/>
              <a:gd name="connsiteY145" fmla="*/ 2308634 h 6395450"/>
              <a:gd name="connsiteX146" fmla="*/ 290313 w 6043926"/>
              <a:gd name="connsiteY146" fmla="*/ 2417275 h 6395450"/>
              <a:gd name="connsiteX147" fmla="*/ 326527 w 6043926"/>
              <a:gd name="connsiteY147" fmla="*/ 3992578 h 6395450"/>
              <a:gd name="connsiteX148" fmla="*/ 380847 w 6043926"/>
              <a:gd name="connsiteY148" fmla="*/ 4282289 h 6395450"/>
              <a:gd name="connsiteX149" fmla="*/ 426115 w 6043926"/>
              <a:gd name="connsiteY149" fmla="*/ 4454305 h 6395450"/>
              <a:gd name="connsiteX150" fmla="*/ 444222 w 6043926"/>
              <a:gd name="connsiteY150" fmla="*/ 4535786 h 6395450"/>
              <a:gd name="connsiteX151" fmla="*/ 471382 w 6043926"/>
              <a:gd name="connsiteY151" fmla="*/ 4635374 h 6395450"/>
              <a:gd name="connsiteX152" fmla="*/ 489489 w 6043926"/>
              <a:gd name="connsiteY152" fmla="*/ 4716855 h 6395450"/>
              <a:gd name="connsiteX153" fmla="*/ 534756 w 6043926"/>
              <a:gd name="connsiteY153" fmla="*/ 4789283 h 6395450"/>
              <a:gd name="connsiteX154" fmla="*/ 570970 w 6043926"/>
              <a:gd name="connsiteY154" fmla="*/ 4879818 h 6395450"/>
              <a:gd name="connsiteX155" fmla="*/ 589077 w 6043926"/>
              <a:gd name="connsiteY155" fmla="*/ 4934139 h 6395450"/>
              <a:gd name="connsiteX156" fmla="*/ 616237 w 6043926"/>
              <a:gd name="connsiteY156" fmla="*/ 5033727 h 6395450"/>
              <a:gd name="connsiteX157" fmla="*/ 661505 w 6043926"/>
              <a:gd name="connsiteY157" fmla="*/ 5205743 h 6395450"/>
              <a:gd name="connsiteX158" fmla="*/ 688665 w 6043926"/>
              <a:gd name="connsiteY158" fmla="*/ 5260063 h 6395450"/>
              <a:gd name="connsiteX159" fmla="*/ 706772 w 6043926"/>
              <a:gd name="connsiteY159" fmla="*/ 5314384 h 6395450"/>
              <a:gd name="connsiteX160" fmla="*/ 752039 w 6043926"/>
              <a:gd name="connsiteY160" fmla="*/ 5377758 h 6395450"/>
              <a:gd name="connsiteX161" fmla="*/ 779200 w 6043926"/>
              <a:gd name="connsiteY161" fmla="*/ 5450186 h 6395450"/>
              <a:gd name="connsiteX162" fmla="*/ 842574 w 6043926"/>
              <a:gd name="connsiteY162" fmla="*/ 5531667 h 6395450"/>
              <a:gd name="connsiteX163" fmla="*/ 878788 w 6043926"/>
              <a:gd name="connsiteY163" fmla="*/ 5595042 h 6395450"/>
              <a:gd name="connsiteX164" fmla="*/ 960269 w 6043926"/>
              <a:gd name="connsiteY164" fmla="*/ 5676523 h 6395450"/>
              <a:gd name="connsiteX165" fmla="*/ 1014590 w 6043926"/>
              <a:gd name="connsiteY165" fmla="*/ 5767057 h 6395450"/>
              <a:gd name="connsiteX166" fmla="*/ 1068911 w 6043926"/>
              <a:gd name="connsiteY166" fmla="*/ 5839485 h 6395450"/>
              <a:gd name="connsiteX167" fmla="*/ 1123232 w 6043926"/>
              <a:gd name="connsiteY167" fmla="*/ 5930020 h 6395450"/>
              <a:gd name="connsiteX168" fmla="*/ 1159445 w 6043926"/>
              <a:gd name="connsiteY168" fmla="*/ 6002447 h 6395450"/>
              <a:gd name="connsiteX169" fmla="*/ 1186606 w 6043926"/>
              <a:gd name="connsiteY169" fmla="*/ 6038661 h 6395450"/>
              <a:gd name="connsiteX170" fmla="*/ 1222820 w 6043926"/>
              <a:gd name="connsiteY170" fmla="*/ 6065822 h 6395450"/>
              <a:gd name="connsiteX171" fmla="*/ 1277140 w 6043926"/>
              <a:gd name="connsiteY171" fmla="*/ 6147303 h 6395450"/>
              <a:gd name="connsiteX172" fmla="*/ 1304301 w 6043926"/>
              <a:gd name="connsiteY172" fmla="*/ 6165410 h 6395450"/>
              <a:gd name="connsiteX173" fmla="*/ 1358622 w 6043926"/>
              <a:gd name="connsiteY173" fmla="*/ 6210677 h 6395450"/>
              <a:gd name="connsiteX174" fmla="*/ 1431049 w 6043926"/>
              <a:gd name="connsiteY174" fmla="*/ 6264998 h 6395450"/>
              <a:gd name="connsiteX175" fmla="*/ 1603065 w 6043926"/>
              <a:gd name="connsiteY175" fmla="*/ 6337426 h 6395450"/>
              <a:gd name="connsiteX176" fmla="*/ 1648333 w 6043926"/>
              <a:gd name="connsiteY176" fmla="*/ 6346479 h 6395450"/>
              <a:gd name="connsiteX177" fmla="*/ 1775081 w 6043926"/>
              <a:gd name="connsiteY177" fmla="*/ 6364586 h 6395450"/>
              <a:gd name="connsiteX178" fmla="*/ 2110059 w 6043926"/>
              <a:gd name="connsiteY178" fmla="*/ 6364586 h 6395450"/>
              <a:gd name="connsiteX179" fmla="*/ 2227754 w 6043926"/>
              <a:gd name="connsiteY179" fmla="*/ 6292158 h 6395450"/>
              <a:gd name="connsiteX180" fmla="*/ 2435984 w 6043926"/>
              <a:gd name="connsiteY180" fmla="*/ 6174463 h 6395450"/>
              <a:gd name="connsiteX181" fmla="*/ 2535572 w 6043926"/>
              <a:gd name="connsiteY181" fmla="*/ 6083929 h 6395450"/>
              <a:gd name="connsiteX182" fmla="*/ 2589893 w 6043926"/>
              <a:gd name="connsiteY182" fmla="*/ 6020554 h 6395450"/>
              <a:gd name="connsiteX183" fmla="*/ 2689481 w 6043926"/>
              <a:gd name="connsiteY183" fmla="*/ 5911913 h 6395450"/>
              <a:gd name="connsiteX184" fmla="*/ 2725695 w 6043926"/>
              <a:gd name="connsiteY184" fmla="*/ 5839485 h 6395450"/>
              <a:gd name="connsiteX185" fmla="*/ 2761909 w 6043926"/>
              <a:gd name="connsiteY185" fmla="*/ 5785164 h 6395450"/>
              <a:gd name="connsiteX186" fmla="*/ 2789069 w 6043926"/>
              <a:gd name="connsiteY186" fmla="*/ 5721790 h 6395450"/>
              <a:gd name="connsiteX187" fmla="*/ 2816230 w 6043926"/>
              <a:gd name="connsiteY187" fmla="*/ 5667469 h 6395450"/>
              <a:gd name="connsiteX188" fmla="*/ 2834336 w 6043926"/>
              <a:gd name="connsiteY188" fmla="*/ 5604095 h 6395450"/>
              <a:gd name="connsiteX189" fmla="*/ 2906764 w 6043926"/>
              <a:gd name="connsiteY189" fmla="*/ 5468293 h 6395450"/>
              <a:gd name="connsiteX190" fmla="*/ 2924871 w 6043926"/>
              <a:gd name="connsiteY190" fmla="*/ 5423026 h 6395450"/>
              <a:gd name="connsiteX191" fmla="*/ 2952032 w 6043926"/>
              <a:gd name="connsiteY191" fmla="*/ 5368705 h 6395450"/>
              <a:gd name="connsiteX192" fmla="*/ 2970138 w 6043926"/>
              <a:gd name="connsiteY192" fmla="*/ 5314384 h 6395450"/>
              <a:gd name="connsiteX193" fmla="*/ 2997299 w 6043926"/>
              <a:gd name="connsiteY193" fmla="*/ 5251010 h 6395450"/>
              <a:gd name="connsiteX194" fmla="*/ 3006352 w 6043926"/>
              <a:gd name="connsiteY194" fmla="*/ 5223849 h 6395450"/>
              <a:gd name="connsiteX195" fmla="*/ 3042566 w 6043926"/>
              <a:gd name="connsiteY195" fmla="*/ 5151422 h 6395450"/>
              <a:gd name="connsiteX196" fmla="*/ 3060673 w 6043926"/>
              <a:gd name="connsiteY196" fmla="*/ 5051834 h 6395450"/>
              <a:gd name="connsiteX197" fmla="*/ 3087834 w 6043926"/>
              <a:gd name="connsiteY197" fmla="*/ 4997513 h 6395450"/>
              <a:gd name="connsiteX198" fmla="*/ 3096887 w 6043926"/>
              <a:gd name="connsiteY198" fmla="*/ 4943192 h 6395450"/>
              <a:gd name="connsiteX199" fmla="*/ 3124047 w 6043926"/>
              <a:gd name="connsiteY199" fmla="*/ 4888871 h 6395450"/>
              <a:gd name="connsiteX200" fmla="*/ 3169315 w 6043926"/>
              <a:gd name="connsiteY200" fmla="*/ 4789283 h 6395450"/>
              <a:gd name="connsiteX201" fmla="*/ 3196475 w 6043926"/>
              <a:gd name="connsiteY201" fmla="*/ 4635374 h 6395450"/>
              <a:gd name="connsiteX202" fmla="*/ 3223636 w 6043926"/>
              <a:gd name="connsiteY202" fmla="*/ 4454305 h 6395450"/>
              <a:gd name="connsiteX203" fmla="*/ 3214582 w 6043926"/>
              <a:gd name="connsiteY203" fmla="*/ 3585172 h 6395450"/>
              <a:gd name="connsiteX204" fmla="*/ 3196475 w 6043926"/>
              <a:gd name="connsiteY204" fmla="*/ 3476531 h 6395450"/>
              <a:gd name="connsiteX205" fmla="*/ 3178368 w 6043926"/>
              <a:gd name="connsiteY205" fmla="*/ 3349782 h 6395450"/>
              <a:gd name="connsiteX206" fmla="*/ 3160261 w 6043926"/>
              <a:gd name="connsiteY206" fmla="*/ 3223034 h 6395450"/>
              <a:gd name="connsiteX207" fmla="*/ 3151208 w 6043926"/>
              <a:gd name="connsiteY207" fmla="*/ 3123445 h 6395450"/>
              <a:gd name="connsiteX208" fmla="*/ 3133101 w 6043926"/>
              <a:gd name="connsiteY208" fmla="*/ 3041964 h 6395450"/>
              <a:gd name="connsiteX209" fmla="*/ 3114994 w 6043926"/>
              <a:gd name="connsiteY209" fmla="*/ 2906162 h 6395450"/>
              <a:gd name="connsiteX210" fmla="*/ 3105940 w 6043926"/>
              <a:gd name="connsiteY210" fmla="*/ 2824681 h 6395450"/>
              <a:gd name="connsiteX211" fmla="*/ 3087834 w 6043926"/>
              <a:gd name="connsiteY211" fmla="*/ 2752253 h 6395450"/>
              <a:gd name="connsiteX212" fmla="*/ 3078780 w 6043926"/>
              <a:gd name="connsiteY212" fmla="*/ 2670772 h 6395450"/>
              <a:gd name="connsiteX213" fmla="*/ 3069727 w 6043926"/>
              <a:gd name="connsiteY213" fmla="*/ 2571184 h 6395450"/>
              <a:gd name="connsiteX214" fmla="*/ 3060673 w 6043926"/>
              <a:gd name="connsiteY214" fmla="*/ 2498756 h 6395450"/>
              <a:gd name="connsiteX215" fmla="*/ 3024459 w 6043926"/>
              <a:gd name="connsiteY215" fmla="*/ 2426329 h 6395450"/>
              <a:gd name="connsiteX216" fmla="*/ 2997299 w 6043926"/>
              <a:gd name="connsiteY216" fmla="*/ 2335794 h 6395450"/>
              <a:gd name="connsiteX217" fmla="*/ 2942978 w 6043926"/>
              <a:gd name="connsiteY217" fmla="*/ 2209045 h 6395450"/>
              <a:gd name="connsiteX218" fmla="*/ 2879604 w 6043926"/>
              <a:gd name="connsiteY218" fmla="*/ 2046083 h 6395450"/>
              <a:gd name="connsiteX219" fmla="*/ 2816230 w 6043926"/>
              <a:gd name="connsiteY219" fmla="*/ 1901228 h 6395450"/>
              <a:gd name="connsiteX220" fmla="*/ 2789069 w 6043926"/>
              <a:gd name="connsiteY220" fmla="*/ 1846907 h 6395450"/>
              <a:gd name="connsiteX221" fmla="*/ 2761909 w 6043926"/>
              <a:gd name="connsiteY221" fmla="*/ 1756372 h 6395450"/>
              <a:gd name="connsiteX222" fmla="*/ 2734748 w 6043926"/>
              <a:gd name="connsiteY222" fmla="*/ 1711105 h 6395450"/>
              <a:gd name="connsiteX223" fmla="*/ 2707588 w 6043926"/>
              <a:gd name="connsiteY223" fmla="*/ 1656784 h 6395450"/>
              <a:gd name="connsiteX224" fmla="*/ 2644214 w 6043926"/>
              <a:gd name="connsiteY224" fmla="*/ 1530036 h 6395450"/>
              <a:gd name="connsiteX225" fmla="*/ 2617053 w 6043926"/>
              <a:gd name="connsiteY225" fmla="*/ 1475715 h 6395450"/>
              <a:gd name="connsiteX226" fmla="*/ 2589893 w 6043926"/>
              <a:gd name="connsiteY226" fmla="*/ 1439501 h 6395450"/>
              <a:gd name="connsiteX227" fmla="*/ 2544626 w 6043926"/>
              <a:gd name="connsiteY227" fmla="*/ 1348966 h 6395450"/>
              <a:gd name="connsiteX228" fmla="*/ 2472198 w 6043926"/>
              <a:gd name="connsiteY228" fmla="*/ 1249378 h 6395450"/>
              <a:gd name="connsiteX229" fmla="*/ 2454091 w 6043926"/>
              <a:gd name="connsiteY229" fmla="*/ 1204111 h 6395450"/>
              <a:gd name="connsiteX230" fmla="*/ 2318289 w 6043926"/>
              <a:gd name="connsiteY230" fmla="*/ 1050202 h 6395450"/>
              <a:gd name="connsiteX231" fmla="*/ 2254915 w 6043926"/>
              <a:gd name="connsiteY231" fmla="*/ 977774 h 6395450"/>
              <a:gd name="connsiteX232" fmla="*/ 2191540 w 6043926"/>
              <a:gd name="connsiteY232" fmla="*/ 923453 h 6395450"/>
              <a:gd name="connsiteX233" fmla="*/ 2128166 w 6043926"/>
              <a:gd name="connsiteY233" fmla="*/ 860079 h 6395450"/>
              <a:gd name="connsiteX234" fmla="*/ 2010471 w 6043926"/>
              <a:gd name="connsiteY234" fmla="*/ 778598 h 6395450"/>
              <a:gd name="connsiteX235" fmla="*/ 1965204 w 6043926"/>
              <a:gd name="connsiteY235" fmla="*/ 742384 h 6395450"/>
              <a:gd name="connsiteX236" fmla="*/ 1928990 w 6043926"/>
              <a:gd name="connsiteY236" fmla="*/ 724277 h 6395450"/>
              <a:gd name="connsiteX237" fmla="*/ 1856562 w 6043926"/>
              <a:gd name="connsiteY237" fmla="*/ 669956 h 6395450"/>
              <a:gd name="connsiteX238" fmla="*/ 1747921 w 6043926"/>
              <a:gd name="connsiteY238" fmla="*/ 597529 h 6395450"/>
              <a:gd name="connsiteX239" fmla="*/ 1693600 w 6043926"/>
              <a:gd name="connsiteY239" fmla="*/ 579422 h 6395450"/>
              <a:gd name="connsiteX240" fmla="*/ 1630226 w 6043926"/>
              <a:gd name="connsiteY240" fmla="*/ 561315 h 6395450"/>
              <a:gd name="connsiteX241" fmla="*/ 1403889 w 6043926"/>
              <a:gd name="connsiteY241" fmla="*/ 615636 h 6395450"/>
              <a:gd name="connsiteX242" fmla="*/ 1114178 w 6043926"/>
              <a:gd name="connsiteY242" fmla="*/ 887240 h 6395450"/>
              <a:gd name="connsiteX243" fmla="*/ 960269 w 6043926"/>
              <a:gd name="connsiteY243" fmla="*/ 1086416 h 6395450"/>
              <a:gd name="connsiteX244" fmla="*/ 869735 w 6043926"/>
              <a:gd name="connsiteY244" fmla="*/ 1204111 h 6395450"/>
              <a:gd name="connsiteX245" fmla="*/ 824467 w 6043926"/>
              <a:gd name="connsiteY245" fmla="*/ 1294645 h 6395450"/>
              <a:gd name="connsiteX246" fmla="*/ 742986 w 6043926"/>
              <a:gd name="connsiteY246" fmla="*/ 1430447 h 6395450"/>
              <a:gd name="connsiteX247" fmla="*/ 697719 w 6043926"/>
              <a:gd name="connsiteY247" fmla="*/ 1539089 h 6395450"/>
              <a:gd name="connsiteX248" fmla="*/ 589077 w 6043926"/>
              <a:gd name="connsiteY248" fmla="*/ 1774479 h 6395450"/>
              <a:gd name="connsiteX249" fmla="*/ 507596 w 6043926"/>
              <a:gd name="connsiteY249" fmla="*/ 2018923 h 6395450"/>
              <a:gd name="connsiteX250" fmla="*/ 444222 w 6043926"/>
              <a:gd name="connsiteY250" fmla="*/ 2245259 h 6395450"/>
              <a:gd name="connsiteX251" fmla="*/ 426115 w 6043926"/>
              <a:gd name="connsiteY251" fmla="*/ 2344847 h 6395450"/>
              <a:gd name="connsiteX252" fmla="*/ 380847 w 6043926"/>
              <a:gd name="connsiteY252" fmla="*/ 2453489 h 6395450"/>
              <a:gd name="connsiteX253" fmla="*/ 371794 w 6043926"/>
              <a:gd name="connsiteY253" fmla="*/ 2571184 h 6395450"/>
              <a:gd name="connsiteX254" fmla="*/ 344634 w 6043926"/>
              <a:gd name="connsiteY254" fmla="*/ 2679826 h 6395450"/>
              <a:gd name="connsiteX255" fmla="*/ 326527 w 6043926"/>
              <a:gd name="connsiteY255" fmla="*/ 2879002 h 6395450"/>
              <a:gd name="connsiteX256" fmla="*/ 299366 w 6043926"/>
              <a:gd name="connsiteY256" fmla="*/ 2996697 h 6395450"/>
              <a:gd name="connsiteX257" fmla="*/ 281259 w 6043926"/>
              <a:gd name="connsiteY257" fmla="*/ 3105339 h 6395450"/>
              <a:gd name="connsiteX258" fmla="*/ 254099 w 6043926"/>
              <a:gd name="connsiteY258" fmla="*/ 3204927 h 6395450"/>
              <a:gd name="connsiteX259" fmla="*/ 245045 w 6043926"/>
              <a:gd name="connsiteY259" fmla="*/ 3313568 h 6395450"/>
              <a:gd name="connsiteX260" fmla="*/ 190725 w 6043926"/>
              <a:gd name="connsiteY260" fmla="*/ 3485584 h 6395450"/>
              <a:gd name="connsiteX261" fmla="*/ 199778 w 6043926"/>
              <a:gd name="connsiteY261" fmla="*/ 4209861 h 6395450"/>
              <a:gd name="connsiteX262" fmla="*/ 217885 w 6043926"/>
              <a:gd name="connsiteY262" fmla="*/ 4499572 h 6395450"/>
              <a:gd name="connsiteX263" fmla="*/ 226938 w 6043926"/>
              <a:gd name="connsiteY263" fmla="*/ 4581053 h 6395450"/>
              <a:gd name="connsiteX264" fmla="*/ 245045 w 6043926"/>
              <a:gd name="connsiteY264" fmla="*/ 4662535 h 6395450"/>
              <a:gd name="connsiteX265" fmla="*/ 263152 w 6043926"/>
              <a:gd name="connsiteY265" fmla="*/ 4879818 h 6395450"/>
              <a:gd name="connsiteX266" fmla="*/ 272206 w 6043926"/>
              <a:gd name="connsiteY266" fmla="*/ 4943192 h 6395450"/>
              <a:gd name="connsiteX267" fmla="*/ 290313 w 6043926"/>
              <a:gd name="connsiteY267" fmla="*/ 5015620 h 6395450"/>
              <a:gd name="connsiteX268" fmla="*/ 308420 w 6043926"/>
              <a:gd name="connsiteY268" fmla="*/ 5078994 h 6395450"/>
              <a:gd name="connsiteX269" fmla="*/ 344634 w 6043926"/>
              <a:gd name="connsiteY269" fmla="*/ 5142368 h 6395450"/>
              <a:gd name="connsiteX270" fmla="*/ 398954 w 6043926"/>
              <a:gd name="connsiteY270" fmla="*/ 5251010 h 6395450"/>
              <a:gd name="connsiteX271" fmla="*/ 435168 w 6043926"/>
              <a:gd name="connsiteY271" fmla="*/ 5323438 h 6395450"/>
              <a:gd name="connsiteX272" fmla="*/ 489489 w 6043926"/>
              <a:gd name="connsiteY272" fmla="*/ 5377758 h 6395450"/>
              <a:gd name="connsiteX273" fmla="*/ 525703 w 6043926"/>
              <a:gd name="connsiteY273" fmla="*/ 5441133 h 6395450"/>
              <a:gd name="connsiteX274" fmla="*/ 634344 w 6043926"/>
              <a:gd name="connsiteY274" fmla="*/ 5585988 h 6395450"/>
              <a:gd name="connsiteX275" fmla="*/ 670558 w 6043926"/>
              <a:gd name="connsiteY275" fmla="*/ 5640309 h 6395450"/>
              <a:gd name="connsiteX276" fmla="*/ 761093 w 6043926"/>
              <a:gd name="connsiteY276" fmla="*/ 5748950 h 6395450"/>
              <a:gd name="connsiteX277" fmla="*/ 824467 w 6043926"/>
              <a:gd name="connsiteY277" fmla="*/ 5839485 h 6395450"/>
              <a:gd name="connsiteX278" fmla="*/ 933109 w 6043926"/>
              <a:gd name="connsiteY278" fmla="*/ 5948127 h 6395450"/>
              <a:gd name="connsiteX279" fmla="*/ 969323 w 6043926"/>
              <a:gd name="connsiteY279" fmla="*/ 5984341 h 6395450"/>
              <a:gd name="connsiteX280" fmla="*/ 1141338 w 6043926"/>
              <a:gd name="connsiteY280" fmla="*/ 6092982 h 6395450"/>
              <a:gd name="connsiteX281" fmla="*/ 1195659 w 6043926"/>
              <a:gd name="connsiteY281" fmla="*/ 6120143 h 6395450"/>
              <a:gd name="connsiteX282" fmla="*/ 1240927 w 6043926"/>
              <a:gd name="connsiteY282" fmla="*/ 6147303 h 6395450"/>
              <a:gd name="connsiteX283" fmla="*/ 1322408 w 6043926"/>
              <a:gd name="connsiteY283" fmla="*/ 6183517 h 6395450"/>
              <a:gd name="connsiteX284" fmla="*/ 1367675 w 6043926"/>
              <a:gd name="connsiteY284" fmla="*/ 6192570 h 6395450"/>
              <a:gd name="connsiteX285" fmla="*/ 1403889 w 6043926"/>
              <a:gd name="connsiteY285" fmla="*/ 6219731 h 6395450"/>
              <a:gd name="connsiteX286" fmla="*/ 1458210 w 6043926"/>
              <a:gd name="connsiteY286" fmla="*/ 6237838 h 6395450"/>
              <a:gd name="connsiteX287" fmla="*/ 1503477 w 6043926"/>
              <a:gd name="connsiteY287" fmla="*/ 6255944 h 6395450"/>
              <a:gd name="connsiteX288" fmla="*/ 1575905 w 6043926"/>
              <a:gd name="connsiteY288" fmla="*/ 6283105 h 6395450"/>
              <a:gd name="connsiteX289" fmla="*/ 1621172 w 6043926"/>
              <a:gd name="connsiteY289" fmla="*/ 6310265 h 6395450"/>
              <a:gd name="connsiteX290" fmla="*/ 1720760 w 6043926"/>
              <a:gd name="connsiteY290" fmla="*/ 6319319 h 6395450"/>
              <a:gd name="connsiteX291" fmla="*/ 2064792 w 6043926"/>
              <a:gd name="connsiteY291" fmla="*/ 6301212 h 6395450"/>
              <a:gd name="connsiteX292" fmla="*/ 2119113 w 6043926"/>
              <a:gd name="connsiteY292" fmla="*/ 6283105 h 6395450"/>
              <a:gd name="connsiteX293" fmla="*/ 2173434 w 6043926"/>
              <a:gd name="connsiteY293" fmla="*/ 6255944 h 6395450"/>
              <a:gd name="connsiteX294" fmla="*/ 2218701 w 6043926"/>
              <a:gd name="connsiteY294" fmla="*/ 6237838 h 6395450"/>
              <a:gd name="connsiteX295" fmla="*/ 2300182 w 6043926"/>
              <a:gd name="connsiteY295" fmla="*/ 6183517 h 6395450"/>
              <a:gd name="connsiteX296" fmla="*/ 2381663 w 6043926"/>
              <a:gd name="connsiteY296" fmla="*/ 6102036 h 6395450"/>
              <a:gd name="connsiteX297" fmla="*/ 2435984 w 6043926"/>
              <a:gd name="connsiteY297" fmla="*/ 6047715 h 6395450"/>
              <a:gd name="connsiteX298" fmla="*/ 2463144 w 6043926"/>
              <a:gd name="connsiteY298" fmla="*/ 6002447 h 6395450"/>
              <a:gd name="connsiteX299" fmla="*/ 2499358 w 6043926"/>
              <a:gd name="connsiteY299" fmla="*/ 5948127 h 6395450"/>
              <a:gd name="connsiteX300" fmla="*/ 2526519 w 6043926"/>
              <a:gd name="connsiteY300" fmla="*/ 5893806 h 6395450"/>
              <a:gd name="connsiteX301" fmla="*/ 2589893 w 6043926"/>
              <a:gd name="connsiteY301" fmla="*/ 5794218 h 6395450"/>
              <a:gd name="connsiteX302" fmla="*/ 2671374 w 6043926"/>
              <a:gd name="connsiteY302" fmla="*/ 5694630 h 6395450"/>
              <a:gd name="connsiteX303" fmla="*/ 2707588 w 6043926"/>
              <a:gd name="connsiteY303" fmla="*/ 5631255 h 6395450"/>
              <a:gd name="connsiteX304" fmla="*/ 2725695 w 6043926"/>
              <a:gd name="connsiteY304" fmla="*/ 5595042 h 6395450"/>
              <a:gd name="connsiteX305" fmla="*/ 2770962 w 6043926"/>
              <a:gd name="connsiteY305" fmla="*/ 5531667 h 6395450"/>
              <a:gd name="connsiteX306" fmla="*/ 2834336 w 6043926"/>
              <a:gd name="connsiteY306" fmla="*/ 5404919 h 6395450"/>
              <a:gd name="connsiteX307" fmla="*/ 2861497 w 6043926"/>
              <a:gd name="connsiteY307" fmla="*/ 5350598 h 6395450"/>
              <a:gd name="connsiteX308" fmla="*/ 2915818 w 6043926"/>
              <a:gd name="connsiteY308" fmla="*/ 5223849 h 6395450"/>
              <a:gd name="connsiteX309" fmla="*/ 2952032 w 6043926"/>
              <a:gd name="connsiteY309" fmla="*/ 5151422 h 6395450"/>
              <a:gd name="connsiteX310" fmla="*/ 2961085 w 6043926"/>
              <a:gd name="connsiteY310" fmla="*/ 5088047 h 6395450"/>
              <a:gd name="connsiteX311" fmla="*/ 2997299 w 6043926"/>
              <a:gd name="connsiteY311" fmla="*/ 4925085 h 6395450"/>
              <a:gd name="connsiteX312" fmla="*/ 3024459 w 6043926"/>
              <a:gd name="connsiteY312" fmla="*/ 4671588 h 6395450"/>
              <a:gd name="connsiteX313" fmla="*/ 3042566 w 6043926"/>
              <a:gd name="connsiteY313" fmla="*/ 4581053 h 6395450"/>
              <a:gd name="connsiteX314" fmla="*/ 3060673 w 6043926"/>
              <a:gd name="connsiteY314" fmla="*/ 4282289 h 6395450"/>
              <a:gd name="connsiteX315" fmla="*/ 3096887 w 6043926"/>
              <a:gd name="connsiteY315" fmla="*/ 4119327 h 6395450"/>
              <a:gd name="connsiteX316" fmla="*/ 3124047 w 6043926"/>
              <a:gd name="connsiteY316" fmla="*/ 3956364 h 6395450"/>
              <a:gd name="connsiteX317" fmla="*/ 3142154 w 6043926"/>
              <a:gd name="connsiteY317" fmla="*/ 3811509 h 6395450"/>
              <a:gd name="connsiteX318" fmla="*/ 3160261 w 6043926"/>
              <a:gd name="connsiteY318" fmla="*/ 3639493 h 6395450"/>
              <a:gd name="connsiteX319" fmla="*/ 3169315 w 6043926"/>
              <a:gd name="connsiteY319" fmla="*/ 3458424 h 6395450"/>
              <a:gd name="connsiteX320" fmla="*/ 3151208 w 6043926"/>
              <a:gd name="connsiteY320" fmla="*/ 2109457 h 6395450"/>
              <a:gd name="connsiteX321" fmla="*/ 3096887 w 6043926"/>
              <a:gd name="connsiteY321" fmla="*/ 2000816 h 6395450"/>
              <a:gd name="connsiteX322" fmla="*/ 3042566 w 6043926"/>
              <a:gd name="connsiteY322" fmla="*/ 1901228 h 6395450"/>
              <a:gd name="connsiteX323" fmla="*/ 2961085 w 6043926"/>
              <a:gd name="connsiteY323" fmla="*/ 1692998 h 6395450"/>
              <a:gd name="connsiteX324" fmla="*/ 2897711 w 6043926"/>
              <a:gd name="connsiteY324" fmla="*/ 1602463 h 6395450"/>
              <a:gd name="connsiteX325" fmla="*/ 2861497 w 6043926"/>
              <a:gd name="connsiteY325" fmla="*/ 1520982 h 6395450"/>
              <a:gd name="connsiteX326" fmla="*/ 2798123 w 6043926"/>
              <a:gd name="connsiteY326" fmla="*/ 1448554 h 6395450"/>
              <a:gd name="connsiteX327" fmla="*/ 2707588 w 6043926"/>
              <a:gd name="connsiteY327" fmla="*/ 1294645 h 6395450"/>
              <a:gd name="connsiteX328" fmla="*/ 2653267 w 6043926"/>
              <a:gd name="connsiteY328" fmla="*/ 1231271 h 6395450"/>
              <a:gd name="connsiteX329" fmla="*/ 2608000 w 6043926"/>
              <a:gd name="connsiteY329" fmla="*/ 1158843 h 6395450"/>
              <a:gd name="connsiteX330" fmla="*/ 2544626 w 6043926"/>
              <a:gd name="connsiteY330" fmla="*/ 1095469 h 6395450"/>
              <a:gd name="connsiteX331" fmla="*/ 2490305 w 6043926"/>
              <a:gd name="connsiteY331" fmla="*/ 1023042 h 6395450"/>
              <a:gd name="connsiteX332" fmla="*/ 2381663 w 6043926"/>
              <a:gd name="connsiteY332" fmla="*/ 923453 h 6395450"/>
              <a:gd name="connsiteX333" fmla="*/ 2318289 w 6043926"/>
              <a:gd name="connsiteY333" fmla="*/ 878186 h 6395450"/>
              <a:gd name="connsiteX334" fmla="*/ 2273022 w 6043926"/>
              <a:gd name="connsiteY334" fmla="*/ 851026 h 6395450"/>
              <a:gd name="connsiteX335" fmla="*/ 2182487 w 6043926"/>
              <a:gd name="connsiteY335" fmla="*/ 769544 h 6395450"/>
              <a:gd name="connsiteX336" fmla="*/ 2082899 w 6043926"/>
              <a:gd name="connsiteY336" fmla="*/ 733331 h 6395450"/>
              <a:gd name="connsiteX337" fmla="*/ 1992364 w 6043926"/>
              <a:gd name="connsiteY337" fmla="*/ 688063 h 6395450"/>
              <a:gd name="connsiteX338" fmla="*/ 1865616 w 6043926"/>
              <a:gd name="connsiteY338" fmla="*/ 642796 h 6395450"/>
              <a:gd name="connsiteX339" fmla="*/ 1820348 w 6043926"/>
              <a:gd name="connsiteY339" fmla="*/ 633743 h 6395450"/>
              <a:gd name="connsiteX340" fmla="*/ 1440103 w 6043926"/>
              <a:gd name="connsiteY340" fmla="*/ 606582 h 6395450"/>
              <a:gd name="connsiteX341" fmla="*/ 1340515 w 6043926"/>
              <a:gd name="connsiteY341" fmla="*/ 642796 h 6395450"/>
              <a:gd name="connsiteX342" fmla="*/ 1295247 w 6043926"/>
              <a:gd name="connsiteY342" fmla="*/ 669956 h 6395450"/>
              <a:gd name="connsiteX343" fmla="*/ 1195659 w 6043926"/>
              <a:gd name="connsiteY343" fmla="*/ 742384 h 6395450"/>
              <a:gd name="connsiteX344" fmla="*/ 1105125 w 6043926"/>
              <a:gd name="connsiteY344" fmla="*/ 832919 h 6395450"/>
              <a:gd name="connsiteX345" fmla="*/ 1068911 w 6043926"/>
              <a:gd name="connsiteY345" fmla="*/ 887240 h 6395450"/>
              <a:gd name="connsiteX346" fmla="*/ 1023643 w 6043926"/>
              <a:gd name="connsiteY346" fmla="*/ 941560 h 6395450"/>
              <a:gd name="connsiteX347" fmla="*/ 978376 w 6043926"/>
              <a:gd name="connsiteY347" fmla="*/ 1013988 h 6395450"/>
              <a:gd name="connsiteX348" fmla="*/ 905948 w 6043926"/>
              <a:gd name="connsiteY348" fmla="*/ 1158843 h 6395450"/>
              <a:gd name="connsiteX349" fmla="*/ 815414 w 6043926"/>
              <a:gd name="connsiteY349" fmla="*/ 1294645 h 6395450"/>
              <a:gd name="connsiteX350" fmla="*/ 779200 w 6043926"/>
              <a:gd name="connsiteY350" fmla="*/ 1367073 h 6395450"/>
              <a:gd name="connsiteX351" fmla="*/ 715826 w 6043926"/>
              <a:gd name="connsiteY351" fmla="*/ 1520982 h 6395450"/>
              <a:gd name="connsiteX352" fmla="*/ 670558 w 6043926"/>
              <a:gd name="connsiteY352" fmla="*/ 1702051 h 6395450"/>
              <a:gd name="connsiteX353" fmla="*/ 616237 w 6043926"/>
              <a:gd name="connsiteY353" fmla="*/ 1892174 h 6395450"/>
              <a:gd name="connsiteX354" fmla="*/ 589077 w 6043926"/>
              <a:gd name="connsiteY354" fmla="*/ 1991762 h 6395450"/>
              <a:gd name="connsiteX355" fmla="*/ 561917 w 6043926"/>
              <a:gd name="connsiteY355" fmla="*/ 2109457 h 6395450"/>
              <a:gd name="connsiteX356" fmla="*/ 525703 w 6043926"/>
              <a:gd name="connsiteY356" fmla="*/ 2209045 h 6395450"/>
              <a:gd name="connsiteX357" fmla="*/ 498542 w 6043926"/>
              <a:gd name="connsiteY357" fmla="*/ 2326741 h 6395450"/>
              <a:gd name="connsiteX358" fmla="*/ 435168 w 6043926"/>
              <a:gd name="connsiteY358" fmla="*/ 2516863 h 6395450"/>
              <a:gd name="connsiteX359" fmla="*/ 426115 w 6043926"/>
              <a:gd name="connsiteY359" fmla="*/ 2616451 h 6395450"/>
              <a:gd name="connsiteX360" fmla="*/ 408008 w 6043926"/>
              <a:gd name="connsiteY360" fmla="*/ 2697933 h 6395450"/>
              <a:gd name="connsiteX361" fmla="*/ 389901 w 6043926"/>
              <a:gd name="connsiteY361" fmla="*/ 2788467 h 6395450"/>
              <a:gd name="connsiteX362" fmla="*/ 335580 w 6043926"/>
              <a:gd name="connsiteY362" fmla="*/ 3078178 h 6395450"/>
              <a:gd name="connsiteX363" fmla="*/ 308420 w 6043926"/>
              <a:gd name="connsiteY363" fmla="*/ 3467477 h 6395450"/>
              <a:gd name="connsiteX364" fmla="*/ 335580 w 6043926"/>
              <a:gd name="connsiteY364" fmla="*/ 4445251 h 6395450"/>
              <a:gd name="connsiteX365" fmla="*/ 344634 w 6043926"/>
              <a:gd name="connsiteY365" fmla="*/ 4553893 h 6395450"/>
              <a:gd name="connsiteX366" fmla="*/ 371794 w 6043926"/>
              <a:gd name="connsiteY366" fmla="*/ 4653481 h 6395450"/>
              <a:gd name="connsiteX367" fmla="*/ 435168 w 6043926"/>
              <a:gd name="connsiteY367" fmla="*/ 4952245 h 6395450"/>
              <a:gd name="connsiteX368" fmla="*/ 525703 w 6043926"/>
              <a:gd name="connsiteY368" fmla="*/ 5133315 h 6395450"/>
              <a:gd name="connsiteX369" fmla="*/ 625291 w 6043926"/>
              <a:gd name="connsiteY369" fmla="*/ 5341544 h 6395450"/>
              <a:gd name="connsiteX370" fmla="*/ 661505 w 6043926"/>
              <a:gd name="connsiteY370" fmla="*/ 5377758 h 6395450"/>
              <a:gd name="connsiteX371" fmla="*/ 697719 w 6043926"/>
              <a:gd name="connsiteY371" fmla="*/ 5423026 h 6395450"/>
              <a:gd name="connsiteX372" fmla="*/ 761093 w 6043926"/>
              <a:gd name="connsiteY372" fmla="*/ 5486400 h 6395450"/>
              <a:gd name="connsiteX373" fmla="*/ 860681 w 6043926"/>
              <a:gd name="connsiteY373" fmla="*/ 5531667 h 6395450"/>
              <a:gd name="connsiteX374" fmla="*/ 1530637 w 6043926"/>
              <a:gd name="connsiteY374" fmla="*/ 5522614 h 6395450"/>
              <a:gd name="connsiteX375" fmla="*/ 1612119 w 6043926"/>
              <a:gd name="connsiteY375" fmla="*/ 5513560 h 6395450"/>
              <a:gd name="connsiteX376" fmla="*/ 1711707 w 6043926"/>
              <a:gd name="connsiteY376" fmla="*/ 5504507 h 6395450"/>
              <a:gd name="connsiteX377" fmla="*/ 1775081 w 6043926"/>
              <a:gd name="connsiteY377" fmla="*/ 5486400 h 6395450"/>
              <a:gd name="connsiteX378" fmla="*/ 1865616 w 6043926"/>
              <a:gd name="connsiteY378" fmla="*/ 5477346 h 6395450"/>
              <a:gd name="connsiteX379" fmla="*/ 1947097 w 6043926"/>
              <a:gd name="connsiteY379" fmla="*/ 5468293 h 6395450"/>
              <a:gd name="connsiteX380" fmla="*/ 2110059 w 6043926"/>
              <a:gd name="connsiteY380" fmla="*/ 5432079 h 6395450"/>
              <a:gd name="connsiteX381" fmla="*/ 2227754 w 6043926"/>
              <a:gd name="connsiteY381" fmla="*/ 5423026 h 6395450"/>
              <a:gd name="connsiteX382" fmla="*/ 2300182 w 6043926"/>
              <a:gd name="connsiteY382" fmla="*/ 5404919 h 6395450"/>
              <a:gd name="connsiteX383" fmla="*/ 2354503 w 6043926"/>
              <a:gd name="connsiteY383" fmla="*/ 5386812 h 6395450"/>
              <a:gd name="connsiteX384" fmla="*/ 2417877 w 6043926"/>
              <a:gd name="connsiteY384" fmla="*/ 5368705 h 6395450"/>
              <a:gd name="connsiteX385" fmla="*/ 2499358 w 6043926"/>
              <a:gd name="connsiteY385" fmla="*/ 5323438 h 6395450"/>
              <a:gd name="connsiteX386" fmla="*/ 2535572 w 6043926"/>
              <a:gd name="connsiteY386" fmla="*/ 5314384 h 6395450"/>
              <a:gd name="connsiteX387" fmla="*/ 2562733 w 6043926"/>
              <a:gd name="connsiteY387" fmla="*/ 5296277 h 6395450"/>
              <a:gd name="connsiteX388" fmla="*/ 2689481 w 6043926"/>
              <a:gd name="connsiteY388" fmla="*/ 5142368 h 6395450"/>
              <a:gd name="connsiteX389" fmla="*/ 2716641 w 6043926"/>
              <a:gd name="connsiteY389" fmla="*/ 5069941 h 6395450"/>
              <a:gd name="connsiteX390" fmla="*/ 2752855 w 6043926"/>
              <a:gd name="connsiteY390" fmla="*/ 5015620 h 6395450"/>
              <a:gd name="connsiteX391" fmla="*/ 2780016 w 6043926"/>
              <a:gd name="connsiteY391" fmla="*/ 4961299 h 6395450"/>
              <a:gd name="connsiteX392" fmla="*/ 2834336 w 6043926"/>
              <a:gd name="connsiteY392" fmla="*/ 4807390 h 6395450"/>
              <a:gd name="connsiteX393" fmla="*/ 2852443 w 6043926"/>
              <a:gd name="connsiteY393" fmla="*/ 4734962 h 6395450"/>
              <a:gd name="connsiteX394" fmla="*/ 2879604 w 6043926"/>
              <a:gd name="connsiteY394" fmla="*/ 4644428 h 6395450"/>
              <a:gd name="connsiteX395" fmla="*/ 2888657 w 6043926"/>
              <a:gd name="connsiteY395" fmla="*/ 4553893 h 6395450"/>
              <a:gd name="connsiteX396" fmla="*/ 2897711 w 6043926"/>
              <a:gd name="connsiteY396" fmla="*/ 4381877 h 6395450"/>
              <a:gd name="connsiteX397" fmla="*/ 2915818 w 6043926"/>
              <a:gd name="connsiteY397" fmla="*/ 4282289 h 6395450"/>
              <a:gd name="connsiteX398" fmla="*/ 2924871 w 6043926"/>
              <a:gd name="connsiteY398" fmla="*/ 4200808 h 6395450"/>
              <a:gd name="connsiteX399" fmla="*/ 2952032 w 6043926"/>
              <a:gd name="connsiteY399" fmla="*/ 4019739 h 6395450"/>
              <a:gd name="connsiteX400" fmla="*/ 2979192 w 6043926"/>
              <a:gd name="connsiteY400" fmla="*/ 3730028 h 6395450"/>
              <a:gd name="connsiteX401" fmla="*/ 2997299 w 6043926"/>
              <a:gd name="connsiteY401" fmla="*/ 2616451 h 6395450"/>
              <a:gd name="connsiteX402" fmla="*/ 2979192 w 6043926"/>
              <a:gd name="connsiteY402" fmla="*/ 1747319 h 6395450"/>
              <a:gd name="connsiteX403" fmla="*/ 2933925 w 6043926"/>
              <a:gd name="connsiteY403" fmla="*/ 1584356 h 6395450"/>
              <a:gd name="connsiteX404" fmla="*/ 2888657 w 6043926"/>
              <a:gd name="connsiteY404" fmla="*/ 1520982 h 6395450"/>
              <a:gd name="connsiteX405" fmla="*/ 2825283 w 6043926"/>
              <a:gd name="connsiteY405" fmla="*/ 1376127 h 6395450"/>
              <a:gd name="connsiteX406" fmla="*/ 2780016 w 6043926"/>
              <a:gd name="connsiteY406" fmla="*/ 1294645 h 6395450"/>
              <a:gd name="connsiteX407" fmla="*/ 2743802 w 6043926"/>
              <a:gd name="connsiteY407" fmla="*/ 1222218 h 6395450"/>
              <a:gd name="connsiteX408" fmla="*/ 2698535 w 6043926"/>
              <a:gd name="connsiteY408" fmla="*/ 1149790 h 6395450"/>
              <a:gd name="connsiteX409" fmla="*/ 2671374 w 6043926"/>
              <a:gd name="connsiteY409" fmla="*/ 1077362 h 6395450"/>
              <a:gd name="connsiteX410" fmla="*/ 2617053 w 6043926"/>
              <a:gd name="connsiteY410" fmla="*/ 1023042 h 6395450"/>
              <a:gd name="connsiteX411" fmla="*/ 2517465 w 6043926"/>
              <a:gd name="connsiteY411" fmla="*/ 896293 h 6395450"/>
              <a:gd name="connsiteX412" fmla="*/ 2445037 w 6043926"/>
              <a:gd name="connsiteY412" fmla="*/ 832919 h 6395450"/>
              <a:gd name="connsiteX413" fmla="*/ 2399770 w 6043926"/>
              <a:gd name="connsiteY413" fmla="*/ 778598 h 6395450"/>
              <a:gd name="connsiteX414" fmla="*/ 2263968 w 6043926"/>
              <a:gd name="connsiteY414" fmla="*/ 688063 h 6395450"/>
              <a:gd name="connsiteX415" fmla="*/ 2218701 w 6043926"/>
              <a:gd name="connsiteY415" fmla="*/ 651849 h 6395450"/>
              <a:gd name="connsiteX416" fmla="*/ 2091952 w 6043926"/>
              <a:gd name="connsiteY416" fmla="*/ 570368 h 6395450"/>
              <a:gd name="connsiteX417" fmla="*/ 1919936 w 6043926"/>
              <a:gd name="connsiteY417" fmla="*/ 479834 h 6395450"/>
              <a:gd name="connsiteX418" fmla="*/ 1883723 w 6043926"/>
              <a:gd name="connsiteY418" fmla="*/ 461727 h 6395450"/>
              <a:gd name="connsiteX419" fmla="*/ 1693600 w 6043926"/>
              <a:gd name="connsiteY419" fmla="*/ 353085 h 6395450"/>
              <a:gd name="connsiteX420" fmla="*/ 1621172 w 6043926"/>
              <a:gd name="connsiteY420" fmla="*/ 325925 h 6395450"/>
              <a:gd name="connsiteX421" fmla="*/ 1566851 w 6043926"/>
              <a:gd name="connsiteY421" fmla="*/ 289711 h 6395450"/>
              <a:gd name="connsiteX422" fmla="*/ 1494424 w 6043926"/>
              <a:gd name="connsiteY422" fmla="*/ 271604 h 6395450"/>
              <a:gd name="connsiteX423" fmla="*/ 1421996 w 6043926"/>
              <a:gd name="connsiteY423" fmla="*/ 244443 h 6395450"/>
              <a:gd name="connsiteX424" fmla="*/ 1259034 w 6043926"/>
              <a:gd name="connsiteY424" fmla="*/ 262550 h 6395450"/>
              <a:gd name="connsiteX425" fmla="*/ 1168499 w 6043926"/>
              <a:gd name="connsiteY425" fmla="*/ 344032 h 6395450"/>
              <a:gd name="connsiteX426" fmla="*/ 1123232 w 6043926"/>
              <a:gd name="connsiteY426" fmla="*/ 389299 h 6395450"/>
              <a:gd name="connsiteX427" fmla="*/ 1032697 w 6043926"/>
              <a:gd name="connsiteY427" fmla="*/ 525101 h 6395450"/>
              <a:gd name="connsiteX428" fmla="*/ 996483 w 6043926"/>
              <a:gd name="connsiteY428" fmla="*/ 606582 h 6395450"/>
              <a:gd name="connsiteX429" fmla="*/ 924055 w 6043926"/>
              <a:gd name="connsiteY429" fmla="*/ 769544 h 6395450"/>
              <a:gd name="connsiteX430" fmla="*/ 896895 w 6043926"/>
              <a:gd name="connsiteY430" fmla="*/ 878186 h 6395450"/>
              <a:gd name="connsiteX431" fmla="*/ 815414 w 6043926"/>
              <a:gd name="connsiteY431" fmla="*/ 1113576 h 6395450"/>
              <a:gd name="connsiteX432" fmla="*/ 733933 w 6043926"/>
              <a:gd name="connsiteY432" fmla="*/ 1484768 h 6395450"/>
              <a:gd name="connsiteX433" fmla="*/ 688665 w 6043926"/>
              <a:gd name="connsiteY433" fmla="*/ 1801640 h 6395450"/>
              <a:gd name="connsiteX434" fmla="*/ 670558 w 6043926"/>
              <a:gd name="connsiteY434" fmla="*/ 2236206 h 6395450"/>
              <a:gd name="connsiteX435" fmla="*/ 652451 w 6043926"/>
              <a:gd name="connsiteY435" fmla="*/ 2335794 h 6395450"/>
              <a:gd name="connsiteX436" fmla="*/ 625291 w 6043926"/>
              <a:gd name="connsiteY436" fmla="*/ 2562131 h 6395450"/>
              <a:gd name="connsiteX437" fmla="*/ 616237 w 6043926"/>
              <a:gd name="connsiteY437" fmla="*/ 2833735 h 6395450"/>
              <a:gd name="connsiteX438" fmla="*/ 580024 w 6043926"/>
              <a:gd name="connsiteY438" fmla="*/ 2933323 h 6395450"/>
              <a:gd name="connsiteX439" fmla="*/ 570970 w 6043926"/>
              <a:gd name="connsiteY439" fmla="*/ 3023857 h 6395450"/>
              <a:gd name="connsiteX440" fmla="*/ 561917 w 6043926"/>
              <a:gd name="connsiteY440" fmla="*/ 3069125 h 6395450"/>
              <a:gd name="connsiteX441" fmla="*/ 534756 w 6043926"/>
              <a:gd name="connsiteY441" fmla="*/ 3277354 h 6395450"/>
              <a:gd name="connsiteX442" fmla="*/ 525703 w 6043926"/>
              <a:gd name="connsiteY442" fmla="*/ 3585172 h 6395450"/>
              <a:gd name="connsiteX443" fmla="*/ 516649 w 6043926"/>
              <a:gd name="connsiteY443" fmla="*/ 3684760 h 6395450"/>
              <a:gd name="connsiteX444" fmla="*/ 507596 w 6043926"/>
              <a:gd name="connsiteY444" fmla="*/ 3892990 h 6395450"/>
              <a:gd name="connsiteX445" fmla="*/ 543810 w 6043926"/>
              <a:gd name="connsiteY445" fmla="*/ 4762123 h 6395450"/>
              <a:gd name="connsiteX446" fmla="*/ 580024 w 6043926"/>
              <a:gd name="connsiteY446" fmla="*/ 4925085 h 6395450"/>
              <a:gd name="connsiteX447" fmla="*/ 625291 w 6043926"/>
              <a:gd name="connsiteY447" fmla="*/ 4997513 h 6395450"/>
              <a:gd name="connsiteX448" fmla="*/ 679612 w 6043926"/>
              <a:gd name="connsiteY448" fmla="*/ 5160475 h 6395450"/>
              <a:gd name="connsiteX449" fmla="*/ 697719 w 6043926"/>
              <a:gd name="connsiteY449" fmla="*/ 5223849 h 6395450"/>
              <a:gd name="connsiteX450" fmla="*/ 742986 w 6043926"/>
              <a:gd name="connsiteY450" fmla="*/ 5287224 h 6395450"/>
              <a:gd name="connsiteX451" fmla="*/ 788253 w 6043926"/>
              <a:gd name="connsiteY451" fmla="*/ 5395865 h 6395450"/>
              <a:gd name="connsiteX452" fmla="*/ 806360 w 6043926"/>
              <a:gd name="connsiteY452" fmla="*/ 5450186 h 6395450"/>
              <a:gd name="connsiteX453" fmla="*/ 833521 w 6043926"/>
              <a:gd name="connsiteY453" fmla="*/ 5504507 h 6395450"/>
              <a:gd name="connsiteX454" fmla="*/ 905948 w 6043926"/>
              <a:gd name="connsiteY454" fmla="*/ 5622202 h 6395450"/>
              <a:gd name="connsiteX455" fmla="*/ 933109 w 6043926"/>
              <a:gd name="connsiteY455" fmla="*/ 5667469 h 6395450"/>
              <a:gd name="connsiteX456" fmla="*/ 1032697 w 6043926"/>
              <a:gd name="connsiteY456" fmla="*/ 5776111 h 6395450"/>
              <a:gd name="connsiteX457" fmla="*/ 1068911 w 6043926"/>
              <a:gd name="connsiteY457" fmla="*/ 5803271 h 6395450"/>
              <a:gd name="connsiteX458" fmla="*/ 1123232 w 6043926"/>
              <a:gd name="connsiteY458" fmla="*/ 5821378 h 6395450"/>
              <a:gd name="connsiteX459" fmla="*/ 1168499 w 6043926"/>
              <a:gd name="connsiteY459" fmla="*/ 5848539 h 6395450"/>
              <a:gd name="connsiteX460" fmla="*/ 1259034 w 6043926"/>
              <a:gd name="connsiteY460" fmla="*/ 5884752 h 6395450"/>
              <a:gd name="connsiteX461" fmla="*/ 1394836 w 6043926"/>
              <a:gd name="connsiteY461" fmla="*/ 5893806 h 6395450"/>
              <a:gd name="connsiteX462" fmla="*/ 1431049 w 6043926"/>
              <a:gd name="connsiteY462" fmla="*/ 5902859 h 6395450"/>
              <a:gd name="connsiteX463" fmla="*/ 1639279 w 6043926"/>
              <a:gd name="connsiteY463" fmla="*/ 5930020 h 6395450"/>
              <a:gd name="connsiteX464" fmla="*/ 1938043 w 6043926"/>
              <a:gd name="connsiteY464" fmla="*/ 5911913 h 6395450"/>
              <a:gd name="connsiteX465" fmla="*/ 2019525 w 6043926"/>
              <a:gd name="connsiteY465" fmla="*/ 5839485 h 6395450"/>
              <a:gd name="connsiteX466" fmla="*/ 2091952 w 6043926"/>
              <a:gd name="connsiteY466" fmla="*/ 5794218 h 6395450"/>
              <a:gd name="connsiteX467" fmla="*/ 2182487 w 6043926"/>
              <a:gd name="connsiteY467" fmla="*/ 5694630 h 6395450"/>
              <a:gd name="connsiteX468" fmla="*/ 2273022 w 6043926"/>
              <a:gd name="connsiteY468" fmla="*/ 5585988 h 6395450"/>
              <a:gd name="connsiteX469" fmla="*/ 2363556 w 6043926"/>
              <a:gd name="connsiteY469" fmla="*/ 5477346 h 6395450"/>
              <a:gd name="connsiteX470" fmla="*/ 2435984 w 6043926"/>
              <a:gd name="connsiteY470" fmla="*/ 5332491 h 6395450"/>
              <a:gd name="connsiteX471" fmla="*/ 2481251 w 6043926"/>
              <a:gd name="connsiteY471" fmla="*/ 5251010 h 6395450"/>
              <a:gd name="connsiteX472" fmla="*/ 2535572 w 6043926"/>
              <a:gd name="connsiteY472" fmla="*/ 5106154 h 6395450"/>
              <a:gd name="connsiteX473" fmla="*/ 2580839 w 6043926"/>
              <a:gd name="connsiteY473" fmla="*/ 5015620 h 6395450"/>
              <a:gd name="connsiteX474" fmla="*/ 2635160 w 6043926"/>
              <a:gd name="connsiteY474" fmla="*/ 4870764 h 6395450"/>
              <a:gd name="connsiteX475" fmla="*/ 2662321 w 6043926"/>
              <a:gd name="connsiteY475" fmla="*/ 4816443 h 6395450"/>
              <a:gd name="connsiteX476" fmla="*/ 2680428 w 6043926"/>
              <a:gd name="connsiteY476" fmla="*/ 4753069 h 6395450"/>
              <a:gd name="connsiteX477" fmla="*/ 2743802 w 6043926"/>
              <a:gd name="connsiteY477" fmla="*/ 4635374 h 6395450"/>
              <a:gd name="connsiteX478" fmla="*/ 2770962 w 6043926"/>
              <a:gd name="connsiteY478" fmla="*/ 4481465 h 6395450"/>
              <a:gd name="connsiteX479" fmla="*/ 2789069 w 6043926"/>
              <a:gd name="connsiteY479" fmla="*/ 4381877 h 6395450"/>
              <a:gd name="connsiteX480" fmla="*/ 2807176 w 6043926"/>
              <a:gd name="connsiteY480" fmla="*/ 4191754 h 6395450"/>
              <a:gd name="connsiteX481" fmla="*/ 2816230 w 6043926"/>
              <a:gd name="connsiteY481" fmla="*/ 4092166 h 6395450"/>
              <a:gd name="connsiteX482" fmla="*/ 2843390 w 6043926"/>
              <a:gd name="connsiteY482" fmla="*/ 4019739 h 6395450"/>
              <a:gd name="connsiteX483" fmla="*/ 2870550 w 6043926"/>
              <a:gd name="connsiteY483" fmla="*/ 3241141 h 6395450"/>
              <a:gd name="connsiteX484" fmla="*/ 2897711 w 6043926"/>
              <a:gd name="connsiteY484" fmla="*/ 3141552 h 6395450"/>
              <a:gd name="connsiteX485" fmla="*/ 2915818 w 6043926"/>
              <a:gd name="connsiteY485" fmla="*/ 2860895 h 6395450"/>
              <a:gd name="connsiteX486" fmla="*/ 2942978 w 6043926"/>
              <a:gd name="connsiteY486" fmla="*/ 2770360 h 6395450"/>
              <a:gd name="connsiteX487" fmla="*/ 2933925 w 6043926"/>
              <a:gd name="connsiteY487" fmla="*/ 2091350 h 6395450"/>
              <a:gd name="connsiteX488" fmla="*/ 2915818 w 6043926"/>
              <a:gd name="connsiteY488" fmla="*/ 1928388 h 6395450"/>
              <a:gd name="connsiteX489" fmla="*/ 2888657 w 6043926"/>
              <a:gd name="connsiteY489" fmla="*/ 1837853 h 6395450"/>
              <a:gd name="connsiteX490" fmla="*/ 2852443 w 6043926"/>
              <a:gd name="connsiteY490" fmla="*/ 1665838 h 6395450"/>
              <a:gd name="connsiteX491" fmla="*/ 2798123 w 6043926"/>
              <a:gd name="connsiteY491" fmla="*/ 1475715 h 6395450"/>
              <a:gd name="connsiteX492" fmla="*/ 2780016 w 6043926"/>
              <a:gd name="connsiteY492" fmla="*/ 1358020 h 6395450"/>
              <a:gd name="connsiteX493" fmla="*/ 2743802 w 6043926"/>
              <a:gd name="connsiteY493" fmla="*/ 1303699 h 6395450"/>
              <a:gd name="connsiteX494" fmla="*/ 2734748 w 6043926"/>
              <a:gd name="connsiteY494" fmla="*/ 1276539 h 6395450"/>
              <a:gd name="connsiteX495" fmla="*/ 2689481 w 6043926"/>
              <a:gd name="connsiteY495" fmla="*/ 1195057 h 6395450"/>
              <a:gd name="connsiteX496" fmla="*/ 2526519 w 6043926"/>
              <a:gd name="connsiteY496" fmla="*/ 968721 h 6395450"/>
              <a:gd name="connsiteX497" fmla="*/ 2481251 w 6043926"/>
              <a:gd name="connsiteY497" fmla="*/ 905346 h 6395450"/>
              <a:gd name="connsiteX498" fmla="*/ 2363556 w 6043926"/>
              <a:gd name="connsiteY498" fmla="*/ 778598 h 6395450"/>
              <a:gd name="connsiteX499" fmla="*/ 2300182 w 6043926"/>
              <a:gd name="connsiteY499" fmla="*/ 706170 h 6395450"/>
              <a:gd name="connsiteX500" fmla="*/ 2191540 w 6043926"/>
              <a:gd name="connsiteY500" fmla="*/ 597529 h 6395450"/>
              <a:gd name="connsiteX501" fmla="*/ 2064792 w 6043926"/>
              <a:gd name="connsiteY501" fmla="*/ 516047 h 6395450"/>
              <a:gd name="connsiteX502" fmla="*/ 2019525 w 6043926"/>
              <a:gd name="connsiteY502" fmla="*/ 488887 h 6395450"/>
              <a:gd name="connsiteX503" fmla="*/ 1965204 w 6043926"/>
              <a:gd name="connsiteY503" fmla="*/ 452673 h 6395450"/>
              <a:gd name="connsiteX504" fmla="*/ 1865616 w 6043926"/>
              <a:gd name="connsiteY504" fmla="*/ 407406 h 6395450"/>
              <a:gd name="connsiteX505" fmla="*/ 1775081 w 6043926"/>
              <a:gd name="connsiteY505" fmla="*/ 362139 h 6395450"/>
              <a:gd name="connsiteX506" fmla="*/ 1612119 w 6043926"/>
              <a:gd name="connsiteY506" fmla="*/ 307818 h 6395450"/>
              <a:gd name="connsiteX507" fmla="*/ 1557798 w 6043926"/>
              <a:gd name="connsiteY507" fmla="*/ 289711 h 6395450"/>
              <a:gd name="connsiteX508" fmla="*/ 1503477 w 6043926"/>
              <a:gd name="connsiteY508" fmla="*/ 280657 h 6395450"/>
              <a:gd name="connsiteX509" fmla="*/ 1440103 w 6043926"/>
              <a:gd name="connsiteY509" fmla="*/ 262550 h 6395450"/>
              <a:gd name="connsiteX510" fmla="*/ 1385782 w 6043926"/>
              <a:gd name="connsiteY510" fmla="*/ 244443 h 6395450"/>
              <a:gd name="connsiteX511" fmla="*/ 1222820 w 6043926"/>
              <a:gd name="connsiteY511" fmla="*/ 226337 h 6395450"/>
              <a:gd name="connsiteX512" fmla="*/ 996483 w 6043926"/>
              <a:gd name="connsiteY512" fmla="*/ 253497 h 6395450"/>
              <a:gd name="connsiteX513" fmla="*/ 905948 w 6043926"/>
              <a:gd name="connsiteY513" fmla="*/ 334978 h 6395450"/>
              <a:gd name="connsiteX514" fmla="*/ 706772 w 6043926"/>
              <a:gd name="connsiteY514" fmla="*/ 606582 h 6395450"/>
              <a:gd name="connsiteX515" fmla="*/ 444222 w 6043926"/>
              <a:gd name="connsiteY515" fmla="*/ 986828 h 6395450"/>
              <a:gd name="connsiteX516" fmla="*/ 398954 w 6043926"/>
              <a:gd name="connsiteY516" fmla="*/ 1104523 h 6395450"/>
              <a:gd name="connsiteX517" fmla="*/ 272206 w 6043926"/>
              <a:gd name="connsiteY517" fmla="*/ 1394234 h 6395450"/>
              <a:gd name="connsiteX518" fmla="*/ 163564 w 6043926"/>
              <a:gd name="connsiteY518" fmla="*/ 1865014 h 6395450"/>
              <a:gd name="connsiteX519" fmla="*/ 154511 w 6043926"/>
              <a:gd name="connsiteY519" fmla="*/ 2027976 h 6395450"/>
              <a:gd name="connsiteX520" fmla="*/ 127350 w 6043926"/>
              <a:gd name="connsiteY520" fmla="*/ 2154725 h 6395450"/>
              <a:gd name="connsiteX521" fmla="*/ 109243 w 6043926"/>
              <a:gd name="connsiteY521" fmla="*/ 2308634 h 6395450"/>
              <a:gd name="connsiteX522" fmla="*/ 82083 w 6043926"/>
              <a:gd name="connsiteY522" fmla="*/ 2725093 h 6395450"/>
              <a:gd name="connsiteX523" fmla="*/ 18709 w 6043926"/>
              <a:gd name="connsiteY523" fmla="*/ 3041964 h 6395450"/>
              <a:gd name="connsiteX524" fmla="*/ 602 w 6043926"/>
              <a:gd name="connsiteY524" fmla="*/ 3467477 h 6395450"/>
              <a:gd name="connsiteX525" fmla="*/ 27762 w 6043926"/>
              <a:gd name="connsiteY525" fmla="*/ 3820562 h 6395450"/>
              <a:gd name="connsiteX526" fmla="*/ 36816 w 6043926"/>
              <a:gd name="connsiteY526" fmla="*/ 4617267 h 6395450"/>
              <a:gd name="connsiteX527" fmla="*/ 82083 w 6043926"/>
              <a:gd name="connsiteY527" fmla="*/ 4744016 h 6395450"/>
              <a:gd name="connsiteX528" fmla="*/ 100190 w 6043926"/>
              <a:gd name="connsiteY528" fmla="*/ 4834550 h 6395450"/>
              <a:gd name="connsiteX529" fmla="*/ 208832 w 6043926"/>
              <a:gd name="connsiteY529" fmla="*/ 5006566 h 6395450"/>
              <a:gd name="connsiteX530" fmla="*/ 235992 w 6043926"/>
              <a:gd name="connsiteY530" fmla="*/ 5069941 h 6395450"/>
              <a:gd name="connsiteX531" fmla="*/ 362740 w 6043926"/>
              <a:gd name="connsiteY531" fmla="*/ 5287224 h 6395450"/>
              <a:gd name="connsiteX532" fmla="*/ 398954 w 6043926"/>
              <a:gd name="connsiteY532" fmla="*/ 5350598 h 6395450"/>
              <a:gd name="connsiteX533" fmla="*/ 498542 w 6043926"/>
              <a:gd name="connsiteY533" fmla="*/ 5486400 h 6395450"/>
              <a:gd name="connsiteX534" fmla="*/ 525703 w 6043926"/>
              <a:gd name="connsiteY534" fmla="*/ 5522614 h 6395450"/>
              <a:gd name="connsiteX535" fmla="*/ 598131 w 6043926"/>
              <a:gd name="connsiteY535" fmla="*/ 5595042 h 6395450"/>
              <a:gd name="connsiteX536" fmla="*/ 652451 w 6043926"/>
              <a:gd name="connsiteY536" fmla="*/ 5631255 h 6395450"/>
              <a:gd name="connsiteX537" fmla="*/ 761093 w 6043926"/>
              <a:gd name="connsiteY537" fmla="*/ 5712737 h 6395450"/>
              <a:gd name="connsiteX538" fmla="*/ 797307 w 6043926"/>
              <a:gd name="connsiteY538" fmla="*/ 5730843 h 6395450"/>
              <a:gd name="connsiteX539" fmla="*/ 842574 w 6043926"/>
              <a:gd name="connsiteY539" fmla="*/ 5767057 h 6395450"/>
              <a:gd name="connsiteX540" fmla="*/ 869735 w 6043926"/>
              <a:gd name="connsiteY540" fmla="*/ 5776111 h 6395450"/>
              <a:gd name="connsiteX541" fmla="*/ 924055 w 6043926"/>
              <a:gd name="connsiteY541" fmla="*/ 5803271 h 6395450"/>
              <a:gd name="connsiteX542" fmla="*/ 1023643 w 6043926"/>
              <a:gd name="connsiteY542" fmla="*/ 5857592 h 6395450"/>
              <a:gd name="connsiteX543" fmla="*/ 1123232 w 6043926"/>
              <a:gd name="connsiteY543" fmla="*/ 5902859 h 6395450"/>
              <a:gd name="connsiteX544" fmla="*/ 1159445 w 6043926"/>
              <a:gd name="connsiteY544" fmla="*/ 5920966 h 6395450"/>
              <a:gd name="connsiteX545" fmla="*/ 1204713 w 6043926"/>
              <a:gd name="connsiteY545" fmla="*/ 5939073 h 6395450"/>
              <a:gd name="connsiteX546" fmla="*/ 1259034 w 6043926"/>
              <a:gd name="connsiteY546" fmla="*/ 5957180 h 6395450"/>
              <a:gd name="connsiteX547" fmla="*/ 1322408 w 6043926"/>
              <a:gd name="connsiteY547" fmla="*/ 5984341 h 6395450"/>
              <a:gd name="connsiteX548" fmla="*/ 1367675 w 6043926"/>
              <a:gd name="connsiteY548" fmla="*/ 6011501 h 6395450"/>
              <a:gd name="connsiteX549" fmla="*/ 1412942 w 6043926"/>
              <a:gd name="connsiteY549" fmla="*/ 6020554 h 6395450"/>
              <a:gd name="connsiteX550" fmla="*/ 1530637 w 6043926"/>
              <a:gd name="connsiteY550" fmla="*/ 6047715 h 6395450"/>
              <a:gd name="connsiteX551" fmla="*/ 1603065 w 6043926"/>
              <a:gd name="connsiteY551" fmla="*/ 6056768 h 6395450"/>
              <a:gd name="connsiteX552" fmla="*/ 1974257 w 6043926"/>
              <a:gd name="connsiteY552" fmla="*/ 6047715 h 6395450"/>
              <a:gd name="connsiteX553" fmla="*/ 2046685 w 6043926"/>
              <a:gd name="connsiteY553" fmla="*/ 6002447 h 6395450"/>
              <a:gd name="connsiteX554" fmla="*/ 2073845 w 6043926"/>
              <a:gd name="connsiteY554" fmla="*/ 5984341 h 6395450"/>
              <a:gd name="connsiteX555" fmla="*/ 2119113 w 6043926"/>
              <a:gd name="connsiteY555" fmla="*/ 5948127 h 6395450"/>
              <a:gd name="connsiteX556" fmla="*/ 2164380 w 6043926"/>
              <a:gd name="connsiteY556" fmla="*/ 5939073 h 6395450"/>
              <a:gd name="connsiteX557" fmla="*/ 2245861 w 6043926"/>
              <a:gd name="connsiteY557" fmla="*/ 5884752 h 6395450"/>
              <a:gd name="connsiteX558" fmla="*/ 2408824 w 6043926"/>
              <a:gd name="connsiteY558" fmla="*/ 5703683 h 6395450"/>
              <a:gd name="connsiteX559" fmla="*/ 2445037 w 6043926"/>
              <a:gd name="connsiteY559" fmla="*/ 5622202 h 6395450"/>
              <a:gd name="connsiteX560" fmla="*/ 2472198 w 6043926"/>
              <a:gd name="connsiteY560" fmla="*/ 5540721 h 6395450"/>
              <a:gd name="connsiteX561" fmla="*/ 2526519 w 6043926"/>
              <a:gd name="connsiteY561" fmla="*/ 5423026 h 6395450"/>
              <a:gd name="connsiteX562" fmla="*/ 2562733 w 6043926"/>
              <a:gd name="connsiteY562" fmla="*/ 5305331 h 6395450"/>
              <a:gd name="connsiteX563" fmla="*/ 2626107 w 6043926"/>
              <a:gd name="connsiteY563" fmla="*/ 5178582 h 6395450"/>
              <a:gd name="connsiteX564" fmla="*/ 2644214 w 6043926"/>
              <a:gd name="connsiteY564" fmla="*/ 5069941 h 6395450"/>
              <a:gd name="connsiteX565" fmla="*/ 2671374 w 6043926"/>
              <a:gd name="connsiteY565" fmla="*/ 4988459 h 6395450"/>
              <a:gd name="connsiteX566" fmla="*/ 2689481 w 6043926"/>
              <a:gd name="connsiteY566" fmla="*/ 4861711 h 6395450"/>
              <a:gd name="connsiteX567" fmla="*/ 2725695 w 6043926"/>
              <a:gd name="connsiteY567" fmla="*/ 4780230 h 6395450"/>
              <a:gd name="connsiteX568" fmla="*/ 2734748 w 6043926"/>
              <a:gd name="connsiteY568" fmla="*/ 4725909 h 6395450"/>
              <a:gd name="connsiteX569" fmla="*/ 2743802 w 6043926"/>
              <a:gd name="connsiteY569" fmla="*/ 4662535 h 6395450"/>
              <a:gd name="connsiteX570" fmla="*/ 2761909 w 6043926"/>
              <a:gd name="connsiteY570" fmla="*/ 4590107 h 6395450"/>
              <a:gd name="connsiteX571" fmla="*/ 2770962 w 6043926"/>
              <a:gd name="connsiteY571" fmla="*/ 4499572 h 6395450"/>
              <a:gd name="connsiteX572" fmla="*/ 2780016 w 6043926"/>
              <a:gd name="connsiteY572" fmla="*/ 4436198 h 6395450"/>
              <a:gd name="connsiteX573" fmla="*/ 2789069 w 6043926"/>
              <a:gd name="connsiteY573" fmla="*/ 3666653 h 6395450"/>
              <a:gd name="connsiteX574" fmla="*/ 2807176 w 6043926"/>
              <a:gd name="connsiteY574" fmla="*/ 3585172 h 6395450"/>
              <a:gd name="connsiteX575" fmla="*/ 2816230 w 6043926"/>
              <a:gd name="connsiteY575" fmla="*/ 3521798 h 6395450"/>
              <a:gd name="connsiteX576" fmla="*/ 2834336 w 6043926"/>
              <a:gd name="connsiteY576" fmla="*/ 3385996 h 6395450"/>
              <a:gd name="connsiteX577" fmla="*/ 2852443 w 6043926"/>
              <a:gd name="connsiteY577" fmla="*/ 3295461 h 6395450"/>
              <a:gd name="connsiteX578" fmla="*/ 2879604 w 6043926"/>
              <a:gd name="connsiteY578" fmla="*/ 3141552 h 6395450"/>
              <a:gd name="connsiteX579" fmla="*/ 2915818 w 6043926"/>
              <a:gd name="connsiteY579" fmla="*/ 2978590 h 6395450"/>
              <a:gd name="connsiteX580" fmla="*/ 2924871 w 6043926"/>
              <a:gd name="connsiteY580" fmla="*/ 2888055 h 6395450"/>
              <a:gd name="connsiteX581" fmla="*/ 2933925 w 6043926"/>
              <a:gd name="connsiteY581" fmla="*/ 2806574 h 6395450"/>
              <a:gd name="connsiteX582" fmla="*/ 2970138 w 6043926"/>
              <a:gd name="connsiteY582" fmla="*/ 2616451 h 6395450"/>
              <a:gd name="connsiteX583" fmla="*/ 3006352 w 6043926"/>
              <a:gd name="connsiteY583" fmla="*/ 2399168 h 6395450"/>
              <a:gd name="connsiteX584" fmla="*/ 3015406 w 6043926"/>
              <a:gd name="connsiteY584" fmla="*/ 2299580 h 6395450"/>
              <a:gd name="connsiteX585" fmla="*/ 3024459 w 6043926"/>
              <a:gd name="connsiteY585" fmla="*/ 2218099 h 6395450"/>
              <a:gd name="connsiteX586" fmla="*/ 3060673 w 6043926"/>
              <a:gd name="connsiteY586" fmla="*/ 2009869 h 6395450"/>
              <a:gd name="connsiteX587" fmla="*/ 3069727 w 6043926"/>
              <a:gd name="connsiteY587" fmla="*/ 968721 h 6395450"/>
              <a:gd name="connsiteX588" fmla="*/ 3078780 w 6043926"/>
              <a:gd name="connsiteY588" fmla="*/ 796705 h 6395450"/>
              <a:gd name="connsiteX589" fmla="*/ 3105940 w 6043926"/>
              <a:gd name="connsiteY589" fmla="*/ 715224 h 6395450"/>
              <a:gd name="connsiteX590" fmla="*/ 3124047 w 6043926"/>
              <a:gd name="connsiteY590" fmla="*/ 651849 h 6395450"/>
              <a:gd name="connsiteX591" fmla="*/ 3151208 w 6043926"/>
              <a:gd name="connsiteY591" fmla="*/ 606582 h 6395450"/>
              <a:gd name="connsiteX592" fmla="*/ 3169315 w 6043926"/>
              <a:gd name="connsiteY592" fmla="*/ 543208 h 6395450"/>
              <a:gd name="connsiteX593" fmla="*/ 3196475 w 6043926"/>
              <a:gd name="connsiteY593" fmla="*/ 516047 h 6395450"/>
              <a:gd name="connsiteX594" fmla="*/ 3223636 w 6043926"/>
              <a:gd name="connsiteY594" fmla="*/ 479834 h 6395450"/>
              <a:gd name="connsiteX595" fmla="*/ 3296063 w 6043926"/>
              <a:gd name="connsiteY595" fmla="*/ 434566 h 6395450"/>
              <a:gd name="connsiteX596" fmla="*/ 3359437 w 6043926"/>
              <a:gd name="connsiteY596" fmla="*/ 389299 h 6395450"/>
              <a:gd name="connsiteX597" fmla="*/ 3468079 w 6043926"/>
              <a:gd name="connsiteY597" fmla="*/ 325925 h 6395450"/>
              <a:gd name="connsiteX598" fmla="*/ 3495239 w 6043926"/>
              <a:gd name="connsiteY598" fmla="*/ 316871 h 6395450"/>
              <a:gd name="connsiteX599" fmla="*/ 3549560 w 6043926"/>
              <a:gd name="connsiteY599" fmla="*/ 289711 h 6395450"/>
              <a:gd name="connsiteX600" fmla="*/ 3631041 w 6043926"/>
              <a:gd name="connsiteY600" fmla="*/ 280657 h 6395450"/>
              <a:gd name="connsiteX601" fmla="*/ 3694416 w 6043926"/>
              <a:gd name="connsiteY601" fmla="*/ 271604 h 6395450"/>
              <a:gd name="connsiteX602" fmla="*/ 3748736 w 6043926"/>
              <a:gd name="connsiteY602" fmla="*/ 253497 h 6395450"/>
              <a:gd name="connsiteX603" fmla="*/ 4047501 w 6043926"/>
              <a:gd name="connsiteY603" fmla="*/ 271604 h 6395450"/>
              <a:gd name="connsiteX604" fmla="*/ 4083715 w 6043926"/>
              <a:gd name="connsiteY604" fmla="*/ 307818 h 6395450"/>
              <a:gd name="connsiteX605" fmla="*/ 4156142 w 6043926"/>
              <a:gd name="connsiteY605" fmla="*/ 371192 h 6395450"/>
              <a:gd name="connsiteX606" fmla="*/ 4183303 w 6043926"/>
              <a:gd name="connsiteY606" fmla="*/ 407406 h 6395450"/>
              <a:gd name="connsiteX607" fmla="*/ 4355319 w 6043926"/>
              <a:gd name="connsiteY607" fmla="*/ 588475 h 6395450"/>
              <a:gd name="connsiteX608" fmla="*/ 4436800 w 6043926"/>
              <a:gd name="connsiteY608" fmla="*/ 697117 h 6395450"/>
              <a:gd name="connsiteX609" fmla="*/ 4672190 w 6043926"/>
              <a:gd name="connsiteY609" fmla="*/ 914400 h 6395450"/>
              <a:gd name="connsiteX610" fmla="*/ 4835152 w 6043926"/>
              <a:gd name="connsiteY610" fmla="*/ 1050202 h 6395450"/>
              <a:gd name="connsiteX611" fmla="*/ 4989061 w 6043926"/>
              <a:gd name="connsiteY611" fmla="*/ 1222218 h 6395450"/>
              <a:gd name="connsiteX612" fmla="*/ 5025275 w 6043926"/>
              <a:gd name="connsiteY612" fmla="*/ 1312752 h 6395450"/>
              <a:gd name="connsiteX613" fmla="*/ 5142970 w 6043926"/>
              <a:gd name="connsiteY613" fmla="*/ 1493822 h 6395450"/>
              <a:gd name="connsiteX614" fmla="*/ 5170131 w 6043926"/>
              <a:gd name="connsiteY614" fmla="*/ 1602463 h 6395450"/>
              <a:gd name="connsiteX615" fmla="*/ 5242558 w 6043926"/>
              <a:gd name="connsiteY615" fmla="*/ 1801640 h 6395450"/>
              <a:gd name="connsiteX616" fmla="*/ 5269719 w 6043926"/>
              <a:gd name="connsiteY616" fmla="*/ 2009869 h 6395450"/>
              <a:gd name="connsiteX617" fmla="*/ 5305933 w 6043926"/>
              <a:gd name="connsiteY617" fmla="*/ 2127564 h 6395450"/>
              <a:gd name="connsiteX618" fmla="*/ 5342146 w 6043926"/>
              <a:gd name="connsiteY618" fmla="*/ 2525917 h 6395450"/>
              <a:gd name="connsiteX619" fmla="*/ 5369307 w 6043926"/>
              <a:gd name="connsiteY619" fmla="*/ 2652665 h 6395450"/>
              <a:gd name="connsiteX620" fmla="*/ 5378360 w 6043926"/>
              <a:gd name="connsiteY620" fmla="*/ 2788467 h 6395450"/>
              <a:gd name="connsiteX621" fmla="*/ 5405521 w 6043926"/>
              <a:gd name="connsiteY621" fmla="*/ 2906162 h 6395450"/>
              <a:gd name="connsiteX622" fmla="*/ 5432681 w 6043926"/>
              <a:gd name="connsiteY622" fmla="*/ 3069125 h 6395450"/>
              <a:gd name="connsiteX623" fmla="*/ 5468895 w 6043926"/>
              <a:gd name="connsiteY623" fmla="*/ 3313568 h 6395450"/>
              <a:gd name="connsiteX624" fmla="*/ 5477948 w 6043926"/>
              <a:gd name="connsiteY624" fmla="*/ 3440317 h 6395450"/>
              <a:gd name="connsiteX625" fmla="*/ 5514162 w 6043926"/>
              <a:gd name="connsiteY625" fmla="*/ 3675707 h 6395450"/>
              <a:gd name="connsiteX626" fmla="*/ 5505109 w 6043926"/>
              <a:gd name="connsiteY626" fmla="*/ 4291343 h 6395450"/>
              <a:gd name="connsiteX627" fmla="*/ 5496055 w 6043926"/>
              <a:gd name="connsiteY627" fmla="*/ 4390931 h 6395450"/>
              <a:gd name="connsiteX628" fmla="*/ 5459841 w 6043926"/>
              <a:gd name="connsiteY628" fmla="*/ 4499572 h 6395450"/>
              <a:gd name="connsiteX629" fmla="*/ 5432681 w 6043926"/>
              <a:gd name="connsiteY629" fmla="*/ 4599160 h 6395450"/>
              <a:gd name="connsiteX630" fmla="*/ 5396467 w 6043926"/>
              <a:gd name="connsiteY630" fmla="*/ 4707802 h 6395450"/>
              <a:gd name="connsiteX631" fmla="*/ 5378360 w 6043926"/>
              <a:gd name="connsiteY631" fmla="*/ 4798337 h 6395450"/>
              <a:gd name="connsiteX632" fmla="*/ 5351200 w 6043926"/>
              <a:gd name="connsiteY632" fmla="*/ 4916032 h 6395450"/>
              <a:gd name="connsiteX633" fmla="*/ 5314986 w 6043926"/>
              <a:gd name="connsiteY633" fmla="*/ 5088047 h 6395450"/>
              <a:gd name="connsiteX634" fmla="*/ 5296879 w 6043926"/>
              <a:gd name="connsiteY634" fmla="*/ 5232903 h 6395450"/>
              <a:gd name="connsiteX635" fmla="*/ 5260665 w 6043926"/>
              <a:gd name="connsiteY635" fmla="*/ 5296277 h 6395450"/>
              <a:gd name="connsiteX636" fmla="*/ 5233505 w 6043926"/>
              <a:gd name="connsiteY636" fmla="*/ 5359651 h 6395450"/>
              <a:gd name="connsiteX637" fmla="*/ 5188237 w 6043926"/>
              <a:gd name="connsiteY637" fmla="*/ 5477346 h 6395450"/>
              <a:gd name="connsiteX638" fmla="*/ 5170131 w 6043926"/>
              <a:gd name="connsiteY638" fmla="*/ 5549774 h 6395450"/>
              <a:gd name="connsiteX639" fmla="*/ 5115810 w 6043926"/>
              <a:gd name="connsiteY639" fmla="*/ 5658416 h 6395450"/>
              <a:gd name="connsiteX640" fmla="*/ 5097703 w 6043926"/>
              <a:gd name="connsiteY640" fmla="*/ 5712737 h 6395450"/>
              <a:gd name="connsiteX641" fmla="*/ 5025275 w 6043926"/>
              <a:gd name="connsiteY641" fmla="*/ 5812325 h 6395450"/>
              <a:gd name="connsiteX642" fmla="*/ 4998115 w 6043926"/>
              <a:gd name="connsiteY642" fmla="*/ 5839485 h 6395450"/>
              <a:gd name="connsiteX643" fmla="*/ 4952847 w 6043926"/>
              <a:gd name="connsiteY643" fmla="*/ 5893806 h 6395450"/>
              <a:gd name="connsiteX644" fmla="*/ 4880420 w 6043926"/>
              <a:gd name="connsiteY644" fmla="*/ 5920966 h 6395450"/>
              <a:gd name="connsiteX645" fmla="*/ 4500174 w 6043926"/>
              <a:gd name="connsiteY645" fmla="*/ 5884752 h 6395450"/>
              <a:gd name="connsiteX646" fmla="*/ 4436800 w 6043926"/>
              <a:gd name="connsiteY646" fmla="*/ 5848539 h 6395450"/>
              <a:gd name="connsiteX647" fmla="*/ 4246677 w 6043926"/>
              <a:gd name="connsiteY647" fmla="*/ 5794218 h 6395450"/>
              <a:gd name="connsiteX648" fmla="*/ 4156142 w 6043926"/>
              <a:gd name="connsiteY648" fmla="*/ 5767057 h 6395450"/>
              <a:gd name="connsiteX649" fmla="*/ 4056554 w 6043926"/>
              <a:gd name="connsiteY649" fmla="*/ 5739897 h 6395450"/>
              <a:gd name="connsiteX650" fmla="*/ 3984127 w 6043926"/>
              <a:gd name="connsiteY650" fmla="*/ 5685576 h 6395450"/>
              <a:gd name="connsiteX651" fmla="*/ 3911699 w 6043926"/>
              <a:gd name="connsiteY651" fmla="*/ 5649362 h 6395450"/>
              <a:gd name="connsiteX652" fmla="*/ 3703469 w 6043926"/>
              <a:gd name="connsiteY652" fmla="*/ 5504507 h 6395450"/>
              <a:gd name="connsiteX653" fmla="*/ 3631041 w 6043926"/>
              <a:gd name="connsiteY653" fmla="*/ 5432079 h 6395450"/>
              <a:gd name="connsiteX654" fmla="*/ 3513346 w 6043926"/>
              <a:gd name="connsiteY654" fmla="*/ 5287224 h 6395450"/>
              <a:gd name="connsiteX655" fmla="*/ 3431865 w 6043926"/>
              <a:gd name="connsiteY655" fmla="*/ 5115208 h 6395450"/>
              <a:gd name="connsiteX656" fmla="*/ 3395651 w 6043926"/>
              <a:gd name="connsiteY656" fmla="*/ 4997513 h 6395450"/>
              <a:gd name="connsiteX657" fmla="*/ 3341331 w 6043926"/>
              <a:gd name="connsiteY657" fmla="*/ 4897925 h 6395450"/>
              <a:gd name="connsiteX658" fmla="*/ 3305117 w 6043926"/>
              <a:gd name="connsiteY658" fmla="*/ 4780230 h 6395450"/>
              <a:gd name="connsiteX659" fmla="*/ 3268903 w 6043926"/>
              <a:gd name="connsiteY659" fmla="*/ 4698748 h 6395450"/>
              <a:gd name="connsiteX660" fmla="*/ 3214582 w 6043926"/>
              <a:gd name="connsiteY660" fmla="*/ 4499572 h 6395450"/>
              <a:gd name="connsiteX661" fmla="*/ 3160261 w 6043926"/>
              <a:gd name="connsiteY661" fmla="*/ 4327556 h 6395450"/>
              <a:gd name="connsiteX662" fmla="*/ 3133101 w 6043926"/>
              <a:gd name="connsiteY662" fmla="*/ 4173647 h 6395450"/>
              <a:gd name="connsiteX663" fmla="*/ 3114994 w 6043926"/>
              <a:gd name="connsiteY663" fmla="*/ 4092166 h 6395450"/>
              <a:gd name="connsiteX664" fmla="*/ 3096887 w 6043926"/>
              <a:gd name="connsiteY664" fmla="*/ 3947311 h 6395450"/>
              <a:gd name="connsiteX665" fmla="*/ 3087834 w 6043926"/>
              <a:gd name="connsiteY665" fmla="*/ 3865830 h 6395450"/>
              <a:gd name="connsiteX666" fmla="*/ 3060673 w 6043926"/>
              <a:gd name="connsiteY666" fmla="*/ 3757188 h 6395450"/>
              <a:gd name="connsiteX667" fmla="*/ 3051620 w 6043926"/>
              <a:gd name="connsiteY667" fmla="*/ 3666653 h 6395450"/>
              <a:gd name="connsiteX668" fmla="*/ 3042566 w 6043926"/>
              <a:gd name="connsiteY668" fmla="*/ 3594226 h 6395450"/>
              <a:gd name="connsiteX669" fmla="*/ 3033513 w 6043926"/>
              <a:gd name="connsiteY669" fmla="*/ 3422210 h 6395450"/>
              <a:gd name="connsiteX670" fmla="*/ 3015406 w 6043926"/>
              <a:gd name="connsiteY670" fmla="*/ 3159659 h 6395450"/>
              <a:gd name="connsiteX671" fmla="*/ 2997299 w 6043926"/>
              <a:gd name="connsiteY671" fmla="*/ 2906162 h 6395450"/>
              <a:gd name="connsiteX672" fmla="*/ 2988245 w 6043926"/>
              <a:gd name="connsiteY672" fmla="*/ 2824681 h 6395450"/>
              <a:gd name="connsiteX673" fmla="*/ 2961085 w 6043926"/>
              <a:gd name="connsiteY673" fmla="*/ 2743200 h 6395450"/>
              <a:gd name="connsiteX674" fmla="*/ 2942978 w 6043926"/>
              <a:gd name="connsiteY674" fmla="*/ 2571184 h 6395450"/>
              <a:gd name="connsiteX675" fmla="*/ 2915818 w 6043926"/>
              <a:gd name="connsiteY675" fmla="*/ 2489703 h 6395450"/>
              <a:gd name="connsiteX676" fmla="*/ 2906764 w 6043926"/>
              <a:gd name="connsiteY676" fmla="*/ 2417275 h 6395450"/>
              <a:gd name="connsiteX677" fmla="*/ 2888657 w 6043926"/>
              <a:gd name="connsiteY677" fmla="*/ 2236206 h 6395450"/>
              <a:gd name="connsiteX678" fmla="*/ 2870550 w 6043926"/>
              <a:gd name="connsiteY678" fmla="*/ 2163778 h 6395450"/>
              <a:gd name="connsiteX679" fmla="*/ 2861497 w 6043926"/>
              <a:gd name="connsiteY679" fmla="*/ 2073243 h 6395450"/>
              <a:gd name="connsiteX680" fmla="*/ 2843390 w 6043926"/>
              <a:gd name="connsiteY680" fmla="*/ 1910281 h 6395450"/>
              <a:gd name="connsiteX681" fmla="*/ 2861497 w 6043926"/>
              <a:gd name="connsiteY681" fmla="*/ 968721 h 6395450"/>
              <a:gd name="connsiteX682" fmla="*/ 2888657 w 6043926"/>
              <a:gd name="connsiteY682" fmla="*/ 887240 h 6395450"/>
              <a:gd name="connsiteX683" fmla="*/ 3015406 w 6043926"/>
              <a:gd name="connsiteY683" fmla="*/ 597529 h 6395450"/>
              <a:gd name="connsiteX684" fmla="*/ 3060673 w 6043926"/>
              <a:gd name="connsiteY684" fmla="*/ 543208 h 6395450"/>
              <a:gd name="connsiteX685" fmla="*/ 3151208 w 6043926"/>
              <a:gd name="connsiteY685" fmla="*/ 425513 h 6395450"/>
              <a:gd name="connsiteX686" fmla="*/ 3223636 w 6043926"/>
              <a:gd name="connsiteY686" fmla="*/ 362139 h 6395450"/>
              <a:gd name="connsiteX687" fmla="*/ 3259849 w 6043926"/>
              <a:gd name="connsiteY687" fmla="*/ 344032 h 6395450"/>
              <a:gd name="connsiteX688" fmla="*/ 3277956 w 6043926"/>
              <a:gd name="connsiteY688" fmla="*/ 316871 h 6395450"/>
              <a:gd name="connsiteX689" fmla="*/ 3323224 w 6043926"/>
              <a:gd name="connsiteY689" fmla="*/ 289711 h 6395450"/>
              <a:gd name="connsiteX690" fmla="*/ 3440919 w 6043926"/>
              <a:gd name="connsiteY690" fmla="*/ 244443 h 6395450"/>
              <a:gd name="connsiteX691" fmla="*/ 3495239 w 6043926"/>
              <a:gd name="connsiteY691" fmla="*/ 217283 h 6395450"/>
              <a:gd name="connsiteX692" fmla="*/ 3549560 w 6043926"/>
              <a:gd name="connsiteY692" fmla="*/ 199176 h 6395450"/>
              <a:gd name="connsiteX693" fmla="*/ 3712523 w 6043926"/>
              <a:gd name="connsiteY693" fmla="*/ 162962 h 6395450"/>
              <a:gd name="connsiteX694" fmla="*/ 3803057 w 6043926"/>
              <a:gd name="connsiteY694" fmla="*/ 153909 h 6395450"/>
              <a:gd name="connsiteX695" fmla="*/ 4002234 w 6043926"/>
              <a:gd name="connsiteY695" fmla="*/ 190123 h 6395450"/>
              <a:gd name="connsiteX696" fmla="*/ 4337212 w 6043926"/>
              <a:gd name="connsiteY696" fmla="*/ 425513 h 6395450"/>
              <a:gd name="connsiteX697" fmla="*/ 4463960 w 6043926"/>
              <a:gd name="connsiteY697" fmla="*/ 506994 h 6395450"/>
              <a:gd name="connsiteX698" fmla="*/ 4645030 w 6043926"/>
              <a:gd name="connsiteY698" fmla="*/ 679010 h 6395450"/>
              <a:gd name="connsiteX699" fmla="*/ 4735564 w 6043926"/>
              <a:gd name="connsiteY699" fmla="*/ 769544 h 6395450"/>
              <a:gd name="connsiteX700" fmla="*/ 4907580 w 6043926"/>
              <a:gd name="connsiteY700" fmla="*/ 1059255 h 6395450"/>
              <a:gd name="connsiteX701" fmla="*/ 4952847 w 6043926"/>
              <a:gd name="connsiteY701" fmla="*/ 1149790 h 6395450"/>
              <a:gd name="connsiteX702" fmla="*/ 4998115 w 6043926"/>
              <a:gd name="connsiteY702" fmla="*/ 1258432 h 6395450"/>
              <a:gd name="connsiteX703" fmla="*/ 5070542 w 6043926"/>
              <a:gd name="connsiteY703" fmla="*/ 1493822 h 6395450"/>
              <a:gd name="connsiteX704" fmla="*/ 5097703 w 6043926"/>
              <a:gd name="connsiteY704" fmla="*/ 1629624 h 6395450"/>
              <a:gd name="connsiteX705" fmla="*/ 5142970 w 6043926"/>
              <a:gd name="connsiteY705" fmla="*/ 1910281 h 6395450"/>
              <a:gd name="connsiteX706" fmla="*/ 5152024 w 6043926"/>
              <a:gd name="connsiteY706" fmla="*/ 2091350 h 6395450"/>
              <a:gd name="connsiteX707" fmla="*/ 5179184 w 6043926"/>
              <a:gd name="connsiteY707" fmla="*/ 2263366 h 6395450"/>
              <a:gd name="connsiteX708" fmla="*/ 5206344 w 6043926"/>
              <a:gd name="connsiteY708" fmla="*/ 2453489 h 6395450"/>
              <a:gd name="connsiteX709" fmla="*/ 5242558 w 6043926"/>
              <a:gd name="connsiteY709" fmla="*/ 2643612 h 6395450"/>
              <a:gd name="connsiteX710" fmla="*/ 5296879 w 6043926"/>
              <a:gd name="connsiteY710" fmla="*/ 3005750 h 6395450"/>
              <a:gd name="connsiteX711" fmla="*/ 5305933 w 6043926"/>
              <a:gd name="connsiteY711" fmla="*/ 3105339 h 6395450"/>
              <a:gd name="connsiteX712" fmla="*/ 5324039 w 6043926"/>
              <a:gd name="connsiteY712" fmla="*/ 3223034 h 6395450"/>
              <a:gd name="connsiteX713" fmla="*/ 5342146 w 6043926"/>
              <a:gd name="connsiteY713" fmla="*/ 3367889 h 6395450"/>
              <a:gd name="connsiteX714" fmla="*/ 5351200 w 6043926"/>
              <a:gd name="connsiteY714" fmla="*/ 3467477 h 6395450"/>
              <a:gd name="connsiteX715" fmla="*/ 5378360 w 6043926"/>
              <a:gd name="connsiteY715" fmla="*/ 3576119 h 6395450"/>
              <a:gd name="connsiteX716" fmla="*/ 5351200 w 6043926"/>
              <a:gd name="connsiteY716" fmla="*/ 4182701 h 6395450"/>
              <a:gd name="connsiteX717" fmla="*/ 5333093 w 6043926"/>
              <a:gd name="connsiteY717" fmla="*/ 4282289 h 6395450"/>
              <a:gd name="connsiteX718" fmla="*/ 5296879 w 6043926"/>
              <a:gd name="connsiteY718" fmla="*/ 4499572 h 6395450"/>
              <a:gd name="connsiteX719" fmla="*/ 5233505 w 6043926"/>
              <a:gd name="connsiteY719" fmla="*/ 4689695 h 6395450"/>
              <a:gd name="connsiteX720" fmla="*/ 5215398 w 6043926"/>
              <a:gd name="connsiteY720" fmla="*/ 4753069 h 6395450"/>
              <a:gd name="connsiteX721" fmla="*/ 5197291 w 6043926"/>
              <a:gd name="connsiteY721" fmla="*/ 4852657 h 6395450"/>
              <a:gd name="connsiteX722" fmla="*/ 5152024 w 6043926"/>
              <a:gd name="connsiteY722" fmla="*/ 4934139 h 6395450"/>
              <a:gd name="connsiteX723" fmla="*/ 5088649 w 6043926"/>
              <a:gd name="connsiteY723" fmla="*/ 5088047 h 6395450"/>
              <a:gd name="connsiteX724" fmla="*/ 5007168 w 6043926"/>
              <a:gd name="connsiteY724" fmla="*/ 5232903 h 6395450"/>
              <a:gd name="connsiteX725" fmla="*/ 4970954 w 6043926"/>
              <a:gd name="connsiteY725" fmla="*/ 5305331 h 6395450"/>
              <a:gd name="connsiteX726" fmla="*/ 4934740 w 6043926"/>
              <a:gd name="connsiteY726" fmla="*/ 5359651 h 6395450"/>
              <a:gd name="connsiteX727" fmla="*/ 4871366 w 6043926"/>
              <a:gd name="connsiteY727" fmla="*/ 5468293 h 6395450"/>
              <a:gd name="connsiteX728" fmla="*/ 4826099 w 6043926"/>
              <a:gd name="connsiteY728" fmla="*/ 5531667 h 6395450"/>
              <a:gd name="connsiteX729" fmla="*/ 4780832 w 6043926"/>
              <a:gd name="connsiteY729" fmla="*/ 5631255 h 6395450"/>
              <a:gd name="connsiteX730" fmla="*/ 4708404 w 6043926"/>
              <a:gd name="connsiteY730" fmla="*/ 5712737 h 6395450"/>
              <a:gd name="connsiteX731" fmla="*/ 4626923 w 6043926"/>
              <a:gd name="connsiteY731" fmla="*/ 5803271 h 6395450"/>
              <a:gd name="connsiteX732" fmla="*/ 4581655 w 6043926"/>
              <a:gd name="connsiteY732" fmla="*/ 5830432 h 6395450"/>
              <a:gd name="connsiteX733" fmla="*/ 4491121 w 6043926"/>
              <a:gd name="connsiteY733" fmla="*/ 5884752 h 6395450"/>
              <a:gd name="connsiteX734" fmla="*/ 4454907 w 6043926"/>
              <a:gd name="connsiteY734" fmla="*/ 5893806 h 6395450"/>
              <a:gd name="connsiteX735" fmla="*/ 4418693 w 6043926"/>
              <a:gd name="connsiteY735" fmla="*/ 5911913 h 6395450"/>
              <a:gd name="connsiteX736" fmla="*/ 4310051 w 6043926"/>
              <a:gd name="connsiteY736" fmla="*/ 5948127 h 6395450"/>
              <a:gd name="connsiteX737" fmla="*/ 4273837 w 6043926"/>
              <a:gd name="connsiteY737" fmla="*/ 5966234 h 6395450"/>
              <a:gd name="connsiteX738" fmla="*/ 4219517 w 6043926"/>
              <a:gd name="connsiteY738" fmla="*/ 5975287 h 6395450"/>
              <a:gd name="connsiteX739" fmla="*/ 4101822 w 6043926"/>
              <a:gd name="connsiteY739" fmla="*/ 6011501 h 6395450"/>
              <a:gd name="connsiteX740" fmla="*/ 4047501 w 6043926"/>
              <a:gd name="connsiteY740" fmla="*/ 6020554 h 6395450"/>
              <a:gd name="connsiteX741" fmla="*/ 4011287 w 6043926"/>
              <a:gd name="connsiteY741" fmla="*/ 6038661 h 6395450"/>
              <a:gd name="connsiteX742" fmla="*/ 3956966 w 6043926"/>
              <a:gd name="connsiteY742" fmla="*/ 6047715 h 6395450"/>
              <a:gd name="connsiteX743" fmla="*/ 3585774 w 6043926"/>
              <a:gd name="connsiteY743" fmla="*/ 6038661 h 6395450"/>
              <a:gd name="connsiteX744" fmla="*/ 3495239 w 6043926"/>
              <a:gd name="connsiteY744" fmla="*/ 5993394 h 6395450"/>
              <a:gd name="connsiteX745" fmla="*/ 3449972 w 6043926"/>
              <a:gd name="connsiteY745" fmla="*/ 5975287 h 6395450"/>
              <a:gd name="connsiteX746" fmla="*/ 3350384 w 6043926"/>
              <a:gd name="connsiteY746" fmla="*/ 5930020 h 6395450"/>
              <a:gd name="connsiteX747" fmla="*/ 3205529 w 6043926"/>
              <a:gd name="connsiteY747" fmla="*/ 5803271 h 6395450"/>
              <a:gd name="connsiteX748" fmla="*/ 3078780 w 6043926"/>
              <a:gd name="connsiteY748" fmla="*/ 5712737 h 6395450"/>
              <a:gd name="connsiteX749" fmla="*/ 3006352 w 6043926"/>
              <a:gd name="connsiteY749" fmla="*/ 5640309 h 6395450"/>
              <a:gd name="connsiteX750" fmla="*/ 2906764 w 6043926"/>
              <a:gd name="connsiteY750" fmla="*/ 5522614 h 6395450"/>
              <a:gd name="connsiteX751" fmla="*/ 2897711 w 6043926"/>
              <a:gd name="connsiteY751" fmla="*/ 5495453 h 6395450"/>
              <a:gd name="connsiteX752" fmla="*/ 2870550 w 6043926"/>
              <a:gd name="connsiteY752" fmla="*/ 5441133 h 6395450"/>
              <a:gd name="connsiteX753" fmla="*/ 2861497 w 6043926"/>
              <a:gd name="connsiteY753" fmla="*/ 5386812 h 6395450"/>
              <a:gd name="connsiteX754" fmla="*/ 2825283 w 6043926"/>
              <a:gd name="connsiteY754" fmla="*/ 5323438 h 6395450"/>
              <a:gd name="connsiteX755" fmla="*/ 2807176 w 6043926"/>
              <a:gd name="connsiteY755" fmla="*/ 5269117 h 6395450"/>
              <a:gd name="connsiteX756" fmla="*/ 2798123 w 6043926"/>
              <a:gd name="connsiteY756" fmla="*/ 5205743 h 6395450"/>
              <a:gd name="connsiteX757" fmla="*/ 2780016 w 6043926"/>
              <a:gd name="connsiteY757" fmla="*/ 5124261 h 6395450"/>
              <a:gd name="connsiteX758" fmla="*/ 2770962 w 6043926"/>
              <a:gd name="connsiteY758" fmla="*/ 5042780 h 6395450"/>
              <a:gd name="connsiteX759" fmla="*/ 2780016 w 6043926"/>
              <a:gd name="connsiteY759" fmla="*/ 4164594 h 6395450"/>
              <a:gd name="connsiteX760" fmla="*/ 2798123 w 6043926"/>
              <a:gd name="connsiteY760" fmla="*/ 4028792 h 6395450"/>
              <a:gd name="connsiteX761" fmla="*/ 2825283 w 6043926"/>
              <a:gd name="connsiteY761" fmla="*/ 3947311 h 6395450"/>
              <a:gd name="connsiteX762" fmla="*/ 2843390 w 6043926"/>
              <a:gd name="connsiteY762" fmla="*/ 3784348 h 6395450"/>
              <a:gd name="connsiteX763" fmla="*/ 2870550 w 6043926"/>
              <a:gd name="connsiteY763" fmla="*/ 3603279 h 6395450"/>
              <a:gd name="connsiteX764" fmla="*/ 2888657 w 6043926"/>
              <a:gd name="connsiteY764" fmla="*/ 3404103 h 6395450"/>
              <a:gd name="connsiteX765" fmla="*/ 2897711 w 6043926"/>
              <a:gd name="connsiteY765" fmla="*/ 2634558 h 6395450"/>
              <a:gd name="connsiteX766" fmla="*/ 2924871 w 6043926"/>
              <a:gd name="connsiteY766" fmla="*/ 2534970 h 6395450"/>
              <a:gd name="connsiteX767" fmla="*/ 2933925 w 6043926"/>
              <a:gd name="connsiteY767" fmla="*/ 2435382 h 6395450"/>
              <a:gd name="connsiteX768" fmla="*/ 2970138 w 6043926"/>
              <a:gd name="connsiteY768" fmla="*/ 2236206 h 6395450"/>
              <a:gd name="connsiteX769" fmla="*/ 2988245 w 6043926"/>
              <a:gd name="connsiteY769" fmla="*/ 2073243 h 6395450"/>
              <a:gd name="connsiteX770" fmla="*/ 2997299 w 6043926"/>
              <a:gd name="connsiteY770" fmla="*/ 1982709 h 6395450"/>
              <a:gd name="connsiteX771" fmla="*/ 3033513 w 6043926"/>
              <a:gd name="connsiteY771" fmla="*/ 1819746 h 6395450"/>
              <a:gd name="connsiteX772" fmla="*/ 3042566 w 6043926"/>
              <a:gd name="connsiteY772" fmla="*/ 1656784 h 6395450"/>
              <a:gd name="connsiteX773" fmla="*/ 3069727 w 6043926"/>
              <a:gd name="connsiteY773" fmla="*/ 1566249 h 6395450"/>
              <a:gd name="connsiteX774" fmla="*/ 3078780 w 6043926"/>
              <a:gd name="connsiteY774" fmla="*/ 1430447 h 6395450"/>
              <a:gd name="connsiteX775" fmla="*/ 3096887 w 6043926"/>
              <a:gd name="connsiteY775" fmla="*/ 1267485 h 6395450"/>
              <a:gd name="connsiteX776" fmla="*/ 3114994 w 6043926"/>
              <a:gd name="connsiteY776" fmla="*/ 1195057 h 6395450"/>
              <a:gd name="connsiteX777" fmla="*/ 3142154 w 6043926"/>
              <a:gd name="connsiteY777" fmla="*/ 977774 h 6395450"/>
              <a:gd name="connsiteX778" fmla="*/ 3169315 w 6043926"/>
              <a:gd name="connsiteY778" fmla="*/ 914400 h 6395450"/>
              <a:gd name="connsiteX779" fmla="*/ 3205529 w 6043926"/>
              <a:gd name="connsiteY779" fmla="*/ 805758 h 6395450"/>
              <a:gd name="connsiteX780" fmla="*/ 3232689 w 6043926"/>
              <a:gd name="connsiteY780" fmla="*/ 733331 h 6395450"/>
              <a:gd name="connsiteX781" fmla="*/ 3259849 w 6043926"/>
              <a:gd name="connsiteY781" fmla="*/ 679010 h 6395450"/>
              <a:gd name="connsiteX782" fmla="*/ 3277956 w 6043926"/>
              <a:gd name="connsiteY782" fmla="*/ 624689 h 6395450"/>
              <a:gd name="connsiteX783" fmla="*/ 3314170 w 6043926"/>
              <a:gd name="connsiteY783" fmla="*/ 579422 h 6395450"/>
              <a:gd name="connsiteX784" fmla="*/ 3386598 w 6043926"/>
              <a:gd name="connsiteY784" fmla="*/ 470780 h 6395450"/>
              <a:gd name="connsiteX785" fmla="*/ 3413758 w 6043926"/>
              <a:gd name="connsiteY785" fmla="*/ 434566 h 6395450"/>
              <a:gd name="connsiteX786" fmla="*/ 3576721 w 6043926"/>
              <a:gd name="connsiteY786" fmla="*/ 289711 h 6395450"/>
              <a:gd name="connsiteX787" fmla="*/ 3631041 w 6043926"/>
              <a:gd name="connsiteY787" fmla="*/ 244443 h 6395450"/>
              <a:gd name="connsiteX788" fmla="*/ 3694416 w 6043926"/>
              <a:gd name="connsiteY788" fmla="*/ 217283 h 6395450"/>
              <a:gd name="connsiteX789" fmla="*/ 3757790 w 6043926"/>
              <a:gd name="connsiteY789" fmla="*/ 181069 h 6395450"/>
              <a:gd name="connsiteX790" fmla="*/ 3902645 w 6043926"/>
              <a:gd name="connsiteY790" fmla="*/ 126748 h 6395450"/>
              <a:gd name="connsiteX791" fmla="*/ 4047501 w 6043926"/>
              <a:gd name="connsiteY791" fmla="*/ 72428 h 6395450"/>
              <a:gd name="connsiteX792" fmla="*/ 4156142 w 6043926"/>
              <a:gd name="connsiteY792" fmla="*/ 54321 h 6395450"/>
              <a:gd name="connsiteX793" fmla="*/ 4373426 w 6043926"/>
              <a:gd name="connsiteY793" fmla="*/ 63374 h 6395450"/>
              <a:gd name="connsiteX794" fmla="*/ 4436800 w 6043926"/>
              <a:gd name="connsiteY794" fmla="*/ 99588 h 6395450"/>
              <a:gd name="connsiteX795" fmla="*/ 4726511 w 6043926"/>
              <a:gd name="connsiteY795" fmla="*/ 334978 h 6395450"/>
              <a:gd name="connsiteX796" fmla="*/ 4952847 w 6043926"/>
              <a:gd name="connsiteY796" fmla="*/ 660903 h 6395450"/>
              <a:gd name="connsiteX797" fmla="*/ 5088649 w 6043926"/>
              <a:gd name="connsiteY797" fmla="*/ 986828 h 6395450"/>
              <a:gd name="connsiteX798" fmla="*/ 5115810 w 6043926"/>
              <a:gd name="connsiteY798" fmla="*/ 1113576 h 6395450"/>
              <a:gd name="connsiteX799" fmla="*/ 5152024 w 6043926"/>
              <a:gd name="connsiteY799" fmla="*/ 1213164 h 6395450"/>
              <a:gd name="connsiteX800" fmla="*/ 5188237 w 6043926"/>
              <a:gd name="connsiteY800" fmla="*/ 1439501 h 6395450"/>
              <a:gd name="connsiteX801" fmla="*/ 5215398 w 6043926"/>
              <a:gd name="connsiteY801" fmla="*/ 1593410 h 6395450"/>
              <a:gd name="connsiteX802" fmla="*/ 5233505 w 6043926"/>
              <a:gd name="connsiteY802" fmla="*/ 2399168 h 6395450"/>
              <a:gd name="connsiteX803" fmla="*/ 5251612 w 6043926"/>
              <a:gd name="connsiteY803" fmla="*/ 2534970 h 6395450"/>
              <a:gd name="connsiteX804" fmla="*/ 5215398 w 6043926"/>
              <a:gd name="connsiteY804" fmla="*/ 4028792 h 6395450"/>
              <a:gd name="connsiteX805" fmla="*/ 5197291 w 6043926"/>
              <a:gd name="connsiteY805" fmla="*/ 4227968 h 6395450"/>
              <a:gd name="connsiteX806" fmla="*/ 5106756 w 6043926"/>
              <a:gd name="connsiteY806" fmla="*/ 4517679 h 6395450"/>
              <a:gd name="connsiteX807" fmla="*/ 5061489 w 6043926"/>
              <a:gd name="connsiteY807" fmla="*/ 4671588 h 6395450"/>
              <a:gd name="connsiteX808" fmla="*/ 4970954 w 6043926"/>
              <a:gd name="connsiteY808" fmla="*/ 4861711 h 6395450"/>
              <a:gd name="connsiteX809" fmla="*/ 4952847 w 6043926"/>
              <a:gd name="connsiteY809" fmla="*/ 4925085 h 6395450"/>
              <a:gd name="connsiteX810" fmla="*/ 4880420 w 6043926"/>
              <a:gd name="connsiteY810" fmla="*/ 5024673 h 6395450"/>
              <a:gd name="connsiteX811" fmla="*/ 4844206 w 6043926"/>
              <a:gd name="connsiteY811" fmla="*/ 5078994 h 6395450"/>
              <a:gd name="connsiteX812" fmla="*/ 4817045 w 6043926"/>
              <a:gd name="connsiteY812" fmla="*/ 5124261 h 6395450"/>
              <a:gd name="connsiteX813" fmla="*/ 4771778 w 6043926"/>
              <a:gd name="connsiteY813" fmla="*/ 5169529 h 6395450"/>
              <a:gd name="connsiteX814" fmla="*/ 4635976 w 6043926"/>
              <a:gd name="connsiteY814" fmla="*/ 5314384 h 6395450"/>
              <a:gd name="connsiteX815" fmla="*/ 4463960 w 6043926"/>
              <a:gd name="connsiteY815" fmla="*/ 5450186 h 6395450"/>
              <a:gd name="connsiteX816" fmla="*/ 4400586 w 6043926"/>
              <a:gd name="connsiteY816" fmla="*/ 5495453 h 6395450"/>
              <a:gd name="connsiteX817" fmla="*/ 4337212 w 6043926"/>
              <a:gd name="connsiteY817" fmla="*/ 5531667 h 6395450"/>
              <a:gd name="connsiteX818" fmla="*/ 4228570 w 6043926"/>
              <a:gd name="connsiteY818" fmla="*/ 5613148 h 6395450"/>
              <a:gd name="connsiteX819" fmla="*/ 3984127 w 6043926"/>
              <a:gd name="connsiteY819" fmla="*/ 5748950 h 6395450"/>
              <a:gd name="connsiteX820" fmla="*/ 3938859 w 6043926"/>
              <a:gd name="connsiteY820" fmla="*/ 5776111 h 6395450"/>
              <a:gd name="connsiteX821" fmla="*/ 3866432 w 6043926"/>
              <a:gd name="connsiteY821" fmla="*/ 5794218 h 6395450"/>
              <a:gd name="connsiteX822" fmla="*/ 3812111 w 6043926"/>
              <a:gd name="connsiteY822" fmla="*/ 5821378 h 6395450"/>
              <a:gd name="connsiteX823" fmla="*/ 3730630 w 6043926"/>
              <a:gd name="connsiteY823" fmla="*/ 5857592 h 6395450"/>
              <a:gd name="connsiteX824" fmla="*/ 3612935 w 6043926"/>
              <a:gd name="connsiteY824" fmla="*/ 5893806 h 6395450"/>
              <a:gd name="connsiteX825" fmla="*/ 3558614 w 6043926"/>
              <a:gd name="connsiteY825" fmla="*/ 5911913 h 6395450"/>
              <a:gd name="connsiteX826" fmla="*/ 3459026 w 6043926"/>
              <a:gd name="connsiteY826" fmla="*/ 5920966 h 6395450"/>
              <a:gd name="connsiteX827" fmla="*/ 3404705 w 6043926"/>
              <a:gd name="connsiteY827" fmla="*/ 5930020 h 6395450"/>
              <a:gd name="connsiteX828" fmla="*/ 2843390 w 6043926"/>
              <a:gd name="connsiteY828" fmla="*/ 5920966 h 6395450"/>
              <a:gd name="connsiteX829" fmla="*/ 2780016 w 6043926"/>
              <a:gd name="connsiteY829" fmla="*/ 5902859 h 6395450"/>
              <a:gd name="connsiteX830" fmla="*/ 2716641 w 6043926"/>
              <a:gd name="connsiteY830" fmla="*/ 5893806 h 6395450"/>
              <a:gd name="connsiteX831" fmla="*/ 2671374 w 6043926"/>
              <a:gd name="connsiteY831" fmla="*/ 5884752 h 6395450"/>
              <a:gd name="connsiteX832" fmla="*/ 2598946 w 6043926"/>
              <a:gd name="connsiteY832" fmla="*/ 5848539 h 6395450"/>
              <a:gd name="connsiteX833" fmla="*/ 2580839 w 6043926"/>
              <a:gd name="connsiteY833" fmla="*/ 5821378 h 6395450"/>
              <a:gd name="connsiteX834" fmla="*/ 2499358 w 6043926"/>
              <a:gd name="connsiteY834" fmla="*/ 5721790 h 6395450"/>
              <a:gd name="connsiteX835" fmla="*/ 2445037 w 6043926"/>
              <a:gd name="connsiteY835" fmla="*/ 5622202 h 6395450"/>
              <a:gd name="connsiteX836" fmla="*/ 2381663 w 6043926"/>
              <a:gd name="connsiteY836" fmla="*/ 5531667 h 6395450"/>
              <a:gd name="connsiteX837" fmla="*/ 2300182 w 6043926"/>
              <a:gd name="connsiteY837" fmla="*/ 5332491 h 6395450"/>
              <a:gd name="connsiteX838" fmla="*/ 2263968 w 6043926"/>
              <a:gd name="connsiteY838" fmla="*/ 5241956 h 6395450"/>
              <a:gd name="connsiteX839" fmla="*/ 2245861 w 6043926"/>
              <a:gd name="connsiteY839" fmla="*/ 5069941 h 6395450"/>
              <a:gd name="connsiteX840" fmla="*/ 2227754 w 6043926"/>
              <a:gd name="connsiteY840" fmla="*/ 4970352 h 6395450"/>
              <a:gd name="connsiteX841" fmla="*/ 2254915 w 6043926"/>
              <a:gd name="connsiteY841" fmla="*/ 4037845 h 6395450"/>
              <a:gd name="connsiteX842" fmla="*/ 2263968 w 6043926"/>
              <a:gd name="connsiteY842" fmla="*/ 3974471 h 6395450"/>
              <a:gd name="connsiteX843" fmla="*/ 2282075 w 6043926"/>
              <a:gd name="connsiteY843" fmla="*/ 3883937 h 6395450"/>
              <a:gd name="connsiteX844" fmla="*/ 2309236 w 6043926"/>
              <a:gd name="connsiteY844" fmla="*/ 3820562 h 6395450"/>
              <a:gd name="connsiteX845" fmla="*/ 2354503 w 6043926"/>
              <a:gd name="connsiteY845" fmla="*/ 3657600 h 6395450"/>
              <a:gd name="connsiteX846" fmla="*/ 2372610 w 6043926"/>
              <a:gd name="connsiteY846" fmla="*/ 3576119 h 6395450"/>
              <a:gd name="connsiteX847" fmla="*/ 2399770 w 6043926"/>
              <a:gd name="connsiteY847" fmla="*/ 3476531 h 6395450"/>
              <a:gd name="connsiteX848" fmla="*/ 2417877 w 6043926"/>
              <a:gd name="connsiteY848" fmla="*/ 3385996 h 6395450"/>
              <a:gd name="connsiteX849" fmla="*/ 2463144 w 6043926"/>
              <a:gd name="connsiteY849" fmla="*/ 3213980 h 6395450"/>
              <a:gd name="connsiteX850" fmla="*/ 2508412 w 6043926"/>
              <a:gd name="connsiteY850" fmla="*/ 3032911 h 6395450"/>
              <a:gd name="connsiteX851" fmla="*/ 2526519 w 6043926"/>
              <a:gd name="connsiteY851" fmla="*/ 2833735 h 6395450"/>
              <a:gd name="connsiteX852" fmla="*/ 2608000 w 6043926"/>
              <a:gd name="connsiteY852" fmla="*/ 2480649 h 6395450"/>
              <a:gd name="connsiteX853" fmla="*/ 2617053 w 6043926"/>
              <a:gd name="connsiteY853" fmla="*/ 2408222 h 6395450"/>
              <a:gd name="connsiteX854" fmla="*/ 2626107 w 6043926"/>
              <a:gd name="connsiteY854" fmla="*/ 2308634 h 6395450"/>
              <a:gd name="connsiteX855" fmla="*/ 2644214 w 6043926"/>
              <a:gd name="connsiteY855" fmla="*/ 2209045 h 6395450"/>
              <a:gd name="connsiteX856" fmla="*/ 2653267 w 6043926"/>
              <a:gd name="connsiteY856" fmla="*/ 2118511 h 6395450"/>
              <a:gd name="connsiteX857" fmla="*/ 2698535 w 6043926"/>
              <a:gd name="connsiteY857" fmla="*/ 1855960 h 6395450"/>
              <a:gd name="connsiteX858" fmla="*/ 2716641 w 6043926"/>
              <a:gd name="connsiteY858" fmla="*/ 1692998 h 6395450"/>
              <a:gd name="connsiteX859" fmla="*/ 2743802 w 6043926"/>
              <a:gd name="connsiteY859" fmla="*/ 1593410 h 6395450"/>
              <a:gd name="connsiteX860" fmla="*/ 2752855 w 6043926"/>
              <a:gd name="connsiteY860" fmla="*/ 1520982 h 6395450"/>
              <a:gd name="connsiteX861" fmla="*/ 2761909 w 6043926"/>
              <a:gd name="connsiteY861" fmla="*/ 1484768 h 6395450"/>
              <a:gd name="connsiteX862" fmla="*/ 2770962 w 6043926"/>
              <a:gd name="connsiteY862" fmla="*/ 1421394 h 6395450"/>
              <a:gd name="connsiteX863" fmla="*/ 2798123 w 6043926"/>
              <a:gd name="connsiteY863" fmla="*/ 1358020 h 6395450"/>
              <a:gd name="connsiteX864" fmla="*/ 2816230 w 6043926"/>
              <a:gd name="connsiteY864" fmla="*/ 1267485 h 6395450"/>
              <a:gd name="connsiteX865" fmla="*/ 2861497 w 6043926"/>
              <a:gd name="connsiteY865" fmla="*/ 1104523 h 6395450"/>
              <a:gd name="connsiteX866" fmla="*/ 2888657 w 6043926"/>
              <a:gd name="connsiteY866" fmla="*/ 1032095 h 6395450"/>
              <a:gd name="connsiteX867" fmla="*/ 2988245 w 6043926"/>
              <a:gd name="connsiteY867" fmla="*/ 832919 h 6395450"/>
              <a:gd name="connsiteX868" fmla="*/ 3042566 w 6043926"/>
              <a:gd name="connsiteY868" fmla="*/ 760491 h 6395450"/>
              <a:gd name="connsiteX869" fmla="*/ 3105940 w 6043926"/>
              <a:gd name="connsiteY869" fmla="*/ 633743 h 6395450"/>
              <a:gd name="connsiteX870" fmla="*/ 3151208 w 6043926"/>
              <a:gd name="connsiteY870" fmla="*/ 543208 h 6395450"/>
              <a:gd name="connsiteX871" fmla="*/ 3223636 w 6043926"/>
              <a:gd name="connsiteY871" fmla="*/ 434566 h 6395450"/>
              <a:gd name="connsiteX872" fmla="*/ 3241742 w 6043926"/>
              <a:gd name="connsiteY872" fmla="*/ 398352 h 6395450"/>
              <a:gd name="connsiteX873" fmla="*/ 3350384 w 6043926"/>
              <a:gd name="connsiteY873" fmla="*/ 280657 h 6395450"/>
              <a:gd name="connsiteX874" fmla="*/ 3377544 w 6043926"/>
              <a:gd name="connsiteY874" fmla="*/ 262550 h 6395450"/>
              <a:gd name="connsiteX875" fmla="*/ 3440919 w 6043926"/>
              <a:gd name="connsiteY875" fmla="*/ 244443 h 6395450"/>
              <a:gd name="connsiteX876" fmla="*/ 3621988 w 6043926"/>
              <a:gd name="connsiteY876" fmla="*/ 217283 h 6395450"/>
              <a:gd name="connsiteX877" fmla="*/ 4273837 w 6043926"/>
              <a:gd name="connsiteY877" fmla="*/ 226337 h 6395450"/>
              <a:gd name="connsiteX878" fmla="*/ 4319105 w 6043926"/>
              <a:gd name="connsiteY878" fmla="*/ 262550 h 6395450"/>
              <a:gd name="connsiteX879" fmla="*/ 4554495 w 6043926"/>
              <a:gd name="connsiteY879" fmla="*/ 416459 h 6395450"/>
              <a:gd name="connsiteX880" fmla="*/ 4617869 w 6043926"/>
              <a:gd name="connsiteY880" fmla="*/ 470780 h 6395450"/>
              <a:gd name="connsiteX881" fmla="*/ 4699350 w 6043926"/>
              <a:gd name="connsiteY881" fmla="*/ 525101 h 6395450"/>
              <a:gd name="connsiteX882" fmla="*/ 4762725 w 6043926"/>
              <a:gd name="connsiteY882" fmla="*/ 606582 h 6395450"/>
              <a:gd name="connsiteX883" fmla="*/ 4907580 w 6043926"/>
              <a:gd name="connsiteY883" fmla="*/ 851026 h 6395450"/>
              <a:gd name="connsiteX884" fmla="*/ 4952847 w 6043926"/>
              <a:gd name="connsiteY884" fmla="*/ 959667 h 6395450"/>
              <a:gd name="connsiteX885" fmla="*/ 4980008 w 6043926"/>
              <a:gd name="connsiteY885" fmla="*/ 1086416 h 6395450"/>
              <a:gd name="connsiteX886" fmla="*/ 5070542 w 6043926"/>
              <a:gd name="connsiteY886" fmla="*/ 1367073 h 6395450"/>
              <a:gd name="connsiteX887" fmla="*/ 5097703 w 6043926"/>
              <a:gd name="connsiteY887" fmla="*/ 1511929 h 6395450"/>
              <a:gd name="connsiteX888" fmla="*/ 5133917 w 6043926"/>
              <a:gd name="connsiteY888" fmla="*/ 1683944 h 6395450"/>
              <a:gd name="connsiteX889" fmla="*/ 5188237 w 6043926"/>
              <a:gd name="connsiteY889" fmla="*/ 1964602 h 6395450"/>
              <a:gd name="connsiteX890" fmla="*/ 5233505 w 6043926"/>
              <a:gd name="connsiteY890" fmla="*/ 2390115 h 6395450"/>
              <a:gd name="connsiteX891" fmla="*/ 5242558 w 6043926"/>
              <a:gd name="connsiteY891" fmla="*/ 2634558 h 6395450"/>
              <a:gd name="connsiteX892" fmla="*/ 5215398 w 6043926"/>
              <a:gd name="connsiteY892" fmla="*/ 4517679 h 6395450"/>
              <a:gd name="connsiteX893" fmla="*/ 5206344 w 6043926"/>
              <a:gd name="connsiteY893" fmla="*/ 4617267 h 6395450"/>
              <a:gd name="connsiteX894" fmla="*/ 5188237 w 6043926"/>
              <a:gd name="connsiteY894" fmla="*/ 4698748 h 6395450"/>
              <a:gd name="connsiteX895" fmla="*/ 5179184 w 6043926"/>
              <a:gd name="connsiteY895" fmla="*/ 4925085 h 6395450"/>
              <a:gd name="connsiteX896" fmla="*/ 5142970 w 6043926"/>
              <a:gd name="connsiteY896" fmla="*/ 5178582 h 6395450"/>
              <a:gd name="connsiteX897" fmla="*/ 5133917 w 6043926"/>
              <a:gd name="connsiteY897" fmla="*/ 5232903 h 6395450"/>
              <a:gd name="connsiteX898" fmla="*/ 5124863 w 6043926"/>
              <a:gd name="connsiteY898" fmla="*/ 5296277 h 6395450"/>
              <a:gd name="connsiteX899" fmla="*/ 5097703 w 6043926"/>
              <a:gd name="connsiteY899" fmla="*/ 5359651 h 6395450"/>
              <a:gd name="connsiteX900" fmla="*/ 5034329 w 6043926"/>
              <a:gd name="connsiteY900" fmla="*/ 5585988 h 6395450"/>
              <a:gd name="connsiteX901" fmla="*/ 5007168 w 6043926"/>
              <a:gd name="connsiteY901" fmla="*/ 5640309 h 6395450"/>
              <a:gd name="connsiteX902" fmla="*/ 4989061 w 6043926"/>
              <a:gd name="connsiteY902" fmla="*/ 5694630 h 6395450"/>
              <a:gd name="connsiteX903" fmla="*/ 4925687 w 6043926"/>
              <a:gd name="connsiteY903" fmla="*/ 5803271 h 6395450"/>
              <a:gd name="connsiteX904" fmla="*/ 4907580 w 6043926"/>
              <a:gd name="connsiteY904" fmla="*/ 5839485 h 6395450"/>
              <a:gd name="connsiteX905" fmla="*/ 4871366 w 6043926"/>
              <a:gd name="connsiteY905" fmla="*/ 5875699 h 6395450"/>
              <a:gd name="connsiteX906" fmla="*/ 4771778 w 6043926"/>
              <a:gd name="connsiteY906" fmla="*/ 5966234 h 6395450"/>
              <a:gd name="connsiteX907" fmla="*/ 4726511 w 6043926"/>
              <a:gd name="connsiteY907" fmla="*/ 6002447 h 6395450"/>
              <a:gd name="connsiteX908" fmla="*/ 4654083 w 6043926"/>
              <a:gd name="connsiteY908" fmla="*/ 6020554 h 6395450"/>
              <a:gd name="connsiteX909" fmla="*/ 4436800 w 6043926"/>
              <a:gd name="connsiteY909" fmla="*/ 6047715 h 6395450"/>
              <a:gd name="connsiteX910" fmla="*/ 4192356 w 6043926"/>
              <a:gd name="connsiteY910" fmla="*/ 6020554 h 6395450"/>
              <a:gd name="connsiteX911" fmla="*/ 4138036 w 6043926"/>
              <a:gd name="connsiteY911" fmla="*/ 5984341 h 6395450"/>
              <a:gd name="connsiteX912" fmla="*/ 4020340 w 6043926"/>
              <a:gd name="connsiteY912" fmla="*/ 5893806 h 6395450"/>
              <a:gd name="connsiteX913" fmla="*/ 3947913 w 6043926"/>
              <a:gd name="connsiteY913" fmla="*/ 5830432 h 6395450"/>
              <a:gd name="connsiteX914" fmla="*/ 3775897 w 6043926"/>
              <a:gd name="connsiteY914" fmla="*/ 5703683 h 6395450"/>
              <a:gd name="connsiteX915" fmla="*/ 3549560 w 6043926"/>
              <a:gd name="connsiteY915" fmla="*/ 5486400 h 6395450"/>
              <a:gd name="connsiteX916" fmla="*/ 3422812 w 6043926"/>
              <a:gd name="connsiteY916" fmla="*/ 5341544 h 6395450"/>
              <a:gd name="connsiteX917" fmla="*/ 3377544 w 6043926"/>
              <a:gd name="connsiteY917" fmla="*/ 5269117 h 6395450"/>
              <a:gd name="connsiteX918" fmla="*/ 3305117 w 6043926"/>
              <a:gd name="connsiteY918" fmla="*/ 5178582 h 6395450"/>
              <a:gd name="connsiteX919" fmla="*/ 3259849 w 6043926"/>
              <a:gd name="connsiteY919" fmla="*/ 5097101 h 6395450"/>
              <a:gd name="connsiteX920" fmla="*/ 3196475 w 6043926"/>
              <a:gd name="connsiteY920" fmla="*/ 5015620 h 6395450"/>
              <a:gd name="connsiteX921" fmla="*/ 3096887 w 6043926"/>
              <a:gd name="connsiteY921" fmla="*/ 4816443 h 6395450"/>
              <a:gd name="connsiteX922" fmla="*/ 3087834 w 6043926"/>
              <a:gd name="connsiteY922" fmla="*/ 4771176 h 6395450"/>
              <a:gd name="connsiteX923" fmla="*/ 3060673 w 6043926"/>
              <a:gd name="connsiteY923" fmla="*/ 4716855 h 6395450"/>
              <a:gd name="connsiteX924" fmla="*/ 3051620 w 6043926"/>
              <a:gd name="connsiteY924" fmla="*/ 4590107 h 6395450"/>
              <a:gd name="connsiteX925" fmla="*/ 3069727 w 6043926"/>
              <a:gd name="connsiteY925" fmla="*/ 3757188 h 6395450"/>
              <a:gd name="connsiteX926" fmla="*/ 3087834 w 6043926"/>
              <a:gd name="connsiteY926" fmla="*/ 3548958 h 6395450"/>
              <a:gd name="connsiteX927" fmla="*/ 3133101 w 6043926"/>
              <a:gd name="connsiteY927" fmla="*/ 3295461 h 6395450"/>
              <a:gd name="connsiteX928" fmla="*/ 3142154 w 6043926"/>
              <a:gd name="connsiteY928" fmla="*/ 3186820 h 6395450"/>
              <a:gd name="connsiteX929" fmla="*/ 3160261 w 6043926"/>
              <a:gd name="connsiteY929" fmla="*/ 3087232 h 6395450"/>
              <a:gd name="connsiteX930" fmla="*/ 3169315 w 6043926"/>
              <a:gd name="connsiteY930" fmla="*/ 1222218 h 6395450"/>
              <a:gd name="connsiteX931" fmla="*/ 3178368 w 6043926"/>
              <a:gd name="connsiteY931" fmla="*/ 1140737 h 6395450"/>
              <a:gd name="connsiteX932" fmla="*/ 3259849 w 6043926"/>
              <a:gd name="connsiteY932" fmla="*/ 896293 h 6395450"/>
              <a:gd name="connsiteX933" fmla="*/ 3314170 w 6043926"/>
              <a:gd name="connsiteY933" fmla="*/ 742384 h 6395450"/>
              <a:gd name="connsiteX934" fmla="*/ 3332277 w 6043926"/>
              <a:gd name="connsiteY934" fmla="*/ 660903 h 6395450"/>
              <a:gd name="connsiteX935" fmla="*/ 3386598 w 6043926"/>
              <a:gd name="connsiteY935" fmla="*/ 597529 h 6395450"/>
              <a:gd name="connsiteX936" fmla="*/ 3477133 w 6043926"/>
              <a:gd name="connsiteY936" fmla="*/ 389299 h 6395450"/>
              <a:gd name="connsiteX937" fmla="*/ 3504293 w 6043926"/>
              <a:gd name="connsiteY937" fmla="*/ 325925 h 6395450"/>
              <a:gd name="connsiteX938" fmla="*/ 3558614 w 6043926"/>
              <a:gd name="connsiteY938" fmla="*/ 262550 h 6395450"/>
              <a:gd name="connsiteX939" fmla="*/ 3585774 w 6043926"/>
              <a:gd name="connsiteY939" fmla="*/ 208230 h 6395450"/>
              <a:gd name="connsiteX940" fmla="*/ 3621988 w 6043926"/>
              <a:gd name="connsiteY940" fmla="*/ 162962 h 6395450"/>
              <a:gd name="connsiteX941" fmla="*/ 3640095 w 6043926"/>
              <a:gd name="connsiteY941" fmla="*/ 126748 h 6395450"/>
              <a:gd name="connsiteX942" fmla="*/ 3694416 w 6043926"/>
              <a:gd name="connsiteY942" fmla="*/ 72428 h 6395450"/>
              <a:gd name="connsiteX943" fmla="*/ 3757790 w 6043926"/>
              <a:gd name="connsiteY943" fmla="*/ 18107 h 6395450"/>
              <a:gd name="connsiteX944" fmla="*/ 3857378 w 6043926"/>
              <a:gd name="connsiteY944" fmla="*/ 0 h 6395450"/>
              <a:gd name="connsiteX945" fmla="*/ 4572602 w 6043926"/>
              <a:gd name="connsiteY945" fmla="*/ 9053 h 6395450"/>
              <a:gd name="connsiteX946" fmla="*/ 4635976 w 6043926"/>
              <a:gd name="connsiteY946" fmla="*/ 27160 h 6395450"/>
              <a:gd name="connsiteX947" fmla="*/ 4744618 w 6043926"/>
              <a:gd name="connsiteY947" fmla="*/ 81481 h 6395450"/>
              <a:gd name="connsiteX948" fmla="*/ 5052436 w 6043926"/>
              <a:gd name="connsiteY948" fmla="*/ 226337 h 6395450"/>
              <a:gd name="connsiteX949" fmla="*/ 5197291 w 6043926"/>
              <a:gd name="connsiteY949" fmla="*/ 353085 h 6395450"/>
              <a:gd name="connsiteX950" fmla="*/ 5314986 w 6043926"/>
              <a:gd name="connsiteY950" fmla="*/ 452673 h 6395450"/>
              <a:gd name="connsiteX951" fmla="*/ 5532269 w 6043926"/>
              <a:gd name="connsiteY951" fmla="*/ 760491 h 6395450"/>
              <a:gd name="connsiteX952" fmla="*/ 5613750 w 6043926"/>
              <a:gd name="connsiteY952" fmla="*/ 860079 h 6395450"/>
              <a:gd name="connsiteX953" fmla="*/ 5812927 w 6043926"/>
              <a:gd name="connsiteY953" fmla="*/ 1285592 h 6395450"/>
              <a:gd name="connsiteX954" fmla="*/ 5939675 w 6043926"/>
              <a:gd name="connsiteY954" fmla="*/ 1810693 h 6395450"/>
              <a:gd name="connsiteX955" fmla="*/ 5975889 w 6043926"/>
              <a:gd name="connsiteY955" fmla="*/ 2000816 h 6395450"/>
              <a:gd name="connsiteX956" fmla="*/ 5993996 w 6043926"/>
              <a:gd name="connsiteY956" fmla="*/ 2190939 h 6395450"/>
              <a:gd name="connsiteX957" fmla="*/ 6030210 w 6043926"/>
              <a:gd name="connsiteY957" fmla="*/ 2426329 h 6395450"/>
              <a:gd name="connsiteX958" fmla="*/ 6030210 w 6043926"/>
              <a:gd name="connsiteY958" fmla="*/ 3558012 h 6395450"/>
              <a:gd name="connsiteX959" fmla="*/ 6021156 w 6043926"/>
              <a:gd name="connsiteY959" fmla="*/ 3675707 h 6395450"/>
              <a:gd name="connsiteX960" fmla="*/ 5975889 w 6043926"/>
              <a:gd name="connsiteY960" fmla="*/ 3820562 h 6395450"/>
              <a:gd name="connsiteX961" fmla="*/ 5912515 w 6043926"/>
              <a:gd name="connsiteY961" fmla="*/ 4065006 h 6395450"/>
              <a:gd name="connsiteX962" fmla="*/ 5849140 w 6043926"/>
              <a:gd name="connsiteY962" fmla="*/ 4291343 h 6395450"/>
              <a:gd name="connsiteX963" fmla="*/ 5803873 w 6043926"/>
              <a:gd name="connsiteY963" fmla="*/ 4409038 h 6395450"/>
              <a:gd name="connsiteX964" fmla="*/ 5749552 w 6043926"/>
              <a:gd name="connsiteY964" fmla="*/ 4644428 h 6395450"/>
              <a:gd name="connsiteX965" fmla="*/ 5604697 w 6043926"/>
              <a:gd name="connsiteY965" fmla="*/ 4952245 h 6395450"/>
              <a:gd name="connsiteX966" fmla="*/ 5514162 w 6043926"/>
              <a:gd name="connsiteY966" fmla="*/ 5124261 h 6395450"/>
              <a:gd name="connsiteX967" fmla="*/ 5432681 w 6043926"/>
              <a:gd name="connsiteY967" fmla="*/ 5260063 h 6395450"/>
              <a:gd name="connsiteX968" fmla="*/ 5333093 w 6043926"/>
              <a:gd name="connsiteY968" fmla="*/ 5368705 h 6395450"/>
              <a:gd name="connsiteX969" fmla="*/ 5278772 w 6043926"/>
              <a:gd name="connsiteY969" fmla="*/ 5413972 h 6395450"/>
              <a:gd name="connsiteX970" fmla="*/ 5070542 w 6043926"/>
              <a:gd name="connsiteY970" fmla="*/ 5522614 h 6395450"/>
              <a:gd name="connsiteX971" fmla="*/ 5016222 w 6043926"/>
              <a:gd name="connsiteY971" fmla="*/ 5558828 h 6395450"/>
              <a:gd name="connsiteX972" fmla="*/ 4961901 w 6043926"/>
              <a:gd name="connsiteY972" fmla="*/ 5576935 h 6395450"/>
              <a:gd name="connsiteX973" fmla="*/ 4880420 w 6043926"/>
              <a:gd name="connsiteY973" fmla="*/ 5613148 h 6395450"/>
              <a:gd name="connsiteX974" fmla="*/ 4835152 w 6043926"/>
              <a:gd name="connsiteY974" fmla="*/ 5622202 h 6395450"/>
              <a:gd name="connsiteX975" fmla="*/ 4635976 w 6043926"/>
              <a:gd name="connsiteY975" fmla="*/ 5694630 h 6395450"/>
              <a:gd name="connsiteX976" fmla="*/ 4563548 w 6043926"/>
              <a:gd name="connsiteY976" fmla="*/ 5703683 h 6395450"/>
              <a:gd name="connsiteX977" fmla="*/ 4192356 w 6043926"/>
              <a:gd name="connsiteY977" fmla="*/ 5667469 h 6395450"/>
              <a:gd name="connsiteX978" fmla="*/ 4092768 w 6043926"/>
              <a:gd name="connsiteY978" fmla="*/ 5622202 h 6395450"/>
              <a:gd name="connsiteX979" fmla="*/ 3902645 w 6043926"/>
              <a:gd name="connsiteY979" fmla="*/ 5513560 h 6395450"/>
              <a:gd name="connsiteX980" fmla="*/ 3621988 w 6043926"/>
              <a:gd name="connsiteY980" fmla="*/ 5332491 h 6395450"/>
              <a:gd name="connsiteX981" fmla="*/ 3495239 w 6043926"/>
              <a:gd name="connsiteY981" fmla="*/ 5205743 h 6395450"/>
              <a:gd name="connsiteX982" fmla="*/ 3305117 w 6043926"/>
              <a:gd name="connsiteY982" fmla="*/ 4653481 h 6395450"/>
              <a:gd name="connsiteX983" fmla="*/ 3296063 w 6043926"/>
              <a:gd name="connsiteY983" fmla="*/ 4472412 h 6395450"/>
              <a:gd name="connsiteX984" fmla="*/ 3268903 w 6043926"/>
              <a:gd name="connsiteY984" fmla="*/ 4083113 h 6395450"/>
              <a:gd name="connsiteX985" fmla="*/ 3223636 w 6043926"/>
              <a:gd name="connsiteY985" fmla="*/ 2489703 h 6395450"/>
              <a:gd name="connsiteX986" fmla="*/ 3196475 w 6043926"/>
              <a:gd name="connsiteY986" fmla="*/ 2290527 h 6395450"/>
              <a:gd name="connsiteX987" fmla="*/ 3187422 w 6043926"/>
              <a:gd name="connsiteY987" fmla="*/ 2199992 h 6395450"/>
              <a:gd name="connsiteX988" fmla="*/ 3196475 w 6043926"/>
              <a:gd name="connsiteY988" fmla="*/ 1765426 h 6395450"/>
              <a:gd name="connsiteX989" fmla="*/ 3287010 w 6043926"/>
              <a:gd name="connsiteY989" fmla="*/ 1539089 h 6395450"/>
              <a:gd name="connsiteX990" fmla="*/ 3341331 w 6043926"/>
              <a:gd name="connsiteY990" fmla="*/ 1394234 h 6395450"/>
              <a:gd name="connsiteX991" fmla="*/ 3413758 w 6043926"/>
              <a:gd name="connsiteY991" fmla="*/ 1321806 h 6395450"/>
              <a:gd name="connsiteX992" fmla="*/ 3449972 w 6043926"/>
              <a:gd name="connsiteY992" fmla="*/ 1285592 h 6395450"/>
              <a:gd name="connsiteX993" fmla="*/ 3603881 w 6043926"/>
              <a:gd name="connsiteY993" fmla="*/ 1204111 h 6395450"/>
              <a:gd name="connsiteX994" fmla="*/ 3667255 w 6043926"/>
              <a:gd name="connsiteY994" fmla="*/ 1186004 h 6395450"/>
              <a:gd name="connsiteX995" fmla="*/ 3730630 w 6043926"/>
              <a:gd name="connsiteY995" fmla="*/ 1158843 h 6395450"/>
              <a:gd name="connsiteX996" fmla="*/ 3911699 w 6043926"/>
              <a:gd name="connsiteY996" fmla="*/ 1140737 h 6395450"/>
              <a:gd name="connsiteX997" fmla="*/ 4138036 w 6043926"/>
              <a:gd name="connsiteY997" fmla="*/ 1149790 h 6395450"/>
              <a:gd name="connsiteX998" fmla="*/ 4201410 w 6043926"/>
              <a:gd name="connsiteY998" fmla="*/ 1195057 h 6395450"/>
              <a:gd name="connsiteX999" fmla="*/ 4328158 w 6043926"/>
              <a:gd name="connsiteY999" fmla="*/ 1330859 h 6395450"/>
              <a:gd name="connsiteX1000" fmla="*/ 4563548 w 6043926"/>
              <a:gd name="connsiteY1000" fmla="*/ 1711105 h 6395450"/>
              <a:gd name="connsiteX1001" fmla="*/ 4654083 w 6043926"/>
              <a:gd name="connsiteY1001" fmla="*/ 1937442 h 6395450"/>
              <a:gd name="connsiteX1002" fmla="*/ 4789885 w 6043926"/>
              <a:gd name="connsiteY1002" fmla="*/ 2254313 h 6395450"/>
              <a:gd name="connsiteX1003" fmla="*/ 4817045 w 6043926"/>
              <a:gd name="connsiteY1003" fmla="*/ 2381061 h 6395450"/>
              <a:gd name="connsiteX1004" fmla="*/ 4862313 w 6043926"/>
              <a:gd name="connsiteY1004" fmla="*/ 2507810 h 6395450"/>
              <a:gd name="connsiteX1005" fmla="*/ 4889473 w 6043926"/>
              <a:gd name="connsiteY1005" fmla="*/ 2743200 h 6395450"/>
              <a:gd name="connsiteX1006" fmla="*/ 4925687 w 6043926"/>
              <a:gd name="connsiteY1006" fmla="*/ 2960483 h 6395450"/>
              <a:gd name="connsiteX1007" fmla="*/ 4889473 w 6043926"/>
              <a:gd name="connsiteY1007" fmla="*/ 3748135 h 6395450"/>
              <a:gd name="connsiteX1008" fmla="*/ 4853259 w 6043926"/>
              <a:gd name="connsiteY1008" fmla="*/ 4046899 h 6395450"/>
              <a:gd name="connsiteX1009" fmla="*/ 4844206 w 6043926"/>
              <a:gd name="connsiteY1009" fmla="*/ 4146487 h 6395450"/>
              <a:gd name="connsiteX1010" fmla="*/ 4789885 w 6043926"/>
              <a:gd name="connsiteY1010" fmla="*/ 4427144 h 6395450"/>
              <a:gd name="connsiteX1011" fmla="*/ 4708404 w 6043926"/>
              <a:gd name="connsiteY1011" fmla="*/ 4771176 h 6395450"/>
              <a:gd name="connsiteX1012" fmla="*/ 4690297 w 6043926"/>
              <a:gd name="connsiteY1012" fmla="*/ 4825497 h 6395450"/>
              <a:gd name="connsiteX1013" fmla="*/ 4608816 w 6043926"/>
              <a:gd name="connsiteY1013" fmla="*/ 4916032 h 6395450"/>
              <a:gd name="connsiteX1014" fmla="*/ 4545441 w 6043926"/>
              <a:gd name="connsiteY1014" fmla="*/ 4934139 h 6395450"/>
              <a:gd name="connsiteX1015" fmla="*/ 4500174 w 6043926"/>
              <a:gd name="connsiteY1015" fmla="*/ 4952245 h 6395450"/>
              <a:gd name="connsiteX1016" fmla="*/ 4454907 w 6043926"/>
              <a:gd name="connsiteY1016" fmla="*/ 4961299 h 6395450"/>
              <a:gd name="connsiteX1017" fmla="*/ 4264784 w 6043926"/>
              <a:gd name="connsiteY1017" fmla="*/ 4979406 h 6395450"/>
              <a:gd name="connsiteX1018" fmla="*/ 4065608 w 6043926"/>
              <a:gd name="connsiteY1018" fmla="*/ 5006566 h 6395450"/>
              <a:gd name="connsiteX1019" fmla="*/ 3739683 w 6043926"/>
              <a:gd name="connsiteY1019" fmla="*/ 4997513 h 6395450"/>
              <a:gd name="connsiteX1020" fmla="*/ 3703469 w 6043926"/>
              <a:gd name="connsiteY1020" fmla="*/ 4979406 h 6395450"/>
              <a:gd name="connsiteX1021" fmla="*/ 3612935 w 6043926"/>
              <a:gd name="connsiteY1021" fmla="*/ 4916032 h 6395450"/>
              <a:gd name="connsiteX1022" fmla="*/ 3513346 w 6043926"/>
              <a:gd name="connsiteY1022" fmla="*/ 4807390 h 6395450"/>
              <a:gd name="connsiteX1023" fmla="*/ 3377544 w 6043926"/>
              <a:gd name="connsiteY1023" fmla="*/ 4535786 h 6395450"/>
              <a:gd name="connsiteX1024" fmla="*/ 3332277 w 6043926"/>
              <a:gd name="connsiteY1024" fmla="*/ 4436198 h 6395450"/>
              <a:gd name="connsiteX1025" fmla="*/ 3305117 w 6043926"/>
              <a:gd name="connsiteY1025" fmla="*/ 4309449 h 6395450"/>
              <a:gd name="connsiteX1026" fmla="*/ 3205529 w 6043926"/>
              <a:gd name="connsiteY1026" fmla="*/ 3992578 h 6395450"/>
              <a:gd name="connsiteX1027" fmla="*/ 3196475 w 6043926"/>
              <a:gd name="connsiteY1027" fmla="*/ 3856776 h 6395450"/>
              <a:gd name="connsiteX1028" fmla="*/ 3178368 w 6043926"/>
              <a:gd name="connsiteY1028" fmla="*/ 3720974 h 6395450"/>
              <a:gd name="connsiteX1029" fmla="*/ 3151208 w 6043926"/>
              <a:gd name="connsiteY1029" fmla="*/ 3241141 h 6395450"/>
              <a:gd name="connsiteX1030" fmla="*/ 3160261 w 6043926"/>
              <a:gd name="connsiteY1030" fmla="*/ 2471596 h 6395450"/>
              <a:gd name="connsiteX1031" fmla="*/ 3196475 w 6043926"/>
              <a:gd name="connsiteY1031" fmla="*/ 2281473 h 6395450"/>
              <a:gd name="connsiteX1032" fmla="*/ 3259849 w 6043926"/>
              <a:gd name="connsiteY1032" fmla="*/ 2064190 h 6395450"/>
              <a:gd name="connsiteX1033" fmla="*/ 3350384 w 6043926"/>
              <a:gd name="connsiteY1033" fmla="*/ 1783533 h 6395450"/>
              <a:gd name="connsiteX1034" fmla="*/ 3477133 w 6043926"/>
              <a:gd name="connsiteY1034" fmla="*/ 1539089 h 6395450"/>
              <a:gd name="connsiteX1035" fmla="*/ 3513346 w 6043926"/>
              <a:gd name="connsiteY1035" fmla="*/ 1493822 h 6395450"/>
              <a:gd name="connsiteX1036" fmla="*/ 3549560 w 6043926"/>
              <a:gd name="connsiteY1036" fmla="*/ 1439501 h 6395450"/>
              <a:gd name="connsiteX1037" fmla="*/ 3658202 w 6043926"/>
              <a:gd name="connsiteY1037" fmla="*/ 1339913 h 6395450"/>
              <a:gd name="connsiteX1038" fmla="*/ 3721576 w 6043926"/>
              <a:gd name="connsiteY1038" fmla="*/ 1303699 h 6395450"/>
              <a:gd name="connsiteX1039" fmla="*/ 3875485 w 6043926"/>
              <a:gd name="connsiteY1039" fmla="*/ 1312752 h 6395450"/>
              <a:gd name="connsiteX1040" fmla="*/ 3920752 w 6043926"/>
              <a:gd name="connsiteY1040" fmla="*/ 1339913 h 6395450"/>
              <a:gd name="connsiteX1041" fmla="*/ 4165196 w 6043926"/>
              <a:gd name="connsiteY1041" fmla="*/ 1520982 h 6395450"/>
              <a:gd name="connsiteX1042" fmla="*/ 4364372 w 6043926"/>
              <a:gd name="connsiteY1042" fmla="*/ 1702051 h 6395450"/>
              <a:gd name="connsiteX1043" fmla="*/ 4536388 w 6043926"/>
              <a:gd name="connsiteY1043" fmla="*/ 1973655 h 6395450"/>
              <a:gd name="connsiteX1044" fmla="*/ 4645030 w 6043926"/>
              <a:gd name="connsiteY1044" fmla="*/ 2326741 h 6395450"/>
              <a:gd name="connsiteX1045" fmla="*/ 4626923 w 6043926"/>
              <a:gd name="connsiteY1045" fmla="*/ 3232087 h 6395450"/>
              <a:gd name="connsiteX1046" fmla="*/ 4518281 w 6043926"/>
              <a:gd name="connsiteY1046" fmla="*/ 3512744 h 6395450"/>
              <a:gd name="connsiteX1047" fmla="*/ 4409639 w 6043926"/>
              <a:gd name="connsiteY1047" fmla="*/ 3920150 h 6395450"/>
              <a:gd name="connsiteX1048" fmla="*/ 4391533 w 6043926"/>
              <a:gd name="connsiteY1048" fmla="*/ 4028792 h 6395450"/>
              <a:gd name="connsiteX1049" fmla="*/ 4310051 w 6043926"/>
              <a:gd name="connsiteY1049" fmla="*/ 4336610 h 6395450"/>
              <a:gd name="connsiteX1050" fmla="*/ 4300998 w 6043926"/>
              <a:gd name="connsiteY1050" fmla="*/ 4427144 h 6395450"/>
              <a:gd name="connsiteX1051" fmla="*/ 4228570 w 6043926"/>
              <a:gd name="connsiteY1051" fmla="*/ 4662535 h 6395450"/>
              <a:gd name="connsiteX1052" fmla="*/ 4174249 w 6043926"/>
              <a:gd name="connsiteY1052" fmla="*/ 4771176 h 6395450"/>
              <a:gd name="connsiteX1053" fmla="*/ 4110875 w 6043926"/>
              <a:gd name="connsiteY1053" fmla="*/ 4834550 h 6395450"/>
              <a:gd name="connsiteX1054" fmla="*/ 4056554 w 6043926"/>
              <a:gd name="connsiteY1054" fmla="*/ 4906978 h 6395450"/>
              <a:gd name="connsiteX1055" fmla="*/ 4011287 w 6043926"/>
              <a:gd name="connsiteY1055" fmla="*/ 4934139 h 6395450"/>
              <a:gd name="connsiteX1056" fmla="*/ 3984127 w 6043926"/>
              <a:gd name="connsiteY1056" fmla="*/ 4943192 h 6395450"/>
              <a:gd name="connsiteX1057" fmla="*/ 3875485 w 6043926"/>
              <a:gd name="connsiteY1057" fmla="*/ 4970352 h 6395450"/>
              <a:gd name="connsiteX1058" fmla="*/ 3803057 w 6043926"/>
              <a:gd name="connsiteY1058" fmla="*/ 4979406 h 6395450"/>
              <a:gd name="connsiteX1059" fmla="*/ 3495239 w 6043926"/>
              <a:gd name="connsiteY1059" fmla="*/ 4943192 h 6395450"/>
              <a:gd name="connsiteX1060" fmla="*/ 3413758 w 6043926"/>
              <a:gd name="connsiteY1060" fmla="*/ 4888871 h 6395450"/>
              <a:gd name="connsiteX1061" fmla="*/ 3341331 w 6043926"/>
              <a:gd name="connsiteY1061" fmla="*/ 4852657 h 6395450"/>
              <a:gd name="connsiteX1062" fmla="*/ 3259849 w 6043926"/>
              <a:gd name="connsiteY1062" fmla="*/ 4807390 h 6395450"/>
              <a:gd name="connsiteX1063" fmla="*/ 3169315 w 6043926"/>
              <a:gd name="connsiteY1063" fmla="*/ 4716855 h 6395450"/>
              <a:gd name="connsiteX1064" fmla="*/ 3151208 w 6043926"/>
              <a:gd name="connsiteY1064" fmla="*/ 4671588 h 6395450"/>
              <a:gd name="connsiteX1065" fmla="*/ 3142154 w 6043926"/>
              <a:gd name="connsiteY1065" fmla="*/ 4608214 h 6395450"/>
              <a:gd name="connsiteX1066" fmla="*/ 3133101 w 6043926"/>
              <a:gd name="connsiteY1066" fmla="*/ 4535786 h 6395450"/>
              <a:gd name="connsiteX1067" fmla="*/ 3105940 w 6043926"/>
              <a:gd name="connsiteY1067" fmla="*/ 4409038 h 6395450"/>
              <a:gd name="connsiteX1068" fmla="*/ 3114994 w 6043926"/>
              <a:gd name="connsiteY1068" fmla="*/ 3639493 h 6395450"/>
              <a:gd name="connsiteX1069" fmla="*/ 3124047 w 6043926"/>
              <a:gd name="connsiteY1069" fmla="*/ 3576119 h 6395450"/>
              <a:gd name="connsiteX1070" fmla="*/ 3151208 w 6043926"/>
              <a:gd name="connsiteY1070" fmla="*/ 3385996 h 6395450"/>
              <a:gd name="connsiteX1071" fmla="*/ 3160261 w 6043926"/>
              <a:gd name="connsiteY1071" fmla="*/ 3313568 h 6395450"/>
              <a:gd name="connsiteX1072" fmla="*/ 3169315 w 6043926"/>
              <a:gd name="connsiteY1072" fmla="*/ 3232087 h 6395450"/>
              <a:gd name="connsiteX1073" fmla="*/ 3196475 w 6043926"/>
              <a:gd name="connsiteY1073" fmla="*/ 3032911 h 6395450"/>
              <a:gd name="connsiteX1074" fmla="*/ 3205529 w 6043926"/>
              <a:gd name="connsiteY1074" fmla="*/ 2969537 h 6395450"/>
              <a:gd name="connsiteX1075" fmla="*/ 3223636 w 6043926"/>
              <a:gd name="connsiteY1075" fmla="*/ 2824681 h 6395450"/>
              <a:gd name="connsiteX1076" fmla="*/ 3196475 w 6043926"/>
              <a:gd name="connsiteY1076" fmla="*/ 2064190 h 6395450"/>
              <a:gd name="connsiteX1077" fmla="*/ 3124047 w 6043926"/>
              <a:gd name="connsiteY1077" fmla="*/ 1819746 h 6395450"/>
              <a:gd name="connsiteX1078" fmla="*/ 3015406 w 6043926"/>
              <a:gd name="connsiteY1078" fmla="*/ 1575303 h 6395450"/>
              <a:gd name="connsiteX1079" fmla="*/ 2979192 w 6043926"/>
              <a:gd name="connsiteY1079" fmla="*/ 1502875 h 6395450"/>
              <a:gd name="connsiteX1080" fmla="*/ 2734748 w 6043926"/>
              <a:gd name="connsiteY1080" fmla="*/ 1195057 h 6395450"/>
              <a:gd name="connsiteX1081" fmla="*/ 2580839 w 6043926"/>
              <a:gd name="connsiteY1081" fmla="*/ 1050202 h 6395450"/>
              <a:gd name="connsiteX1082" fmla="*/ 2544626 w 6043926"/>
              <a:gd name="connsiteY1082" fmla="*/ 1032095 h 6395450"/>
              <a:gd name="connsiteX1083" fmla="*/ 2345449 w 6043926"/>
              <a:gd name="connsiteY1083" fmla="*/ 995881 h 6395450"/>
              <a:gd name="connsiteX1084" fmla="*/ 1938043 w 6043926"/>
              <a:gd name="connsiteY1084" fmla="*/ 1077362 h 6395450"/>
              <a:gd name="connsiteX1085" fmla="*/ 1784135 w 6043926"/>
              <a:gd name="connsiteY1085" fmla="*/ 1186004 h 6395450"/>
              <a:gd name="connsiteX1086" fmla="*/ 1612119 w 6043926"/>
              <a:gd name="connsiteY1086" fmla="*/ 1321806 h 6395450"/>
              <a:gd name="connsiteX1087" fmla="*/ 1367675 w 6043926"/>
              <a:gd name="connsiteY1087" fmla="*/ 1575303 h 6395450"/>
              <a:gd name="connsiteX1088" fmla="*/ 1286194 w 6043926"/>
              <a:gd name="connsiteY1088" fmla="*/ 1674891 h 6395450"/>
              <a:gd name="connsiteX1089" fmla="*/ 1050804 w 6043926"/>
              <a:gd name="connsiteY1089" fmla="*/ 2163778 h 6395450"/>
              <a:gd name="connsiteX1090" fmla="*/ 996483 w 6043926"/>
              <a:gd name="connsiteY1090" fmla="*/ 2453489 h 6395450"/>
              <a:gd name="connsiteX1091" fmla="*/ 969323 w 6043926"/>
              <a:gd name="connsiteY1091" fmla="*/ 2580238 h 6395450"/>
              <a:gd name="connsiteX1092" fmla="*/ 933109 w 6043926"/>
              <a:gd name="connsiteY1092" fmla="*/ 2869948 h 6395450"/>
              <a:gd name="connsiteX1093" fmla="*/ 905948 w 6043926"/>
              <a:gd name="connsiteY1093" fmla="*/ 3123445 h 6395450"/>
              <a:gd name="connsiteX1094" fmla="*/ 896895 w 6043926"/>
              <a:gd name="connsiteY1094" fmla="*/ 3376943 h 6395450"/>
              <a:gd name="connsiteX1095" fmla="*/ 915002 w 6043926"/>
              <a:gd name="connsiteY1095" fmla="*/ 3974471 h 6395450"/>
              <a:gd name="connsiteX1096" fmla="*/ 978376 w 6043926"/>
              <a:gd name="connsiteY1096" fmla="*/ 4173647 h 6395450"/>
              <a:gd name="connsiteX1097" fmla="*/ 996483 w 6043926"/>
              <a:gd name="connsiteY1097" fmla="*/ 4264182 h 6395450"/>
              <a:gd name="connsiteX1098" fmla="*/ 1077964 w 6043926"/>
              <a:gd name="connsiteY1098" fmla="*/ 4445251 h 6395450"/>
              <a:gd name="connsiteX1099" fmla="*/ 1105125 w 6043926"/>
              <a:gd name="connsiteY1099" fmla="*/ 4508626 h 6395450"/>
              <a:gd name="connsiteX1100" fmla="*/ 1259034 w 6043926"/>
              <a:gd name="connsiteY1100" fmla="*/ 4744016 h 6395450"/>
              <a:gd name="connsiteX1101" fmla="*/ 1340515 w 6043926"/>
              <a:gd name="connsiteY1101" fmla="*/ 4843604 h 6395450"/>
              <a:gd name="connsiteX1102" fmla="*/ 1458210 w 6043926"/>
              <a:gd name="connsiteY1102" fmla="*/ 4979406 h 6395450"/>
              <a:gd name="connsiteX1103" fmla="*/ 1612119 w 6043926"/>
              <a:gd name="connsiteY1103" fmla="*/ 5006566 h 6395450"/>
              <a:gd name="connsiteX1104" fmla="*/ 1874669 w 6043926"/>
              <a:gd name="connsiteY1104" fmla="*/ 4952245 h 6395450"/>
              <a:gd name="connsiteX1105" fmla="*/ 2200594 w 6043926"/>
              <a:gd name="connsiteY1105" fmla="*/ 4762123 h 6395450"/>
              <a:gd name="connsiteX1106" fmla="*/ 2273022 w 6043926"/>
              <a:gd name="connsiteY1106" fmla="*/ 4725909 h 6395450"/>
              <a:gd name="connsiteX1107" fmla="*/ 2508412 w 6043926"/>
              <a:gd name="connsiteY1107" fmla="*/ 4517679 h 6395450"/>
              <a:gd name="connsiteX1108" fmla="*/ 2653267 w 6043926"/>
              <a:gd name="connsiteY1108" fmla="*/ 4354717 h 6395450"/>
              <a:gd name="connsiteX1109" fmla="*/ 2770962 w 6043926"/>
              <a:gd name="connsiteY1109" fmla="*/ 4128380 h 6395450"/>
              <a:gd name="connsiteX1110" fmla="*/ 2825283 w 6043926"/>
              <a:gd name="connsiteY1110" fmla="*/ 3938257 h 6395450"/>
              <a:gd name="connsiteX1111" fmla="*/ 2861497 w 6043926"/>
              <a:gd name="connsiteY1111" fmla="*/ 3829616 h 6395450"/>
              <a:gd name="connsiteX1112" fmla="*/ 2879604 w 6043926"/>
              <a:gd name="connsiteY1112" fmla="*/ 3512744 h 6395450"/>
              <a:gd name="connsiteX1113" fmla="*/ 2861497 w 6043926"/>
              <a:gd name="connsiteY1113" fmla="*/ 2960483 h 6395450"/>
              <a:gd name="connsiteX1114" fmla="*/ 2834336 w 6043926"/>
              <a:gd name="connsiteY1114" fmla="*/ 2770360 h 6395450"/>
              <a:gd name="connsiteX1115" fmla="*/ 2807176 w 6043926"/>
              <a:gd name="connsiteY1115" fmla="*/ 2580238 h 6395450"/>
              <a:gd name="connsiteX1116" fmla="*/ 2789069 w 6043926"/>
              <a:gd name="connsiteY1116" fmla="*/ 2381061 h 6395450"/>
              <a:gd name="connsiteX1117" fmla="*/ 2743802 w 6043926"/>
              <a:gd name="connsiteY1117" fmla="*/ 2281473 h 6395450"/>
              <a:gd name="connsiteX1118" fmla="*/ 2734748 w 6043926"/>
              <a:gd name="connsiteY1118" fmla="*/ 2181885 h 6395450"/>
              <a:gd name="connsiteX1119" fmla="*/ 2644214 w 6043926"/>
              <a:gd name="connsiteY1119" fmla="*/ 1964602 h 6395450"/>
              <a:gd name="connsiteX1120" fmla="*/ 2608000 w 6043926"/>
              <a:gd name="connsiteY1120" fmla="*/ 1865014 h 6395450"/>
              <a:gd name="connsiteX1121" fmla="*/ 2499358 w 6043926"/>
              <a:gd name="connsiteY1121" fmla="*/ 1629624 h 6395450"/>
              <a:gd name="connsiteX1122" fmla="*/ 2481251 w 6043926"/>
              <a:gd name="connsiteY1122" fmla="*/ 1575303 h 6395450"/>
              <a:gd name="connsiteX1123" fmla="*/ 2454091 w 6043926"/>
              <a:gd name="connsiteY1123" fmla="*/ 1539089 h 6395450"/>
              <a:gd name="connsiteX1124" fmla="*/ 2354503 w 6043926"/>
              <a:gd name="connsiteY1124" fmla="*/ 1412341 h 6395450"/>
              <a:gd name="connsiteX1125" fmla="*/ 2245861 w 6043926"/>
              <a:gd name="connsiteY1125" fmla="*/ 1321806 h 6395450"/>
              <a:gd name="connsiteX1126" fmla="*/ 2218701 w 6043926"/>
              <a:gd name="connsiteY1126" fmla="*/ 1312752 h 6395450"/>
              <a:gd name="connsiteX1127" fmla="*/ 2010471 w 6043926"/>
              <a:gd name="connsiteY1127" fmla="*/ 1321806 h 6395450"/>
              <a:gd name="connsiteX1128" fmla="*/ 1938043 w 6043926"/>
              <a:gd name="connsiteY1128" fmla="*/ 1403287 h 6395450"/>
              <a:gd name="connsiteX1129" fmla="*/ 1811295 w 6043926"/>
              <a:gd name="connsiteY1129" fmla="*/ 1511929 h 6395450"/>
              <a:gd name="connsiteX1130" fmla="*/ 1575905 w 6043926"/>
              <a:gd name="connsiteY1130" fmla="*/ 1783533 h 6395450"/>
              <a:gd name="connsiteX1131" fmla="*/ 1449156 w 6043926"/>
              <a:gd name="connsiteY1131" fmla="*/ 2037030 h 6395450"/>
              <a:gd name="connsiteX1132" fmla="*/ 1403889 w 6043926"/>
              <a:gd name="connsiteY1132" fmla="*/ 2136618 h 6395450"/>
              <a:gd name="connsiteX1133" fmla="*/ 1349568 w 6043926"/>
              <a:gd name="connsiteY1133" fmla="*/ 2426329 h 6395450"/>
              <a:gd name="connsiteX1134" fmla="*/ 1340515 w 6043926"/>
              <a:gd name="connsiteY1134" fmla="*/ 2562131 h 6395450"/>
              <a:gd name="connsiteX1135" fmla="*/ 1295247 w 6043926"/>
              <a:gd name="connsiteY1135" fmla="*/ 2824681 h 6395450"/>
              <a:gd name="connsiteX1136" fmla="*/ 1222820 w 6043926"/>
              <a:gd name="connsiteY1136" fmla="*/ 3313568 h 6395450"/>
              <a:gd name="connsiteX1137" fmla="*/ 1204713 w 6043926"/>
              <a:gd name="connsiteY1137" fmla="*/ 3413156 h 6395450"/>
              <a:gd name="connsiteX1138" fmla="*/ 1186606 w 6043926"/>
              <a:gd name="connsiteY1138" fmla="*/ 3657600 h 6395450"/>
              <a:gd name="connsiteX1139" fmla="*/ 1150392 w 6043926"/>
              <a:gd name="connsiteY1139" fmla="*/ 3820562 h 6395450"/>
              <a:gd name="connsiteX1140" fmla="*/ 1168499 w 6043926"/>
              <a:gd name="connsiteY1140" fmla="*/ 4227968 h 6395450"/>
              <a:gd name="connsiteX1141" fmla="*/ 1240927 w 6043926"/>
              <a:gd name="connsiteY1141" fmla="*/ 4409038 h 6395450"/>
              <a:gd name="connsiteX1142" fmla="*/ 1304301 w 6043926"/>
              <a:gd name="connsiteY1142" fmla="*/ 4572000 h 6395450"/>
              <a:gd name="connsiteX1143" fmla="*/ 1331461 w 6043926"/>
              <a:gd name="connsiteY1143" fmla="*/ 4626321 h 6395450"/>
              <a:gd name="connsiteX1144" fmla="*/ 1376729 w 6043926"/>
              <a:gd name="connsiteY1144" fmla="*/ 4725909 h 6395450"/>
              <a:gd name="connsiteX1145" fmla="*/ 1440103 w 6043926"/>
              <a:gd name="connsiteY1145" fmla="*/ 4807390 h 6395450"/>
              <a:gd name="connsiteX1146" fmla="*/ 1566851 w 6043926"/>
              <a:gd name="connsiteY1146" fmla="*/ 4870764 h 6395450"/>
              <a:gd name="connsiteX1147" fmla="*/ 1865616 w 6043926"/>
              <a:gd name="connsiteY1147" fmla="*/ 4861711 h 6395450"/>
              <a:gd name="connsiteX1148" fmla="*/ 1947097 w 6043926"/>
              <a:gd name="connsiteY1148" fmla="*/ 4798337 h 6395450"/>
              <a:gd name="connsiteX1149" fmla="*/ 1992364 w 6043926"/>
              <a:gd name="connsiteY1149" fmla="*/ 4771176 h 6395450"/>
              <a:gd name="connsiteX1150" fmla="*/ 2164380 w 6043926"/>
              <a:gd name="connsiteY1150" fmla="*/ 4644428 h 6395450"/>
              <a:gd name="connsiteX1151" fmla="*/ 2200594 w 6043926"/>
              <a:gd name="connsiteY1151" fmla="*/ 4599160 h 6395450"/>
              <a:gd name="connsiteX1152" fmla="*/ 2245861 w 6043926"/>
              <a:gd name="connsiteY1152" fmla="*/ 4562946 h 6395450"/>
              <a:gd name="connsiteX1153" fmla="*/ 2372610 w 6043926"/>
              <a:gd name="connsiteY1153" fmla="*/ 4436198 h 6395450"/>
              <a:gd name="connsiteX1154" fmla="*/ 2481251 w 6043926"/>
              <a:gd name="connsiteY1154" fmla="*/ 4246075 h 6395450"/>
              <a:gd name="connsiteX1155" fmla="*/ 2517465 w 6043926"/>
              <a:gd name="connsiteY1155" fmla="*/ 4110273 h 6395450"/>
              <a:gd name="connsiteX1156" fmla="*/ 2526519 w 6043926"/>
              <a:gd name="connsiteY1156" fmla="*/ 4028792 h 6395450"/>
              <a:gd name="connsiteX1157" fmla="*/ 2544626 w 6043926"/>
              <a:gd name="connsiteY1157" fmla="*/ 3883937 h 6395450"/>
              <a:gd name="connsiteX1158" fmla="*/ 2562733 w 6043926"/>
              <a:gd name="connsiteY1158" fmla="*/ 3820562 h 6395450"/>
              <a:gd name="connsiteX1159" fmla="*/ 2589893 w 6043926"/>
              <a:gd name="connsiteY1159" fmla="*/ 3675707 h 6395450"/>
              <a:gd name="connsiteX1160" fmla="*/ 2626107 w 6043926"/>
              <a:gd name="connsiteY1160" fmla="*/ 3548958 h 6395450"/>
              <a:gd name="connsiteX1161" fmla="*/ 2635160 w 6043926"/>
              <a:gd name="connsiteY1161" fmla="*/ 3494638 h 6395450"/>
              <a:gd name="connsiteX1162" fmla="*/ 2671374 w 6043926"/>
              <a:gd name="connsiteY1162" fmla="*/ 3213980 h 6395450"/>
              <a:gd name="connsiteX1163" fmla="*/ 2653267 w 6043926"/>
              <a:gd name="connsiteY1163" fmla="*/ 2824681 h 6395450"/>
              <a:gd name="connsiteX1164" fmla="*/ 2617053 w 6043926"/>
              <a:gd name="connsiteY1164" fmla="*/ 2725093 h 6395450"/>
              <a:gd name="connsiteX1165" fmla="*/ 2553679 w 6043926"/>
              <a:gd name="connsiteY1165" fmla="*/ 2471596 h 6395450"/>
              <a:gd name="connsiteX1166" fmla="*/ 2408824 w 6043926"/>
              <a:gd name="connsiteY1166" fmla="*/ 2181885 h 6395450"/>
              <a:gd name="connsiteX1167" fmla="*/ 2227754 w 6043926"/>
              <a:gd name="connsiteY1167" fmla="*/ 1892174 h 6395450"/>
              <a:gd name="connsiteX1168" fmla="*/ 2173434 w 6043926"/>
              <a:gd name="connsiteY1168" fmla="*/ 1855960 h 6395450"/>
              <a:gd name="connsiteX1169" fmla="*/ 2164380 w 6043926"/>
              <a:gd name="connsiteY1169" fmla="*/ 1819746 h 6395450"/>
              <a:gd name="connsiteX1170" fmla="*/ 2101006 w 6043926"/>
              <a:gd name="connsiteY1170" fmla="*/ 1801640 h 6395450"/>
              <a:gd name="connsiteX1171" fmla="*/ 2037632 w 6043926"/>
              <a:gd name="connsiteY1171" fmla="*/ 1765426 h 6395450"/>
              <a:gd name="connsiteX1172" fmla="*/ 2010471 w 6043926"/>
              <a:gd name="connsiteY1172" fmla="*/ 1756372 h 6395450"/>
              <a:gd name="connsiteX1173" fmla="*/ 1630226 w 6043926"/>
              <a:gd name="connsiteY1173" fmla="*/ 1783533 h 6395450"/>
              <a:gd name="connsiteX1174" fmla="*/ 1557798 w 6043926"/>
              <a:gd name="connsiteY1174" fmla="*/ 1801640 h 6395450"/>
              <a:gd name="connsiteX1175" fmla="*/ 1421996 w 6043926"/>
              <a:gd name="connsiteY1175" fmla="*/ 1883121 h 6395450"/>
              <a:gd name="connsiteX1176" fmla="*/ 1195659 w 6043926"/>
              <a:gd name="connsiteY1176" fmla="*/ 2082297 h 6395450"/>
              <a:gd name="connsiteX1177" fmla="*/ 996483 w 6043926"/>
              <a:gd name="connsiteY1177" fmla="*/ 2344847 h 6395450"/>
              <a:gd name="connsiteX1178" fmla="*/ 815414 w 6043926"/>
              <a:gd name="connsiteY1178" fmla="*/ 2670772 h 6395450"/>
              <a:gd name="connsiteX1179" fmla="*/ 634344 w 6043926"/>
              <a:gd name="connsiteY1179" fmla="*/ 3141552 h 6395450"/>
              <a:gd name="connsiteX1180" fmla="*/ 570970 w 6043926"/>
              <a:gd name="connsiteY1180" fmla="*/ 3395049 h 6395450"/>
              <a:gd name="connsiteX1181" fmla="*/ 525703 w 6043926"/>
              <a:gd name="connsiteY1181" fmla="*/ 3920150 h 6395450"/>
              <a:gd name="connsiteX1182" fmla="*/ 552863 w 6043926"/>
              <a:gd name="connsiteY1182" fmla="*/ 4599160 h 6395450"/>
              <a:gd name="connsiteX1183" fmla="*/ 580024 w 6043926"/>
              <a:gd name="connsiteY1183" fmla="*/ 4671588 h 6395450"/>
              <a:gd name="connsiteX1184" fmla="*/ 688665 w 6043926"/>
              <a:gd name="connsiteY1184" fmla="*/ 4753069 h 6395450"/>
              <a:gd name="connsiteX1185" fmla="*/ 761093 w 6043926"/>
              <a:gd name="connsiteY1185" fmla="*/ 4816443 h 6395450"/>
              <a:gd name="connsiteX1186" fmla="*/ 1014590 w 6043926"/>
              <a:gd name="connsiteY1186" fmla="*/ 4897925 h 6395450"/>
              <a:gd name="connsiteX1187" fmla="*/ 1449156 w 6043926"/>
              <a:gd name="connsiteY1187" fmla="*/ 4870764 h 6395450"/>
              <a:gd name="connsiteX1188" fmla="*/ 1657386 w 6043926"/>
              <a:gd name="connsiteY1188" fmla="*/ 4807390 h 6395450"/>
              <a:gd name="connsiteX1189" fmla="*/ 1784135 w 6043926"/>
              <a:gd name="connsiteY1189" fmla="*/ 4780230 h 6395450"/>
              <a:gd name="connsiteX1190" fmla="*/ 1947097 w 6043926"/>
              <a:gd name="connsiteY1190" fmla="*/ 4707802 h 6395450"/>
              <a:gd name="connsiteX1191" fmla="*/ 2001418 w 6043926"/>
              <a:gd name="connsiteY1191" fmla="*/ 4689695 h 6395450"/>
              <a:gd name="connsiteX1192" fmla="*/ 2227754 w 6043926"/>
              <a:gd name="connsiteY1192" fmla="*/ 4481465 h 6395450"/>
              <a:gd name="connsiteX1193" fmla="*/ 2336396 w 6043926"/>
              <a:gd name="connsiteY1193" fmla="*/ 4300396 h 6395450"/>
              <a:gd name="connsiteX1194" fmla="*/ 2363556 w 6043926"/>
              <a:gd name="connsiteY1194" fmla="*/ 4246075 h 6395450"/>
              <a:gd name="connsiteX1195" fmla="*/ 2435984 w 6043926"/>
              <a:gd name="connsiteY1195" fmla="*/ 4046899 h 6395450"/>
              <a:gd name="connsiteX1196" fmla="*/ 2472198 w 6043926"/>
              <a:gd name="connsiteY1196" fmla="*/ 3793402 h 6395450"/>
              <a:gd name="connsiteX1197" fmla="*/ 2490305 w 6043926"/>
              <a:gd name="connsiteY1197" fmla="*/ 3702867 h 6395450"/>
              <a:gd name="connsiteX1198" fmla="*/ 2517465 w 6043926"/>
              <a:gd name="connsiteY1198" fmla="*/ 3530851 h 6395450"/>
              <a:gd name="connsiteX1199" fmla="*/ 2526519 w 6043926"/>
              <a:gd name="connsiteY1199" fmla="*/ 3458424 h 6395450"/>
              <a:gd name="connsiteX1200" fmla="*/ 2544626 w 6043926"/>
              <a:gd name="connsiteY1200" fmla="*/ 3277354 h 6395450"/>
              <a:gd name="connsiteX1201" fmla="*/ 2562733 w 6043926"/>
              <a:gd name="connsiteY1201" fmla="*/ 3213980 h 6395450"/>
              <a:gd name="connsiteX1202" fmla="*/ 2544626 w 6043926"/>
              <a:gd name="connsiteY1202" fmla="*/ 1892174 h 6395450"/>
              <a:gd name="connsiteX1203" fmla="*/ 2508412 w 6043926"/>
              <a:gd name="connsiteY1203" fmla="*/ 1810693 h 6395450"/>
              <a:gd name="connsiteX1204" fmla="*/ 2445037 w 6043926"/>
              <a:gd name="connsiteY1204" fmla="*/ 1638677 h 6395450"/>
              <a:gd name="connsiteX1205" fmla="*/ 2435984 w 6043926"/>
              <a:gd name="connsiteY1205" fmla="*/ 1611517 h 6395450"/>
              <a:gd name="connsiteX1206" fmla="*/ 2399770 w 6043926"/>
              <a:gd name="connsiteY1206" fmla="*/ 1548143 h 6395450"/>
              <a:gd name="connsiteX1207" fmla="*/ 2227754 w 6043926"/>
              <a:gd name="connsiteY1207" fmla="*/ 1584356 h 6395450"/>
              <a:gd name="connsiteX1208" fmla="*/ 2028578 w 6043926"/>
              <a:gd name="connsiteY1208" fmla="*/ 1674891 h 6395450"/>
              <a:gd name="connsiteX1209" fmla="*/ 1892776 w 6043926"/>
              <a:gd name="connsiteY1209" fmla="*/ 1756372 h 6395450"/>
              <a:gd name="connsiteX1210" fmla="*/ 1820348 w 6043926"/>
              <a:gd name="connsiteY1210" fmla="*/ 1792586 h 6395450"/>
              <a:gd name="connsiteX1211" fmla="*/ 1539691 w 6043926"/>
              <a:gd name="connsiteY1211" fmla="*/ 2091350 h 6395450"/>
              <a:gd name="connsiteX1212" fmla="*/ 1431049 w 6043926"/>
              <a:gd name="connsiteY1212" fmla="*/ 2299580 h 6395450"/>
              <a:gd name="connsiteX1213" fmla="*/ 1349568 w 6043926"/>
              <a:gd name="connsiteY1213" fmla="*/ 2498756 h 6395450"/>
              <a:gd name="connsiteX1214" fmla="*/ 1295247 w 6043926"/>
              <a:gd name="connsiteY1214" fmla="*/ 2607398 h 6395450"/>
              <a:gd name="connsiteX1215" fmla="*/ 1186606 w 6043926"/>
              <a:gd name="connsiteY1215" fmla="*/ 3078178 h 6395450"/>
              <a:gd name="connsiteX1216" fmla="*/ 1159445 w 6043926"/>
              <a:gd name="connsiteY1216" fmla="*/ 3440317 h 6395450"/>
              <a:gd name="connsiteX1217" fmla="*/ 1168499 w 6043926"/>
              <a:gd name="connsiteY1217" fmla="*/ 4128380 h 6395450"/>
              <a:gd name="connsiteX1218" fmla="*/ 1195659 w 6043926"/>
              <a:gd name="connsiteY1218" fmla="*/ 4209861 h 6395450"/>
              <a:gd name="connsiteX1219" fmla="*/ 1249980 w 6043926"/>
              <a:gd name="connsiteY1219" fmla="*/ 4372824 h 6395450"/>
              <a:gd name="connsiteX1220" fmla="*/ 1286194 w 6043926"/>
              <a:gd name="connsiteY1220" fmla="*/ 4390931 h 6395450"/>
              <a:gd name="connsiteX1221" fmla="*/ 1331461 w 6043926"/>
              <a:gd name="connsiteY1221" fmla="*/ 4427144 h 6395450"/>
              <a:gd name="connsiteX1222" fmla="*/ 1421996 w 6043926"/>
              <a:gd name="connsiteY1222" fmla="*/ 4508626 h 6395450"/>
              <a:gd name="connsiteX1223" fmla="*/ 1503477 w 6043926"/>
              <a:gd name="connsiteY1223" fmla="*/ 4553893 h 6395450"/>
              <a:gd name="connsiteX1224" fmla="*/ 1557798 w 6043926"/>
              <a:gd name="connsiteY1224" fmla="*/ 4572000 h 6395450"/>
              <a:gd name="connsiteX1225" fmla="*/ 1747921 w 6043926"/>
              <a:gd name="connsiteY1225" fmla="*/ 4599160 h 6395450"/>
              <a:gd name="connsiteX1226" fmla="*/ 2137220 w 6043926"/>
              <a:gd name="connsiteY1226" fmla="*/ 4562946 h 6395450"/>
              <a:gd name="connsiteX1227" fmla="*/ 2408824 w 6043926"/>
              <a:gd name="connsiteY1227" fmla="*/ 4472412 h 6395450"/>
              <a:gd name="connsiteX1228" fmla="*/ 2617053 w 6043926"/>
              <a:gd name="connsiteY1228" fmla="*/ 4381877 h 6395450"/>
              <a:gd name="connsiteX1229" fmla="*/ 2852443 w 6043926"/>
              <a:gd name="connsiteY1229" fmla="*/ 4237022 h 6395450"/>
              <a:gd name="connsiteX1230" fmla="*/ 2970138 w 6043926"/>
              <a:gd name="connsiteY1230" fmla="*/ 4101220 h 6395450"/>
              <a:gd name="connsiteX1231" fmla="*/ 3006352 w 6043926"/>
              <a:gd name="connsiteY1231" fmla="*/ 4028792 h 6395450"/>
              <a:gd name="connsiteX1232" fmla="*/ 3114994 w 6043926"/>
              <a:gd name="connsiteY1232" fmla="*/ 3730028 h 6395450"/>
              <a:gd name="connsiteX1233" fmla="*/ 3133101 w 6043926"/>
              <a:gd name="connsiteY1233" fmla="*/ 3675707 h 6395450"/>
              <a:gd name="connsiteX1234" fmla="*/ 3160261 w 6043926"/>
              <a:gd name="connsiteY1234" fmla="*/ 3458424 h 6395450"/>
              <a:gd name="connsiteX1235" fmla="*/ 3178368 w 6043926"/>
              <a:gd name="connsiteY1235" fmla="*/ 3304515 h 6395450"/>
              <a:gd name="connsiteX1236" fmla="*/ 3160261 w 6043926"/>
              <a:gd name="connsiteY1236" fmla="*/ 2924269 h 6395450"/>
              <a:gd name="connsiteX1237" fmla="*/ 3006352 w 6043926"/>
              <a:gd name="connsiteY1237" fmla="*/ 2390115 h 6395450"/>
              <a:gd name="connsiteX1238" fmla="*/ 2897711 w 6043926"/>
              <a:gd name="connsiteY1238" fmla="*/ 2181885 h 6395450"/>
              <a:gd name="connsiteX1239" fmla="*/ 2716641 w 6043926"/>
              <a:gd name="connsiteY1239" fmla="*/ 1819746 h 6395450"/>
              <a:gd name="connsiteX1240" fmla="*/ 2381663 w 6043926"/>
              <a:gd name="connsiteY1240" fmla="*/ 1385180 h 6395450"/>
              <a:gd name="connsiteX1241" fmla="*/ 2345449 w 6043926"/>
              <a:gd name="connsiteY1241" fmla="*/ 1367073 h 6395450"/>
              <a:gd name="connsiteX1242" fmla="*/ 2254915 w 6043926"/>
              <a:gd name="connsiteY1242" fmla="*/ 1348966 h 6395450"/>
              <a:gd name="connsiteX1243" fmla="*/ 1793188 w 6043926"/>
              <a:gd name="connsiteY1243" fmla="*/ 1412341 h 6395450"/>
              <a:gd name="connsiteX1244" fmla="*/ 1720760 w 6043926"/>
              <a:gd name="connsiteY1244" fmla="*/ 1448554 h 6395450"/>
              <a:gd name="connsiteX1245" fmla="*/ 1521584 w 6043926"/>
              <a:gd name="connsiteY1245" fmla="*/ 1602463 h 6395450"/>
              <a:gd name="connsiteX1246" fmla="*/ 1394836 w 6043926"/>
              <a:gd name="connsiteY1246" fmla="*/ 1747319 h 6395450"/>
              <a:gd name="connsiteX1247" fmla="*/ 1204713 w 6043926"/>
              <a:gd name="connsiteY1247" fmla="*/ 2073243 h 6395450"/>
              <a:gd name="connsiteX1248" fmla="*/ 1123232 w 6043926"/>
              <a:gd name="connsiteY1248" fmla="*/ 2326741 h 6395450"/>
              <a:gd name="connsiteX1249" fmla="*/ 1077964 w 6043926"/>
              <a:gd name="connsiteY1249" fmla="*/ 2453489 h 6395450"/>
              <a:gd name="connsiteX1250" fmla="*/ 987430 w 6043926"/>
              <a:gd name="connsiteY1250" fmla="*/ 2951430 h 6395450"/>
              <a:gd name="connsiteX1251" fmla="*/ 996483 w 6043926"/>
              <a:gd name="connsiteY1251" fmla="*/ 3757188 h 6395450"/>
              <a:gd name="connsiteX1252" fmla="*/ 1050804 w 6043926"/>
              <a:gd name="connsiteY1252" fmla="*/ 4010685 h 6395450"/>
              <a:gd name="connsiteX1253" fmla="*/ 1159445 w 6043926"/>
              <a:gd name="connsiteY1253" fmla="*/ 4291343 h 6395450"/>
              <a:gd name="connsiteX1254" fmla="*/ 1195659 w 6043926"/>
              <a:gd name="connsiteY1254" fmla="*/ 4345663 h 6395450"/>
              <a:gd name="connsiteX1255" fmla="*/ 1222820 w 6043926"/>
              <a:gd name="connsiteY1255" fmla="*/ 4390931 h 6395450"/>
              <a:gd name="connsiteX1256" fmla="*/ 1304301 w 6043926"/>
              <a:gd name="connsiteY1256" fmla="*/ 4499572 h 6395450"/>
              <a:gd name="connsiteX1257" fmla="*/ 1394836 w 6043926"/>
              <a:gd name="connsiteY1257" fmla="*/ 4608214 h 6395450"/>
              <a:gd name="connsiteX1258" fmla="*/ 1458210 w 6043926"/>
              <a:gd name="connsiteY1258" fmla="*/ 4644428 h 6395450"/>
              <a:gd name="connsiteX1259" fmla="*/ 1494424 w 6043926"/>
              <a:gd name="connsiteY1259" fmla="*/ 4671588 h 6395450"/>
              <a:gd name="connsiteX1260" fmla="*/ 1548744 w 6043926"/>
              <a:gd name="connsiteY1260" fmla="*/ 4680642 h 6395450"/>
              <a:gd name="connsiteX1261" fmla="*/ 1865616 w 6043926"/>
              <a:gd name="connsiteY1261" fmla="*/ 4671588 h 6395450"/>
              <a:gd name="connsiteX1262" fmla="*/ 1983311 w 6043926"/>
              <a:gd name="connsiteY1262" fmla="*/ 4635374 h 6395450"/>
              <a:gd name="connsiteX1263" fmla="*/ 2028578 w 6043926"/>
              <a:gd name="connsiteY1263" fmla="*/ 4626321 h 6395450"/>
              <a:gd name="connsiteX1264" fmla="*/ 2110059 w 6043926"/>
              <a:gd name="connsiteY1264" fmla="*/ 4590107 h 6395450"/>
              <a:gd name="connsiteX1265" fmla="*/ 2327342 w 6043926"/>
              <a:gd name="connsiteY1265" fmla="*/ 4472412 h 6395450"/>
              <a:gd name="connsiteX1266" fmla="*/ 2372610 w 6043926"/>
              <a:gd name="connsiteY1266" fmla="*/ 4436198 h 6395450"/>
              <a:gd name="connsiteX1267" fmla="*/ 2435984 w 6043926"/>
              <a:gd name="connsiteY1267" fmla="*/ 4390931 h 6395450"/>
              <a:gd name="connsiteX1268" fmla="*/ 2472198 w 6043926"/>
              <a:gd name="connsiteY1268" fmla="*/ 4354717 h 6395450"/>
              <a:gd name="connsiteX1269" fmla="*/ 2644214 w 6043926"/>
              <a:gd name="connsiteY1269" fmla="*/ 4227968 h 6395450"/>
              <a:gd name="connsiteX1270" fmla="*/ 2707588 w 6043926"/>
              <a:gd name="connsiteY1270" fmla="*/ 4173647 h 6395450"/>
              <a:gd name="connsiteX1271" fmla="*/ 2834336 w 6043926"/>
              <a:gd name="connsiteY1271" fmla="*/ 4074059 h 6395450"/>
              <a:gd name="connsiteX1272" fmla="*/ 2915818 w 6043926"/>
              <a:gd name="connsiteY1272" fmla="*/ 3974471 h 6395450"/>
              <a:gd name="connsiteX1273" fmla="*/ 3006352 w 6043926"/>
              <a:gd name="connsiteY1273" fmla="*/ 3811509 h 6395450"/>
              <a:gd name="connsiteX1274" fmla="*/ 3069727 w 6043926"/>
              <a:gd name="connsiteY1274" fmla="*/ 3675707 h 6395450"/>
              <a:gd name="connsiteX1275" fmla="*/ 3114994 w 6043926"/>
              <a:gd name="connsiteY1275" fmla="*/ 3413156 h 6395450"/>
              <a:gd name="connsiteX1276" fmla="*/ 3160261 w 6043926"/>
              <a:gd name="connsiteY1276" fmla="*/ 3114392 h 6395450"/>
              <a:gd name="connsiteX1277" fmla="*/ 3169315 w 6043926"/>
              <a:gd name="connsiteY1277" fmla="*/ 2553077 h 6395450"/>
              <a:gd name="connsiteX1278" fmla="*/ 3214582 w 6043926"/>
              <a:gd name="connsiteY1278" fmla="*/ 2245259 h 6395450"/>
              <a:gd name="connsiteX1279" fmla="*/ 3250796 w 6043926"/>
              <a:gd name="connsiteY1279" fmla="*/ 2082297 h 6395450"/>
              <a:gd name="connsiteX1280" fmla="*/ 3277956 w 6043926"/>
              <a:gd name="connsiteY1280" fmla="*/ 2037030 h 6395450"/>
              <a:gd name="connsiteX1281" fmla="*/ 3459026 w 6043926"/>
              <a:gd name="connsiteY1281" fmla="*/ 1919335 h 6395450"/>
              <a:gd name="connsiteX1282" fmla="*/ 3513346 w 6043926"/>
              <a:gd name="connsiteY1282" fmla="*/ 1910281 h 6395450"/>
              <a:gd name="connsiteX1283" fmla="*/ 3549560 w 6043926"/>
              <a:gd name="connsiteY1283" fmla="*/ 1892174 h 6395450"/>
              <a:gd name="connsiteX1284" fmla="*/ 3812111 w 6043926"/>
              <a:gd name="connsiteY1284" fmla="*/ 1901228 h 6395450"/>
              <a:gd name="connsiteX1285" fmla="*/ 4047501 w 6043926"/>
              <a:gd name="connsiteY1285" fmla="*/ 2000816 h 6395450"/>
              <a:gd name="connsiteX1286" fmla="*/ 4237624 w 6043926"/>
              <a:gd name="connsiteY1286" fmla="*/ 2136618 h 6395450"/>
              <a:gd name="connsiteX1287" fmla="*/ 4436800 w 6043926"/>
              <a:gd name="connsiteY1287" fmla="*/ 2462543 h 6395450"/>
              <a:gd name="connsiteX1288" fmla="*/ 4617869 w 6043926"/>
              <a:gd name="connsiteY1288" fmla="*/ 2806574 h 6395450"/>
              <a:gd name="connsiteX1289" fmla="*/ 4672190 w 6043926"/>
              <a:gd name="connsiteY1289" fmla="*/ 2951430 h 6395450"/>
              <a:gd name="connsiteX1290" fmla="*/ 4626923 w 6043926"/>
              <a:gd name="connsiteY1290" fmla="*/ 3920150 h 6395450"/>
              <a:gd name="connsiteX1291" fmla="*/ 4599762 w 6043926"/>
              <a:gd name="connsiteY1291" fmla="*/ 4001632 h 6395450"/>
              <a:gd name="connsiteX1292" fmla="*/ 4536388 w 6043926"/>
              <a:gd name="connsiteY1292" fmla="*/ 4155541 h 6395450"/>
              <a:gd name="connsiteX1293" fmla="*/ 4500174 w 6043926"/>
              <a:gd name="connsiteY1293" fmla="*/ 4209861 h 6395450"/>
              <a:gd name="connsiteX1294" fmla="*/ 4445853 w 6043926"/>
              <a:gd name="connsiteY1294" fmla="*/ 4345663 h 6395450"/>
              <a:gd name="connsiteX1295" fmla="*/ 4400586 w 6043926"/>
              <a:gd name="connsiteY1295" fmla="*/ 4436198 h 6395450"/>
              <a:gd name="connsiteX1296" fmla="*/ 4319105 w 6043926"/>
              <a:gd name="connsiteY1296" fmla="*/ 4617267 h 6395450"/>
              <a:gd name="connsiteX1297" fmla="*/ 4219517 w 6043926"/>
              <a:gd name="connsiteY1297" fmla="*/ 4771176 h 6395450"/>
              <a:gd name="connsiteX1298" fmla="*/ 4138036 w 6043926"/>
              <a:gd name="connsiteY1298" fmla="*/ 4916032 h 6395450"/>
              <a:gd name="connsiteX1299" fmla="*/ 4002234 w 6043926"/>
              <a:gd name="connsiteY1299" fmla="*/ 5142368 h 6395450"/>
              <a:gd name="connsiteX1300" fmla="*/ 3920752 w 6043926"/>
              <a:gd name="connsiteY1300" fmla="*/ 5223849 h 6395450"/>
              <a:gd name="connsiteX1301" fmla="*/ 3866432 w 6043926"/>
              <a:gd name="connsiteY1301" fmla="*/ 5251010 h 6395450"/>
              <a:gd name="connsiteX1302" fmla="*/ 3296063 w 6043926"/>
              <a:gd name="connsiteY1302" fmla="*/ 4997513 h 6395450"/>
              <a:gd name="connsiteX1303" fmla="*/ 2761909 w 6043926"/>
              <a:gd name="connsiteY1303" fmla="*/ 4562946 h 6395450"/>
              <a:gd name="connsiteX1304" fmla="*/ 2671374 w 6043926"/>
              <a:gd name="connsiteY1304" fmla="*/ 4454305 h 6395450"/>
              <a:gd name="connsiteX1305" fmla="*/ 2562733 w 6043926"/>
              <a:gd name="connsiteY1305" fmla="*/ 4227968 h 6395450"/>
              <a:gd name="connsiteX1306" fmla="*/ 2481251 w 6043926"/>
              <a:gd name="connsiteY1306" fmla="*/ 3730028 h 6395450"/>
              <a:gd name="connsiteX1307" fmla="*/ 2490305 w 6043926"/>
              <a:gd name="connsiteY1307" fmla="*/ 2326741 h 6395450"/>
              <a:gd name="connsiteX1308" fmla="*/ 2553679 w 6043926"/>
              <a:gd name="connsiteY1308" fmla="*/ 2082297 h 6395450"/>
              <a:gd name="connsiteX1309" fmla="*/ 2608000 w 6043926"/>
              <a:gd name="connsiteY1309" fmla="*/ 1928388 h 6395450"/>
              <a:gd name="connsiteX1310" fmla="*/ 2725695 w 6043926"/>
              <a:gd name="connsiteY1310" fmla="*/ 1711105 h 6395450"/>
              <a:gd name="connsiteX1311" fmla="*/ 2770962 w 6043926"/>
              <a:gd name="connsiteY1311" fmla="*/ 1656784 h 6395450"/>
              <a:gd name="connsiteX1312" fmla="*/ 2843390 w 6043926"/>
              <a:gd name="connsiteY1312" fmla="*/ 1620570 h 6395450"/>
              <a:gd name="connsiteX1313" fmla="*/ 3015406 w 6043926"/>
              <a:gd name="connsiteY1313" fmla="*/ 1575303 h 6395450"/>
              <a:gd name="connsiteX1314" fmla="*/ 3612935 w 6043926"/>
              <a:gd name="connsiteY1314" fmla="*/ 1611517 h 6395450"/>
              <a:gd name="connsiteX1315" fmla="*/ 3667255 w 6043926"/>
              <a:gd name="connsiteY1315" fmla="*/ 1647731 h 6395450"/>
              <a:gd name="connsiteX1316" fmla="*/ 3794004 w 6043926"/>
              <a:gd name="connsiteY1316" fmla="*/ 1747319 h 6395450"/>
              <a:gd name="connsiteX1317" fmla="*/ 3902645 w 6043926"/>
              <a:gd name="connsiteY1317" fmla="*/ 1910281 h 6395450"/>
              <a:gd name="connsiteX1318" fmla="*/ 4011287 w 6043926"/>
              <a:gd name="connsiteY1318" fmla="*/ 2136618 h 6395450"/>
              <a:gd name="connsiteX1319" fmla="*/ 4147089 w 6043926"/>
              <a:gd name="connsiteY1319" fmla="*/ 2453489 h 6395450"/>
              <a:gd name="connsiteX1320" fmla="*/ 4273837 w 6043926"/>
              <a:gd name="connsiteY1320" fmla="*/ 2851842 h 6395450"/>
              <a:gd name="connsiteX1321" fmla="*/ 4291944 w 6043926"/>
              <a:gd name="connsiteY1321" fmla="*/ 2906162 h 6395450"/>
              <a:gd name="connsiteX1322" fmla="*/ 4337212 w 6043926"/>
              <a:gd name="connsiteY1322" fmla="*/ 3159659 h 6395450"/>
              <a:gd name="connsiteX1323" fmla="*/ 4355319 w 6043926"/>
              <a:gd name="connsiteY1323" fmla="*/ 3440317 h 6395450"/>
              <a:gd name="connsiteX1324" fmla="*/ 4337212 w 6043926"/>
              <a:gd name="connsiteY1324" fmla="*/ 4092166 h 6395450"/>
              <a:gd name="connsiteX1325" fmla="*/ 4282891 w 6043926"/>
              <a:gd name="connsiteY1325" fmla="*/ 4273236 h 6395450"/>
              <a:gd name="connsiteX1326" fmla="*/ 4237624 w 6043926"/>
              <a:gd name="connsiteY1326" fmla="*/ 4436198 h 6395450"/>
              <a:gd name="connsiteX1327" fmla="*/ 4183303 w 6043926"/>
              <a:gd name="connsiteY1327" fmla="*/ 4553893 h 6395450"/>
              <a:gd name="connsiteX1328" fmla="*/ 4165196 w 6043926"/>
              <a:gd name="connsiteY1328" fmla="*/ 4608214 h 6395450"/>
              <a:gd name="connsiteX1329" fmla="*/ 4092768 w 6043926"/>
              <a:gd name="connsiteY1329" fmla="*/ 4707802 h 6395450"/>
              <a:gd name="connsiteX1330" fmla="*/ 4047501 w 6043926"/>
              <a:gd name="connsiteY1330" fmla="*/ 4780230 h 6395450"/>
              <a:gd name="connsiteX1331" fmla="*/ 3893592 w 6043926"/>
              <a:gd name="connsiteY1331" fmla="*/ 4916032 h 6395450"/>
              <a:gd name="connsiteX1332" fmla="*/ 3848325 w 6043926"/>
              <a:gd name="connsiteY1332" fmla="*/ 4943192 h 6395450"/>
              <a:gd name="connsiteX1333" fmla="*/ 3721576 w 6043926"/>
              <a:gd name="connsiteY1333" fmla="*/ 4961299 h 6395450"/>
              <a:gd name="connsiteX1334" fmla="*/ 3323224 w 6043926"/>
              <a:gd name="connsiteY1334" fmla="*/ 4934139 h 6395450"/>
              <a:gd name="connsiteX1335" fmla="*/ 3287010 w 6043926"/>
              <a:gd name="connsiteY1335" fmla="*/ 4906978 h 6395450"/>
              <a:gd name="connsiteX1336" fmla="*/ 3124047 w 6043926"/>
              <a:gd name="connsiteY1336" fmla="*/ 4635374 h 6395450"/>
              <a:gd name="connsiteX1337" fmla="*/ 2870550 w 6043926"/>
              <a:gd name="connsiteY1337" fmla="*/ 3938257 h 6395450"/>
              <a:gd name="connsiteX1338" fmla="*/ 2843390 w 6043926"/>
              <a:gd name="connsiteY1338" fmla="*/ 3657600 h 6395450"/>
              <a:gd name="connsiteX1339" fmla="*/ 2852443 w 6043926"/>
              <a:gd name="connsiteY1339" fmla="*/ 2779414 h 6395450"/>
              <a:gd name="connsiteX1340" fmla="*/ 2915818 w 6043926"/>
              <a:gd name="connsiteY1340" fmla="*/ 2426329 h 6395450"/>
              <a:gd name="connsiteX1341" fmla="*/ 2952032 w 6043926"/>
              <a:gd name="connsiteY1341" fmla="*/ 2190939 h 6395450"/>
              <a:gd name="connsiteX1342" fmla="*/ 3006352 w 6043926"/>
              <a:gd name="connsiteY1342" fmla="*/ 2018923 h 6395450"/>
              <a:gd name="connsiteX1343" fmla="*/ 3087834 w 6043926"/>
              <a:gd name="connsiteY1343" fmla="*/ 1874067 h 6395450"/>
              <a:gd name="connsiteX1344" fmla="*/ 3296063 w 6043926"/>
              <a:gd name="connsiteY1344" fmla="*/ 1738265 h 6395450"/>
              <a:gd name="connsiteX1345" fmla="*/ 3440919 w 6043926"/>
              <a:gd name="connsiteY1345" fmla="*/ 1683944 h 6395450"/>
              <a:gd name="connsiteX1346" fmla="*/ 3486186 w 6043926"/>
              <a:gd name="connsiteY1346" fmla="*/ 1656784 h 6395450"/>
              <a:gd name="connsiteX1347" fmla="*/ 3549560 w 6043926"/>
              <a:gd name="connsiteY1347" fmla="*/ 1647731 h 6395450"/>
              <a:gd name="connsiteX1348" fmla="*/ 3594828 w 6043926"/>
              <a:gd name="connsiteY1348" fmla="*/ 1638677 h 6395450"/>
              <a:gd name="connsiteX1349" fmla="*/ 3766843 w 6043926"/>
              <a:gd name="connsiteY1349" fmla="*/ 1665838 h 6395450"/>
              <a:gd name="connsiteX1350" fmla="*/ 3956966 w 6043926"/>
              <a:gd name="connsiteY1350" fmla="*/ 1783533 h 6395450"/>
              <a:gd name="connsiteX1351" fmla="*/ 4110875 w 6043926"/>
              <a:gd name="connsiteY1351" fmla="*/ 1883121 h 6395450"/>
              <a:gd name="connsiteX1352" fmla="*/ 4400586 w 6043926"/>
              <a:gd name="connsiteY1352" fmla="*/ 2172832 h 6395450"/>
              <a:gd name="connsiteX1353" fmla="*/ 4500174 w 6043926"/>
              <a:gd name="connsiteY1353" fmla="*/ 2317687 h 6395450"/>
              <a:gd name="connsiteX1354" fmla="*/ 4645030 w 6043926"/>
              <a:gd name="connsiteY1354" fmla="*/ 2706986 h 6395450"/>
              <a:gd name="connsiteX1355" fmla="*/ 4681243 w 6043926"/>
              <a:gd name="connsiteY1355" fmla="*/ 3069125 h 6395450"/>
              <a:gd name="connsiteX1356" fmla="*/ 4663136 w 6043926"/>
              <a:gd name="connsiteY1356" fmla="*/ 3666653 h 6395450"/>
              <a:gd name="connsiteX1357" fmla="*/ 4645030 w 6043926"/>
              <a:gd name="connsiteY1357" fmla="*/ 3802455 h 6395450"/>
              <a:gd name="connsiteX1358" fmla="*/ 4518281 w 6043926"/>
              <a:gd name="connsiteY1358" fmla="*/ 4110273 h 6395450"/>
              <a:gd name="connsiteX1359" fmla="*/ 4382479 w 6043926"/>
              <a:gd name="connsiteY1359" fmla="*/ 4418091 h 6395450"/>
              <a:gd name="connsiteX1360" fmla="*/ 4328158 w 6043926"/>
              <a:gd name="connsiteY1360" fmla="*/ 4490519 h 6395450"/>
              <a:gd name="connsiteX1361" fmla="*/ 4264784 w 6043926"/>
              <a:gd name="connsiteY1361" fmla="*/ 4608214 h 6395450"/>
              <a:gd name="connsiteX1362" fmla="*/ 4156142 w 6043926"/>
              <a:gd name="connsiteY1362" fmla="*/ 4716855 h 6395450"/>
              <a:gd name="connsiteX1363" fmla="*/ 3893592 w 6043926"/>
              <a:gd name="connsiteY1363" fmla="*/ 4707802 h 6395450"/>
              <a:gd name="connsiteX1364" fmla="*/ 3812111 w 6043926"/>
              <a:gd name="connsiteY1364" fmla="*/ 4680642 h 6395450"/>
              <a:gd name="connsiteX1365" fmla="*/ 3640095 w 6043926"/>
              <a:gd name="connsiteY1365" fmla="*/ 4608214 h 6395450"/>
              <a:gd name="connsiteX1366" fmla="*/ 3386598 w 6043926"/>
              <a:gd name="connsiteY1366" fmla="*/ 4481465 h 6395450"/>
              <a:gd name="connsiteX1367" fmla="*/ 3205529 w 6043926"/>
              <a:gd name="connsiteY1367" fmla="*/ 4354717 h 6395450"/>
              <a:gd name="connsiteX1368" fmla="*/ 2933925 w 6043926"/>
              <a:gd name="connsiteY1368" fmla="*/ 4028792 h 6395450"/>
              <a:gd name="connsiteX1369" fmla="*/ 2879604 w 6043926"/>
              <a:gd name="connsiteY1369" fmla="*/ 3929204 h 6395450"/>
              <a:gd name="connsiteX1370" fmla="*/ 2716641 w 6043926"/>
              <a:gd name="connsiteY1370" fmla="*/ 3431263 h 6395450"/>
              <a:gd name="connsiteX1371" fmla="*/ 2680428 w 6043926"/>
              <a:gd name="connsiteY1371" fmla="*/ 3150606 h 6395450"/>
              <a:gd name="connsiteX1372" fmla="*/ 2725695 w 6043926"/>
              <a:gd name="connsiteY1372" fmla="*/ 1973655 h 6395450"/>
              <a:gd name="connsiteX1373" fmla="*/ 2915818 w 6043926"/>
              <a:gd name="connsiteY1373" fmla="*/ 1729212 h 6395450"/>
              <a:gd name="connsiteX1374" fmla="*/ 3124047 w 6043926"/>
              <a:gd name="connsiteY1374" fmla="*/ 1557196 h 6395450"/>
              <a:gd name="connsiteX1375" fmla="*/ 3259849 w 6043926"/>
              <a:gd name="connsiteY1375" fmla="*/ 1466661 h 6395450"/>
              <a:gd name="connsiteX1376" fmla="*/ 3314170 w 6043926"/>
              <a:gd name="connsiteY1376" fmla="*/ 1439501 h 6395450"/>
              <a:gd name="connsiteX1377" fmla="*/ 3431865 w 6043926"/>
              <a:gd name="connsiteY1377" fmla="*/ 1358020 h 6395450"/>
              <a:gd name="connsiteX1378" fmla="*/ 3621988 w 6043926"/>
              <a:gd name="connsiteY1378" fmla="*/ 1312752 h 6395450"/>
              <a:gd name="connsiteX1379" fmla="*/ 3875485 w 6043926"/>
              <a:gd name="connsiteY1379" fmla="*/ 1403287 h 6395450"/>
              <a:gd name="connsiteX1380" fmla="*/ 4183303 w 6043926"/>
              <a:gd name="connsiteY1380" fmla="*/ 1801640 h 6395450"/>
              <a:gd name="connsiteX1381" fmla="*/ 4427746 w 6043926"/>
              <a:gd name="connsiteY1381" fmla="*/ 2245259 h 6395450"/>
              <a:gd name="connsiteX1382" fmla="*/ 4509228 w 6043926"/>
              <a:gd name="connsiteY1382" fmla="*/ 2480649 h 6395450"/>
              <a:gd name="connsiteX1383" fmla="*/ 4599762 w 6043926"/>
              <a:gd name="connsiteY1383" fmla="*/ 2779414 h 6395450"/>
              <a:gd name="connsiteX1384" fmla="*/ 4645030 w 6043926"/>
              <a:gd name="connsiteY1384" fmla="*/ 3023857 h 6395450"/>
              <a:gd name="connsiteX1385" fmla="*/ 4708404 w 6043926"/>
              <a:gd name="connsiteY1385" fmla="*/ 3458424 h 6395450"/>
              <a:gd name="connsiteX1386" fmla="*/ 4717457 w 6043926"/>
              <a:gd name="connsiteY1386" fmla="*/ 3630440 h 6395450"/>
              <a:gd name="connsiteX1387" fmla="*/ 4726511 w 6043926"/>
              <a:gd name="connsiteY1387" fmla="*/ 3974471 h 6395450"/>
              <a:gd name="connsiteX1388" fmla="*/ 4708404 w 6043926"/>
              <a:gd name="connsiteY1388" fmla="*/ 4218915 h 6395450"/>
              <a:gd name="connsiteX1389" fmla="*/ 4645030 w 6043926"/>
              <a:gd name="connsiteY1389" fmla="*/ 4409038 h 6395450"/>
              <a:gd name="connsiteX1390" fmla="*/ 4554495 w 6043926"/>
              <a:gd name="connsiteY1390" fmla="*/ 4590107 h 6395450"/>
              <a:gd name="connsiteX1391" fmla="*/ 4518281 w 6043926"/>
              <a:gd name="connsiteY1391" fmla="*/ 4626321 h 6395450"/>
              <a:gd name="connsiteX1392" fmla="*/ 4427746 w 6043926"/>
              <a:gd name="connsiteY1392" fmla="*/ 4716855 h 6395450"/>
              <a:gd name="connsiteX1393" fmla="*/ 4337212 w 6043926"/>
              <a:gd name="connsiteY1393" fmla="*/ 4744016 h 6395450"/>
              <a:gd name="connsiteX1394" fmla="*/ 3839271 w 6043926"/>
              <a:gd name="connsiteY1394" fmla="*/ 4671588 h 6395450"/>
              <a:gd name="connsiteX1395" fmla="*/ 3386598 w 6043926"/>
              <a:gd name="connsiteY1395" fmla="*/ 4454305 h 6395450"/>
              <a:gd name="connsiteX1396" fmla="*/ 3268903 w 6043926"/>
              <a:gd name="connsiteY1396" fmla="*/ 4345663 h 6395450"/>
              <a:gd name="connsiteX1397" fmla="*/ 3124047 w 6043926"/>
              <a:gd name="connsiteY1397" fmla="*/ 4110273 h 6395450"/>
              <a:gd name="connsiteX1398" fmla="*/ 2961085 w 6043926"/>
              <a:gd name="connsiteY1398" fmla="*/ 3730028 h 6395450"/>
              <a:gd name="connsiteX1399" fmla="*/ 2906764 w 6043926"/>
              <a:gd name="connsiteY1399" fmla="*/ 3449370 h 6395450"/>
              <a:gd name="connsiteX1400" fmla="*/ 2924871 w 6043926"/>
              <a:gd name="connsiteY1400" fmla="*/ 3069125 h 6395450"/>
              <a:gd name="connsiteX1401" fmla="*/ 3105940 w 6043926"/>
              <a:gd name="connsiteY1401" fmla="*/ 2716040 h 6395450"/>
              <a:gd name="connsiteX1402" fmla="*/ 3368491 w 6043926"/>
              <a:gd name="connsiteY1402" fmla="*/ 2163778 h 6395450"/>
              <a:gd name="connsiteX1403" fmla="*/ 3440919 w 6043926"/>
              <a:gd name="connsiteY1403" fmla="*/ 1928388 h 6395450"/>
              <a:gd name="connsiteX1404" fmla="*/ 3540507 w 6043926"/>
              <a:gd name="connsiteY1404" fmla="*/ 1692998 h 6395450"/>
              <a:gd name="connsiteX1405" fmla="*/ 3549560 w 6043926"/>
              <a:gd name="connsiteY1405" fmla="*/ 1656784 h 6395450"/>
              <a:gd name="connsiteX1406" fmla="*/ 3640095 w 6043926"/>
              <a:gd name="connsiteY1406" fmla="*/ 1566249 h 6395450"/>
              <a:gd name="connsiteX1407" fmla="*/ 3703469 w 6043926"/>
              <a:gd name="connsiteY1407" fmla="*/ 1502875 h 6395450"/>
              <a:gd name="connsiteX1408" fmla="*/ 3812111 w 6043926"/>
              <a:gd name="connsiteY1408" fmla="*/ 1448554 h 6395450"/>
              <a:gd name="connsiteX1409" fmla="*/ 3966020 w 6043926"/>
              <a:gd name="connsiteY1409" fmla="*/ 1403287 h 6395450"/>
              <a:gd name="connsiteX1410" fmla="*/ 4047501 w 6043926"/>
              <a:gd name="connsiteY1410" fmla="*/ 1394234 h 6395450"/>
              <a:gd name="connsiteX1411" fmla="*/ 4138036 w 6043926"/>
              <a:gd name="connsiteY1411" fmla="*/ 1376127 h 63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Lst>
            <a:rect l="l" t="t" r="r" b="b"/>
            <a:pathLst>
              <a:path w="6043926" h="6395450">
                <a:moveTo>
                  <a:pt x="2191540" y="4870764"/>
                </a:moveTo>
                <a:cubicBezTo>
                  <a:pt x="2194558" y="4855675"/>
                  <a:pt x="2197256" y="4840518"/>
                  <a:pt x="2200594" y="4825497"/>
                </a:cubicBezTo>
                <a:cubicBezTo>
                  <a:pt x="2203293" y="4813350"/>
                  <a:pt x="2207207" y="4801484"/>
                  <a:pt x="2209647" y="4789283"/>
                </a:cubicBezTo>
                <a:cubicBezTo>
                  <a:pt x="2213247" y="4771283"/>
                  <a:pt x="2214719" y="4752882"/>
                  <a:pt x="2218701" y="4734962"/>
                </a:cubicBezTo>
                <a:cubicBezTo>
                  <a:pt x="2226799" y="4698523"/>
                  <a:pt x="2236808" y="4662535"/>
                  <a:pt x="2245861" y="4626321"/>
                </a:cubicBezTo>
                <a:cubicBezTo>
                  <a:pt x="2251897" y="4565964"/>
                  <a:pt x="2256444" y="4505440"/>
                  <a:pt x="2263968" y="4445251"/>
                </a:cubicBezTo>
                <a:cubicBezTo>
                  <a:pt x="2267196" y="4419425"/>
                  <a:pt x="2298471" y="4333032"/>
                  <a:pt x="2300182" y="4327556"/>
                </a:cubicBezTo>
                <a:cubicBezTo>
                  <a:pt x="2306735" y="4306586"/>
                  <a:pt x="2311736" y="4285152"/>
                  <a:pt x="2318289" y="4264182"/>
                </a:cubicBezTo>
                <a:cubicBezTo>
                  <a:pt x="2326828" y="4236856"/>
                  <a:pt x="2337029" y="4210064"/>
                  <a:pt x="2345449" y="4182701"/>
                </a:cubicBezTo>
                <a:cubicBezTo>
                  <a:pt x="2349108" y="4170808"/>
                  <a:pt x="2348545" y="4157411"/>
                  <a:pt x="2354503" y="4146487"/>
                </a:cubicBezTo>
                <a:cubicBezTo>
                  <a:pt x="2366934" y="4123697"/>
                  <a:pt x="2384681" y="4104238"/>
                  <a:pt x="2399770" y="4083113"/>
                </a:cubicBezTo>
                <a:cubicBezTo>
                  <a:pt x="2408824" y="4055953"/>
                  <a:pt x="2416298" y="4028214"/>
                  <a:pt x="2426931" y="4001632"/>
                </a:cubicBezTo>
                <a:cubicBezTo>
                  <a:pt x="2434450" y="3982836"/>
                  <a:pt x="2448530" y="3966776"/>
                  <a:pt x="2454091" y="3947311"/>
                </a:cubicBezTo>
                <a:cubicBezTo>
                  <a:pt x="2500346" y="3785414"/>
                  <a:pt x="2423398" y="3954374"/>
                  <a:pt x="2490305" y="3820562"/>
                </a:cubicBezTo>
                <a:cubicBezTo>
                  <a:pt x="2529550" y="3663582"/>
                  <a:pt x="2484235" y="3828505"/>
                  <a:pt x="2535572" y="3684760"/>
                </a:cubicBezTo>
                <a:cubicBezTo>
                  <a:pt x="2579256" y="3562444"/>
                  <a:pt x="2519652" y="3670598"/>
                  <a:pt x="2598946" y="3485584"/>
                </a:cubicBezTo>
                <a:cubicBezTo>
                  <a:pt x="2608000" y="3464459"/>
                  <a:pt x="2617571" y="3443549"/>
                  <a:pt x="2626107" y="3422210"/>
                </a:cubicBezTo>
                <a:cubicBezTo>
                  <a:pt x="2635683" y="3398270"/>
                  <a:pt x="2643110" y="3373482"/>
                  <a:pt x="2653267" y="3349782"/>
                </a:cubicBezTo>
                <a:cubicBezTo>
                  <a:pt x="2661242" y="3331175"/>
                  <a:pt x="2671374" y="3313568"/>
                  <a:pt x="2680428" y="3295461"/>
                </a:cubicBezTo>
                <a:cubicBezTo>
                  <a:pt x="2686464" y="3268301"/>
                  <a:pt x="2689737" y="3240375"/>
                  <a:pt x="2698535" y="3213980"/>
                </a:cubicBezTo>
                <a:cubicBezTo>
                  <a:pt x="2704937" y="3194775"/>
                  <a:pt x="2719742" y="3179008"/>
                  <a:pt x="2725695" y="3159659"/>
                </a:cubicBezTo>
                <a:cubicBezTo>
                  <a:pt x="2731970" y="3139263"/>
                  <a:pt x="2729860" y="3117057"/>
                  <a:pt x="2734748" y="3096285"/>
                </a:cubicBezTo>
                <a:cubicBezTo>
                  <a:pt x="2741964" y="3065615"/>
                  <a:pt x="2752855" y="3035928"/>
                  <a:pt x="2761909" y="3005750"/>
                </a:cubicBezTo>
                <a:cubicBezTo>
                  <a:pt x="2788770" y="2737132"/>
                  <a:pt x="2782505" y="2834775"/>
                  <a:pt x="2761909" y="2326741"/>
                </a:cubicBezTo>
                <a:cubicBezTo>
                  <a:pt x="2760782" y="2298941"/>
                  <a:pt x="2750295" y="2272314"/>
                  <a:pt x="2743802" y="2245259"/>
                </a:cubicBezTo>
                <a:cubicBezTo>
                  <a:pt x="2732187" y="2196862"/>
                  <a:pt x="2714626" y="2149675"/>
                  <a:pt x="2707588" y="2100404"/>
                </a:cubicBezTo>
                <a:cubicBezTo>
                  <a:pt x="2704570" y="2079279"/>
                  <a:pt x="2704397" y="2057548"/>
                  <a:pt x="2698535" y="2037030"/>
                </a:cubicBezTo>
                <a:cubicBezTo>
                  <a:pt x="2692221" y="2014931"/>
                  <a:pt x="2679104" y="1995299"/>
                  <a:pt x="2671374" y="1973655"/>
                </a:cubicBezTo>
                <a:cubicBezTo>
                  <a:pt x="2663985" y="1952965"/>
                  <a:pt x="2659820" y="1931251"/>
                  <a:pt x="2653267" y="1910281"/>
                </a:cubicBezTo>
                <a:cubicBezTo>
                  <a:pt x="2644728" y="1882955"/>
                  <a:pt x="2634646" y="1856126"/>
                  <a:pt x="2626107" y="1828800"/>
                </a:cubicBezTo>
                <a:cubicBezTo>
                  <a:pt x="2619554" y="1807830"/>
                  <a:pt x="2614948" y="1786269"/>
                  <a:pt x="2608000" y="1765426"/>
                </a:cubicBezTo>
                <a:cubicBezTo>
                  <a:pt x="2599846" y="1740965"/>
                  <a:pt x="2588993" y="1717459"/>
                  <a:pt x="2580839" y="1692998"/>
                </a:cubicBezTo>
                <a:cubicBezTo>
                  <a:pt x="2570876" y="1663108"/>
                  <a:pt x="2564446" y="1632073"/>
                  <a:pt x="2553679" y="1602463"/>
                </a:cubicBezTo>
                <a:cubicBezTo>
                  <a:pt x="2509514" y="1481007"/>
                  <a:pt x="2513849" y="1513147"/>
                  <a:pt x="2463144" y="1403287"/>
                </a:cubicBezTo>
                <a:cubicBezTo>
                  <a:pt x="2439623" y="1352326"/>
                  <a:pt x="2389168" y="1225673"/>
                  <a:pt x="2354503" y="1167897"/>
                </a:cubicBezTo>
                <a:cubicBezTo>
                  <a:pt x="2335551" y="1136309"/>
                  <a:pt x="2310653" y="1108600"/>
                  <a:pt x="2291129" y="1077362"/>
                </a:cubicBezTo>
                <a:cubicBezTo>
                  <a:pt x="2265339" y="1036098"/>
                  <a:pt x="2246490" y="990560"/>
                  <a:pt x="2218701" y="950614"/>
                </a:cubicBezTo>
                <a:cubicBezTo>
                  <a:pt x="2197949" y="920783"/>
                  <a:pt x="2169537" y="897050"/>
                  <a:pt x="2146273" y="869133"/>
                </a:cubicBezTo>
                <a:cubicBezTo>
                  <a:pt x="2056690" y="761633"/>
                  <a:pt x="2080979" y="767625"/>
                  <a:pt x="1956150" y="642796"/>
                </a:cubicBezTo>
                <a:cubicBezTo>
                  <a:pt x="1941061" y="627707"/>
                  <a:pt x="1927954" y="610332"/>
                  <a:pt x="1910883" y="597529"/>
                </a:cubicBezTo>
                <a:cubicBezTo>
                  <a:pt x="1879405" y="573920"/>
                  <a:pt x="1844662" y="555008"/>
                  <a:pt x="1811295" y="534154"/>
                </a:cubicBezTo>
                <a:cubicBezTo>
                  <a:pt x="1768292" y="507277"/>
                  <a:pt x="1767405" y="505546"/>
                  <a:pt x="1720760" y="488887"/>
                </a:cubicBezTo>
                <a:cubicBezTo>
                  <a:pt x="1693798" y="479258"/>
                  <a:pt x="1667824" y="463923"/>
                  <a:pt x="1639279" y="461727"/>
                </a:cubicBezTo>
                <a:lnTo>
                  <a:pt x="1521584" y="452673"/>
                </a:lnTo>
                <a:cubicBezTo>
                  <a:pt x="1406907" y="458709"/>
                  <a:pt x="1292007" y="461437"/>
                  <a:pt x="1177552" y="470780"/>
                </a:cubicBezTo>
                <a:cubicBezTo>
                  <a:pt x="1143924" y="473525"/>
                  <a:pt x="1109710" y="477459"/>
                  <a:pt x="1077964" y="488887"/>
                </a:cubicBezTo>
                <a:cubicBezTo>
                  <a:pt x="1033520" y="504887"/>
                  <a:pt x="990519" y="526059"/>
                  <a:pt x="951216" y="552261"/>
                </a:cubicBezTo>
                <a:cubicBezTo>
                  <a:pt x="942162" y="558297"/>
                  <a:pt x="931749" y="562674"/>
                  <a:pt x="924055" y="570368"/>
                </a:cubicBezTo>
                <a:cubicBezTo>
                  <a:pt x="886391" y="608032"/>
                  <a:pt x="860081" y="651240"/>
                  <a:pt x="833521" y="697117"/>
                </a:cubicBezTo>
                <a:cubicBezTo>
                  <a:pt x="814575" y="729842"/>
                  <a:pt x="794987" y="762345"/>
                  <a:pt x="779200" y="796705"/>
                </a:cubicBezTo>
                <a:cubicBezTo>
                  <a:pt x="687881" y="995458"/>
                  <a:pt x="691510" y="996402"/>
                  <a:pt x="634344" y="1167897"/>
                </a:cubicBezTo>
                <a:cubicBezTo>
                  <a:pt x="587978" y="1446092"/>
                  <a:pt x="659902" y="1047237"/>
                  <a:pt x="525703" y="1557196"/>
                </a:cubicBezTo>
                <a:lnTo>
                  <a:pt x="480436" y="1729212"/>
                </a:lnTo>
                <a:cubicBezTo>
                  <a:pt x="474400" y="1816729"/>
                  <a:pt x="472885" y="1904675"/>
                  <a:pt x="462329" y="1991762"/>
                </a:cubicBezTo>
                <a:lnTo>
                  <a:pt x="426115" y="2290527"/>
                </a:lnTo>
                <a:cubicBezTo>
                  <a:pt x="429133" y="2734147"/>
                  <a:pt x="429588" y="3177791"/>
                  <a:pt x="435168" y="3621386"/>
                </a:cubicBezTo>
                <a:cubicBezTo>
                  <a:pt x="435625" y="3657723"/>
                  <a:pt x="439892" y="3693947"/>
                  <a:pt x="444222" y="3730028"/>
                </a:cubicBezTo>
                <a:cubicBezTo>
                  <a:pt x="448951" y="3769438"/>
                  <a:pt x="456293" y="3808491"/>
                  <a:pt x="462329" y="3847723"/>
                </a:cubicBezTo>
                <a:cubicBezTo>
                  <a:pt x="465347" y="3965418"/>
                  <a:pt x="462842" y="4083384"/>
                  <a:pt x="471382" y="4200808"/>
                </a:cubicBezTo>
                <a:cubicBezTo>
                  <a:pt x="474945" y="4249805"/>
                  <a:pt x="492868" y="4296865"/>
                  <a:pt x="498542" y="4345663"/>
                </a:cubicBezTo>
                <a:cubicBezTo>
                  <a:pt x="507979" y="4426821"/>
                  <a:pt x="505094" y="4509224"/>
                  <a:pt x="516649" y="4590107"/>
                </a:cubicBezTo>
                <a:cubicBezTo>
                  <a:pt x="522121" y="4628408"/>
                  <a:pt x="585606" y="4928345"/>
                  <a:pt x="607184" y="5006566"/>
                </a:cubicBezTo>
                <a:cubicBezTo>
                  <a:pt x="617335" y="5043364"/>
                  <a:pt x="632172" y="5078723"/>
                  <a:pt x="643398" y="5115208"/>
                </a:cubicBezTo>
                <a:cubicBezTo>
                  <a:pt x="656320" y="5157205"/>
                  <a:pt x="668955" y="5199328"/>
                  <a:pt x="679612" y="5241956"/>
                </a:cubicBezTo>
                <a:cubicBezTo>
                  <a:pt x="690092" y="5283875"/>
                  <a:pt x="694902" y="5327159"/>
                  <a:pt x="706772" y="5368705"/>
                </a:cubicBezTo>
                <a:cubicBezTo>
                  <a:pt x="719097" y="5411842"/>
                  <a:pt x="736950" y="5453204"/>
                  <a:pt x="752039" y="5495453"/>
                </a:cubicBezTo>
                <a:cubicBezTo>
                  <a:pt x="755057" y="5516578"/>
                  <a:pt x="755231" y="5538310"/>
                  <a:pt x="761093" y="5558828"/>
                </a:cubicBezTo>
                <a:cubicBezTo>
                  <a:pt x="780761" y="5627667"/>
                  <a:pt x="873572" y="5762113"/>
                  <a:pt x="887841" y="5794218"/>
                </a:cubicBezTo>
                <a:cubicBezTo>
                  <a:pt x="949768" y="5933553"/>
                  <a:pt x="910985" y="5863888"/>
                  <a:pt x="1050804" y="6038661"/>
                </a:cubicBezTo>
                <a:cubicBezTo>
                  <a:pt x="1068185" y="6060387"/>
                  <a:pt x="1083399" y="6084655"/>
                  <a:pt x="1105125" y="6102036"/>
                </a:cubicBezTo>
                <a:cubicBezTo>
                  <a:pt x="1120214" y="6114107"/>
                  <a:pt x="1136094" y="6125251"/>
                  <a:pt x="1150392" y="6138249"/>
                </a:cubicBezTo>
                <a:cubicBezTo>
                  <a:pt x="1169340" y="6155474"/>
                  <a:pt x="1181809" y="6181118"/>
                  <a:pt x="1204713" y="6192570"/>
                </a:cubicBezTo>
                <a:cubicBezTo>
                  <a:pt x="1249960" y="6215194"/>
                  <a:pt x="1349568" y="6237838"/>
                  <a:pt x="1349568" y="6237838"/>
                </a:cubicBezTo>
                <a:lnTo>
                  <a:pt x="1612119" y="6228784"/>
                </a:lnTo>
                <a:cubicBezTo>
                  <a:pt x="1663878" y="6219947"/>
                  <a:pt x="1732866" y="6160679"/>
                  <a:pt x="1784135" y="6138249"/>
                </a:cubicBezTo>
                <a:cubicBezTo>
                  <a:pt x="1810364" y="6126774"/>
                  <a:pt x="1839361" y="6122504"/>
                  <a:pt x="1865616" y="6111089"/>
                </a:cubicBezTo>
                <a:cubicBezTo>
                  <a:pt x="2101895" y="6008360"/>
                  <a:pt x="1910192" y="6075106"/>
                  <a:pt x="2046685" y="6029608"/>
                </a:cubicBezTo>
                <a:cubicBezTo>
                  <a:pt x="2061774" y="6017537"/>
                  <a:pt x="2076064" y="6004393"/>
                  <a:pt x="2091952" y="5993394"/>
                </a:cubicBezTo>
                <a:cubicBezTo>
                  <a:pt x="2115360" y="5977189"/>
                  <a:pt x="2142646" y="5966517"/>
                  <a:pt x="2164380" y="5948127"/>
                </a:cubicBezTo>
                <a:cubicBezTo>
                  <a:pt x="2182373" y="5932902"/>
                  <a:pt x="2193527" y="5911001"/>
                  <a:pt x="2209647" y="5893806"/>
                </a:cubicBezTo>
                <a:cubicBezTo>
                  <a:pt x="2238837" y="5862670"/>
                  <a:pt x="2275376" y="5838000"/>
                  <a:pt x="2300182" y="5803271"/>
                </a:cubicBezTo>
                <a:cubicBezTo>
                  <a:pt x="2315271" y="5782146"/>
                  <a:pt x="2332093" y="5762158"/>
                  <a:pt x="2345449" y="5739897"/>
                </a:cubicBezTo>
                <a:cubicBezTo>
                  <a:pt x="2359336" y="5716751"/>
                  <a:pt x="2366690" y="5689928"/>
                  <a:pt x="2381663" y="5667469"/>
                </a:cubicBezTo>
                <a:cubicBezTo>
                  <a:pt x="2391133" y="5653265"/>
                  <a:pt x="2407634" y="5644912"/>
                  <a:pt x="2417877" y="5631255"/>
                </a:cubicBezTo>
                <a:cubicBezTo>
                  <a:pt x="2434959" y="5608479"/>
                  <a:pt x="2449511" y="5583821"/>
                  <a:pt x="2463144" y="5558828"/>
                </a:cubicBezTo>
                <a:cubicBezTo>
                  <a:pt x="2467714" y="5550450"/>
                  <a:pt x="2467563" y="5540009"/>
                  <a:pt x="2472198" y="5531667"/>
                </a:cubicBezTo>
                <a:cubicBezTo>
                  <a:pt x="2497835" y="5485520"/>
                  <a:pt x="2534073" y="5444879"/>
                  <a:pt x="2553679" y="5395865"/>
                </a:cubicBezTo>
                <a:cubicBezTo>
                  <a:pt x="2559715" y="5380776"/>
                  <a:pt x="2563597" y="5364636"/>
                  <a:pt x="2571786" y="5350598"/>
                </a:cubicBezTo>
                <a:cubicBezTo>
                  <a:pt x="2584867" y="5328174"/>
                  <a:pt x="2604836" y="5310130"/>
                  <a:pt x="2617053" y="5287224"/>
                </a:cubicBezTo>
                <a:cubicBezTo>
                  <a:pt x="2629187" y="5264473"/>
                  <a:pt x="2634638" y="5238736"/>
                  <a:pt x="2644214" y="5214796"/>
                </a:cubicBezTo>
                <a:cubicBezTo>
                  <a:pt x="2652750" y="5193457"/>
                  <a:pt x="2661096" y="5171979"/>
                  <a:pt x="2671374" y="5151422"/>
                </a:cubicBezTo>
                <a:cubicBezTo>
                  <a:pt x="2710839" y="5072491"/>
                  <a:pt x="2716950" y="5081751"/>
                  <a:pt x="2743802" y="5006566"/>
                </a:cubicBezTo>
                <a:cubicBezTo>
                  <a:pt x="2751191" y="4985876"/>
                  <a:pt x="2754520" y="4963882"/>
                  <a:pt x="2761909" y="4943192"/>
                </a:cubicBezTo>
                <a:cubicBezTo>
                  <a:pt x="2813235" y="4799479"/>
                  <a:pt x="2764529" y="4954750"/>
                  <a:pt x="2816230" y="4825497"/>
                </a:cubicBezTo>
                <a:cubicBezTo>
                  <a:pt x="2827685" y="4796859"/>
                  <a:pt x="2852908" y="4714998"/>
                  <a:pt x="2861497" y="4680642"/>
                </a:cubicBezTo>
                <a:cubicBezTo>
                  <a:pt x="2878567" y="4612360"/>
                  <a:pt x="2880015" y="4600603"/>
                  <a:pt x="2888657" y="4535786"/>
                </a:cubicBezTo>
                <a:cubicBezTo>
                  <a:pt x="2890688" y="4520553"/>
                  <a:pt x="2902751" y="4418711"/>
                  <a:pt x="2906764" y="4399984"/>
                </a:cubicBezTo>
                <a:cubicBezTo>
                  <a:pt x="2911367" y="4378502"/>
                  <a:pt x="2920268" y="4358092"/>
                  <a:pt x="2924871" y="4336610"/>
                </a:cubicBezTo>
                <a:cubicBezTo>
                  <a:pt x="2929342" y="4315745"/>
                  <a:pt x="2930680" y="4294327"/>
                  <a:pt x="2933925" y="4273236"/>
                </a:cubicBezTo>
                <a:cubicBezTo>
                  <a:pt x="2936716" y="4255093"/>
                  <a:pt x="2939960" y="4237022"/>
                  <a:pt x="2942978" y="4218915"/>
                </a:cubicBezTo>
                <a:cubicBezTo>
                  <a:pt x="2945996" y="4146487"/>
                  <a:pt x="2944636" y="4073744"/>
                  <a:pt x="2952032" y="4001632"/>
                </a:cubicBezTo>
                <a:cubicBezTo>
                  <a:pt x="2956742" y="3955709"/>
                  <a:pt x="2976558" y="3911919"/>
                  <a:pt x="2979192" y="3865830"/>
                </a:cubicBezTo>
                <a:cubicBezTo>
                  <a:pt x="2988662" y="3700093"/>
                  <a:pt x="2983435" y="3533827"/>
                  <a:pt x="2988245" y="3367889"/>
                </a:cubicBezTo>
                <a:cubicBezTo>
                  <a:pt x="2989472" y="3325550"/>
                  <a:pt x="2994281" y="3283390"/>
                  <a:pt x="2997299" y="3241141"/>
                </a:cubicBezTo>
                <a:cubicBezTo>
                  <a:pt x="2991263" y="3123446"/>
                  <a:pt x="2987356" y="3005622"/>
                  <a:pt x="2979192" y="2888055"/>
                </a:cubicBezTo>
                <a:cubicBezTo>
                  <a:pt x="2972645" y="2793785"/>
                  <a:pt x="2961935" y="2607342"/>
                  <a:pt x="2933925" y="2489703"/>
                </a:cubicBezTo>
                <a:cubicBezTo>
                  <a:pt x="2885217" y="2285134"/>
                  <a:pt x="2930308" y="2518692"/>
                  <a:pt x="2870550" y="2299580"/>
                </a:cubicBezTo>
                <a:cubicBezTo>
                  <a:pt x="2826792" y="2139135"/>
                  <a:pt x="2884212" y="2259030"/>
                  <a:pt x="2816230" y="2100404"/>
                </a:cubicBezTo>
                <a:cubicBezTo>
                  <a:pt x="2802939" y="2069392"/>
                  <a:pt x="2784253" y="2040881"/>
                  <a:pt x="2770962" y="2009869"/>
                </a:cubicBezTo>
                <a:cubicBezTo>
                  <a:pt x="2757048" y="1977402"/>
                  <a:pt x="2748662" y="1942748"/>
                  <a:pt x="2734748" y="1910281"/>
                </a:cubicBezTo>
                <a:cubicBezTo>
                  <a:pt x="2721457" y="1879269"/>
                  <a:pt x="2702012" y="1851073"/>
                  <a:pt x="2689481" y="1819746"/>
                </a:cubicBezTo>
                <a:cubicBezTo>
                  <a:pt x="2677780" y="1790493"/>
                  <a:pt x="2676411" y="1757392"/>
                  <a:pt x="2662321" y="1729212"/>
                </a:cubicBezTo>
                <a:cubicBezTo>
                  <a:pt x="2645847" y="1696264"/>
                  <a:pt x="2618336" y="1669999"/>
                  <a:pt x="2598946" y="1638677"/>
                </a:cubicBezTo>
                <a:cubicBezTo>
                  <a:pt x="2579043" y="1606526"/>
                  <a:pt x="2564927" y="1570990"/>
                  <a:pt x="2544626" y="1539089"/>
                </a:cubicBezTo>
                <a:cubicBezTo>
                  <a:pt x="2522589" y="1504459"/>
                  <a:pt x="2493473" y="1474604"/>
                  <a:pt x="2472198" y="1439501"/>
                </a:cubicBezTo>
                <a:cubicBezTo>
                  <a:pt x="2433001" y="1374826"/>
                  <a:pt x="2406925" y="1302281"/>
                  <a:pt x="2363556" y="1240325"/>
                </a:cubicBezTo>
                <a:cubicBezTo>
                  <a:pt x="2342431" y="1210147"/>
                  <a:pt x="2320039" y="1180817"/>
                  <a:pt x="2300182" y="1149790"/>
                </a:cubicBezTo>
                <a:cubicBezTo>
                  <a:pt x="2271725" y="1105326"/>
                  <a:pt x="2246149" y="1059081"/>
                  <a:pt x="2218701" y="1013988"/>
                </a:cubicBezTo>
                <a:cubicBezTo>
                  <a:pt x="2203898" y="989669"/>
                  <a:pt x="2189982" y="964727"/>
                  <a:pt x="2173434" y="941560"/>
                </a:cubicBezTo>
                <a:cubicBezTo>
                  <a:pt x="2158345" y="920435"/>
                  <a:pt x="2141772" y="900295"/>
                  <a:pt x="2128166" y="878186"/>
                </a:cubicBezTo>
                <a:cubicBezTo>
                  <a:pt x="2076239" y="793806"/>
                  <a:pt x="2127739" y="851414"/>
                  <a:pt x="2064792" y="760491"/>
                </a:cubicBezTo>
                <a:cubicBezTo>
                  <a:pt x="2051376" y="741112"/>
                  <a:pt x="2033896" y="724852"/>
                  <a:pt x="2019525" y="706170"/>
                </a:cubicBezTo>
                <a:cubicBezTo>
                  <a:pt x="2003697" y="685593"/>
                  <a:pt x="1990085" y="663373"/>
                  <a:pt x="1974257" y="642796"/>
                </a:cubicBezTo>
                <a:cubicBezTo>
                  <a:pt x="1959886" y="624114"/>
                  <a:pt x="1943132" y="607331"/>
                  <a:pt x="1928990" y="588475"/>
                </a:cubicBezTo>
                <a:cubicBezTo>
                  <a:pt x="1915933" y="571065"/>
                  <a:pt x="1905833" y="551564"/>
                  <a:pt x="1892776" y="534154"/>
                </a:cubicBezTo>
                <a:cubicBezTo>
                  <a:pt x="1878634" y="515298"/>
                  <a:pt x="1861880" y="498516"/>
                  <a:pt x="1847509" y="479834"/>
                </a:cubicBezTo>
                <a:cubicBezTo>
                  <a:pt x="1796985" y="414153"/>
                  <a:pt x="1801411" y="401310"/>
                  <a:pt x="1729814" y="344032"/>
                </a:cubicBezTo>
                <a:cubicBezTo>
                  <a:pt x="1699636" y="319889"/>
                  <a:pt x="1666606" y="298932"/>
                  <a:pt x="1639279" y="271604"/>
                </a:cubicBezTo>
                <a:cubicBezTo>
                  <a:pt x="1615540" y="247864"/>
                  <a:pt x="1596333" y="226656"/>
                  <a:pt x="1566851" y="208230"/>
                </a:cubicBezTo>
                <a:cubicBezTo>
                  <a:pt x="1558758" y="203172"/>
                  <a:pt x="1548744" y="202194"/>
                  <a:pt x="1539691" y="199176"/>
                </a:cubicBezTo>
                <a:cubicBezTo>
                  <a:pt x="1508690" y="173342"/>
                  <a:pt x="1468015" y="136178"/>
                  <a:pt x="1431049" y="117695"/>
                </a:cubicBezTo>
                <a:cubicBezTo>
                  <a:pt x="1409004" y="106672"/>
                  <a:pt x="1366509" y="97033"/>
                  <a:pt x="1340515" y="90535"/>
                </a:cubicBezTo>
                <a:cubicBezTo>
                  <a:pt x="1283176" y="102606"/>
                  <a:pt x="1223631" y="106901"/>
                  <a:pt x="1168499" y="126748"/>
                </a:cubicBezTo>
                <a:cubicBezTo>
                  <a:pt x="1146322" y="134732"/>
                  <a:pt x="1133034" y="157874"/>
                  <a:pt x="1114178" y="172016"/>
                </a:cubicBezTo>
                <a:cubicBezTo>
                  <a:pt x="1066378" y="207866"/>
                  <a:pt x="986474" y="256914"/>
                  <a:pt x="942162" y="298764"/>
                </a:cubicBezTo>
                <a:cubicBezTo>
                  <a:pt x="912645" y="326641"/>
                  <a:pt x="888931" y="360138"/>
                  <a:pt x="860681" y="389299"/>
                </a:cubicBezTo>
                <a:cubicBezTo>
                  <a:pt x="795351" y="456736"/>
                  <a:pt x="661505" y="588475"/>
                  <a:pt x="661505" y="588475"/>
                </a:cubicBezTo>
                <a:cubicBezTo>
                  <a:pt x="517978" y="947290"/>
                  <a:pt x="644527" y="609982"/>
                  <a:pt x="552863" y="905346"/>
                </a:cubicBezTo>
                <a:cubicBezTo>
                  <a:pt x="539566" y="948193"/>
                  <a:pt x="519400" y="988813"/>
                  <a:pt x="507596" y="1032095"/>
                </a:cubicBezTo>
                <a:cubicBezTo>
                  <a:pt x="451767" y="1236804"/>
                  <a:pt x="488444" y="1184856"/>
                  <a:pt x="435168" y="1403287"/>
                </a:cubicBezTo>
                <a:cubicBezTo>
                  <a:pt x="420920" y="1461704"/>
                  <a:pt x="398954" y="1517964"/>
                  <a:pt x="380847" y="1575303"/>
                </a:cubicBezTo>
                <a:cubicBezTo>
                  <a:pt x="371794" y="1638677"/>
                  <a:pt x="359756" y="1701697"/>
                  <a:pt x="353687" y="1765426"/>
                </a:cubicBezTo>
                <a:cubicBezTo>
                  <a:pt x="347672" y="1828586"/>
                  <a:pt x="351640" y="1892490"/>
                  <a:pt x="344634" y="1955548"/>
                </a:cubicBezTo>
                <a:cubicBezTo>
                  <a:pt x="339536" y="2001429"/>
                  <a:pt x="326111" y="2046001"/>
                  <a:pt x="317473" y="2091350"/>
                </a:cubicBezTo>
                <a:cubicBezTo>
                  <a:pt x="314038" y="2109383"/>
                  <a:pt x="311438" y="2127564"/>
                  <a:pt x="308420" y="2145671"/>
                </a:cubicBezTo>
                <a:cubicBezTo>
                  <a:pt x="305402" y="2199992"/>
                  <a:pt x="302985" y="2254350"/>
                  <a:pt x="299366" y="2308634"/>
                </a:cubicBezTo>
                <a:cubicBezTo>
                  <a:pt x="296949" y="2344893"/>
                  <a:pt x="290313" y="2380936"/>
                  <a:pt x="290313" y="2417275"/>
                </a:cubicBezTo>
                <a:cubicBezTo>
                  <a:pt x="290313" y="3912047"/>
                  <a:pt x="142427" y="3440293"/>
                  <a:pt x="326527" y="3992578"/>
                </a:cubicBezTo>
                <a:cubicBezTo>
                  <a:pt x="347983" y="4217864"/>
                  <a:pt x="322879" y="4122873"/>
                  <a:pt x="380847" y="4282289"/>
                </a:cubicBezTo>
                <a:cubicBezTo>
                  <a:pt x="398165" y="4455459"/>
                  <a:pt x="372383" y="4293110"/>
                  <a:pt x="426115" y="4454305"/>
                </a:cubicBezTo>
                <a:cubicBezTo>
                  <a:pt x="434913" y="4480700"/>
                  <a:pt x="437474" y="4508794"/>
                  <a:pt x="444222" y="4535786"/>
                </a:cubicBezTo>
                <a:cubicBezTo>
                  <a:pt x="452567" y="4569167"/>
                  <a:pt x="463037" y="4601993"/>
                  <a:pt x="471382" y="4635374"/>
                </a:cubicBezTo>
                <a:cubicBezTo>
                  <a:pt x="478130" y="4662366"/>
                  <a:pt x="478895" y="4691128"/>
                  <a:pt x="489489" y="4716855"/>
                </a:cubicBezTo>
                <a:cubicBezTo>
                  <a:pt x="500329" y="4743181"/>
                  <a:pt x="522024" y="4763819"/>
                  <a:pt x="534756" y="4789283"/>
                </a:cubicBezTo>
                <a:cubicBezTo>
                  <a:pt x="549292" y="4818355"/>
                  <a:pt x="559557" y="4849384"/>
                  <a:pt x="570970" y="4879818"/>
                </a:cubicBezTo>
                <a:cubicBezTo>
                  <a:pt x="577672" y="4897689"/>
                  <a:pt x="583464" y="4915897"/>
                  <a:pt x="589077" y="4934139"/>
                </a:cubicBezTo>
                <a:cubicBezTo>
                  <a:pt x="596145" y="4957111"/>
                  <a:pt x="610044" y="5005857"/>
                  <a:pt x="616237" y="5033727"/>
                </a:cubicBezTo>
                <a:cubicBezTo>
                  <a:pt x="633742" y="5112500"/>
                  <a:pt x="621540" y="5091556"/>
                  <a:pt x="661505" y="5205743"/>
                </a:cubicBezTo>
                <a:cubicBezTo>
                  <a:pt x="668193" y="5224850"/>
                  <a:pt x="680879" y="5241376"/>
                  <a:pt x="688665" y="5260063"/>
                </a:cubicBezTo>
                <a:cubicBezTo>
                  <a:pt x="696006" y="5277681"/>
                  <a:pt x="697723" y="5297579"/>
                  <a:pt x="706772" y="5314384"/>
                </a:cubicBezTo>
                <a:cubicBezTo>
                  <a:pt x="719080" y="5337241"/>
                  <a:pt x="739822" y="5354852"/>
                  <a:pt x="752039" y="5377758"/>
                </a:cubicBezTo>
                <a:cubicBezTo>
                  <a:pt x="764173" y="5400509"/>
                  <a:pt x="768530" y="5426713"/>
                  <a:pt x="779200" y="5450186"/>
                </a:cubicBezTo>
                <a:cubicBezTo>
                  <a:pt x="789293" y="5472390"/>
                  <a:pt x="836023" y="5522204"/>
                  <a:pt x="842574" y="5531667"/>
                </a:cubicBezTo>
                <a:cubicBezTo>
                  <a:pt x="856423" y="5551672"/>
                  <a:pt x="863445" y="5576159"/>
                  <a:pt x="878788" y="5595042"/>
                </a:cubicBezTo>
                <a:cubicBezTo>
                  <a:pt x="903009" y="5624853"/>
                  <a:pt x="943091" y="5642168"/>
                  <a:pt x="960269" y="5676523"/>
                </a:cubicBezTo>
                <a:cubicBezTo>
                  <a:pt x="982689" y="5721362"/>
                  <a:pt x="979628" y="5718985"/>
                  <a:pt x="1014590" y="5767057"/>
                </a:cubicBezTo>
                <a:cubicBezTo>
                  <a:pt x="1053502" y="5820561"/>
                  <a:pt x="1042393" y="5796393"/>
                  <a:pt x="1068911" y="5839485"/>
                </a:cubicBezTo>
                <a:cubicBezTo>
                  <a:pt x="1087356" y="5869458"/>
                  <a:pt x="1112103" y="5896632"/>
                  <a:pt x="1123232" y="5930020"/>
                </a:cubicBezTo>
                <a:cubicBezTo>
                  <a:pt x="1135917" y="5968076"/>
                  <a:pt x="1130939" y="5959688"/>
                  <a:pt x="1159445" y="6002447"/>
                </a:cubicBezTo>
                <a:cubicBezTo>
                  <a:pt x="1167815" y="6015002"/>
                  <a:pt x="1175936" y="6027991"/>
                  <a:pt x="1186606" y="6038661"/>
                </a:cubicBezTo>
                <a:cubicBezTo>
                  <a:pt x="1197276" y="6049331"/>
                  <a:pt x="1210749" y="6056768"/>
                  <a:pt x="1222820" y="6065822"/>
                </a:cubicBezTo>
                <a:cubicBezTo>
                  <a:pt x="1241773" y="6103727"/>
                  <a:pt x="1243658" y="6113821"/>
                  <a:pt x="1277140" y="6147303"/>
                </a:cubicBezTo>
                <a:cubicBezTo>
                  <a:pt x="1284834" y="6154997"/>
                  <a:pt x="1295247" y="6159374"/>
                  <a:pt x="1304301" y="6165410"/>
                </a:cubicBezTo>
                <a:cubicBezTo>
                  <a:pt x="1337303" y="6214913"/>
                  <a:pt x="1303486" y="6173919"/>
                  <a:pt x="1358622" y="6210677"/>
                </a:cubicBezTo>
                <a:cubicBezTo>
                  <a:pt x="1383732" y="6227417"/>
                  <a:pt x="1404057" y="6251502"/>
                  <a:pt x="1431049" y="6264998"/>
                </a:cubicBezTo>
                <a:cubicBezTo>
                  <a:pt x="1482480" y="6290713"/>
                  <a:pt x="1550538" y="6326921"/>
                  <a:pt x="1603065" y="6337426"/>
                </a:cubicBezTo>
                <a:cubicBezTo>
                  <a:pt x="1618154" y="6340444"/>
                  <a:pt x="1633133" y="6344079"/>
                  <a:pt x="1648333" y="6346479"/>
                </a:cubicBezTo>
                <a:cubicBezTo>
                  <a:pt x="1690489" y="6353135"/>
                  <a:pt x="1775081" y="6364586"/>
                  <a:pt x="1775081" y="6364586"/>
                </a:cubicBezTo>
                <a:cubicBezTo>
                  <a:pt x="1906739" y="6408472"/>
                  <a:pt x="1867327" y="6402912"/>
                  <a:pt x="2110059" y="6364586"/>
                </a:cubicBezTo>
                <a:cubicBezTo>
                  <a:pt x="2130371" y="6361379"/>
                  <a:pt x="2208605" y="6302690"/>
                  <a:pt x="2227754" y="6292158"/>
                </a:cubicBezTo>
                <a:cubicBezTo>
                  <a:pt x="2362681" y="6217948"/>
                  <a:pt x="2329725" y="6252386"/>
                  <a:pt x="2435984" y="6174463"/>
                </a:cubicBezTo>
                <a:cubicBezTo>
                  <a:pt x="2469532" y="6149862"/>
                  <a:pt x="2507287" y="6114785"/>
                  <a:pt x="2535572" y="6083929"/>
                </a:cubicBezTo>
                <a:cubicBezTo>
                  <a:pt x="2554373" y="6063419"/>
                  <a:pt x="2571021" y="6040999"/>
                  <a:pt x="2589893" y="6020554"/>
                </a:cubicBezTo>
                <a:cubicBezTo>
                  <a:pt x="2622973" y="5984718"/>
                  <a:pt x="2662713" y="5953552"/>
                  <a:pt x="2689481" y="5911913"/>
                </a:cubicBezTo>
                <a:cubicBezTo>
                  <a:pt x="2704077" y="5889208"/>
                  <a:pt x="2712303" y="5862921"/>
                  <a:pt x="2725695" y="5839485"/>
                </a:cubicBezTo>
                <a:cubicBezTo>
                  <a:pt x="2736492" y="5820590"/>
                  <a:pt x="2751592" y="5804325"/>
                  <a:pt x="2761909" y="5785164"/>
                </a:cubicBezTo>
                <a:cubicBezTo>
                  <a:pt x="2772805" y="5764928"/>
                  <a:pt x="2779438" y="5742658"/>
                  <a:pt x="2789069" y="5721790"/>
                </a:cubicBezTo>
                <a:cubicBezTo>
                  <a:pt x="2797553" y="5703409"/>
                  <a:pt x="2808963" y="5686364"/>
                  <a:pt x="2816230" y="5667469"/>
                </a:cubicBezTo>
                <a:cubicBezTo>
                  <a:pt x="2824117" y="5646963"/>
                  <a:pt x="2825245" y="5624096"/>
                  <a:pt x="2834336" y="5604095"/>
                </a:cubicBezTo>
                <a:cubicBezTo>
                  <a:pt x="2855565" y="5557390"/>
                  <a:pt x="2887710" y="5515927"/>
                  <a:pt x="2906764" y="5468293"/>
                </a:cubicBezTo>
                <a:cubicBezTo>
                  <a:pt x="2912800" y="5453204"/>
                  <a:pt x="2918146" y="5437821"/>
                  <a:pt x="2924871" y="5423026"/>
                </a:cubicBezTo>
                <a:cubicBezTo>
                  <a:pt x="2933248" y="5404596"/>
                  <a:pt x="2944246" y="5387392"/>
                  <a:pt x="2952032" y="5368705"/>
                </a:cubicBezTo>
                <a:cubicBezTo>
                  <a:pt x="2959373" y="5351087"/>
                  <a:pt x="2963286" y="5332198"/>
                  <a:pt x="2970138" y="5314384"/>
                </a:cubicBezTo>
                <a:cubicBezTo>
                  <a:pt x="2978388" y="5292933"/>
                  <a:pt x="2988763" y="5272349"/>
                  <a:pt x="2997299" y="5251010"/>
                </a:cubicBezTo>
                <a:cubicBezTo>
                  <a:pt x="3000843" y="5242149"/>
                  <a:pt x="3002403" y="5232537"/>
                  <a:pt x="3006352" y="5223849"/>
                </a:cubicBezTo>
                <a:cubicBezTo>
                  <a:pt x="3017521" y="5199276"/>
                  <a:pt x="3030495" y="5175564"/>
                  <a:pt x="3042566" y="5151422"/>
                </a:cubicBezTo>
                <a:cubicBezTo>
                  <a:pt x="3043698" y="5144631"/>
                  <a:pt x="3056782" y="5062535"/>
                  <a:pt x="3060673" y="5051834"/>
                </a:cubicBezTo>
                <a:cubicBezTo>
                  <a:pt x="3067591" y="5032809"/>
                  <a:pt x="3078780" y="5015620"/>
                  <a:pt x="3087834" y="4997513"/>
                </a:cubicBezTo>
                <a:cubicBezTo>
                  <a:pt x="3090852" y="4979406"/>
                  <a:pt x="3091082" y="4960607"/>
                  <a:pt x="3096887" y="4943192"/>
                </a:cubicBezTo>
                <a:cubicBezTo>
                  <a:pt x="3103289" y="4923987"/>
                  <a:pt x="3115670" y="4907301"/>
                  <a:pt x="3124047" y="4888871"/>
                </a:cubicBezTo>
                <a:cubicBezTo>
                  <a:pt x="3188096" y="4747962"/>
                  <a:pt x="3087022" y="4953866"/>
                  <a:pt x="3169315" y="4789283"/>
                </a:cubicBezTo>
                <a:cubicBezTo>
                  <a:pt x="3181243" y="4729642"/>
                  <a:pt x="3186157" y="4707596"/>
                  <a:pt x="3196475" y="4635374"/>
                </a:cubicBezTo>
                <a:cubicBezTo>
                  <a:pt x="3217178" y="4490454"/>
                  <a:pt x="3207565" y="4550724"/>
                  <a:pt x="3223636" y="4454305"/>
                </a:cubicBezTo>
                <a:cubicBezTo>
                  <a:pt x="3220618" y="4164594"/>
                  <a:pt x="3222627" y="3874787"/>
                  <a:pt x="3214582" y="3585172"/>
                </a:cubicBezTo>
                <a:cubicBezTo>
                  <a:pt x="3213563" y="3548473"/>
                  <a:pt x="3201667" y="3512875"/>
                  <a:pt x="3196475" y="3476531"/>
                </a:cubicBezTo>
                <a:cubicBezTo>
                  <a:pt x="3190439" y="3434281"/>
                  <a:pt x="3184699" y="3391988"/>
                  <a:pt x="3178368" y="3349782"/>
                </a:cubicBezTo>
                <a:cubicBezTo>
                  <a:pt x="3166773" y="3272479"/>
                  <a:pt x="3169660" y="3312328"/>
                  <a:pt x="3160261" y="3223034"/>
                </a:cubicBezTo>
                <a:cubicBezTo>
                  <a:pt x="3156772" y="3189884"/>
                  <a:pt x="3156153" y="3156409"/>
                  <a:pt x="3151208" y="3123445"/>
                </a:cubicBezTo>
                <a:cubicBezTo>
                  <a:pt x="3147081" y="3095930"/>
                  <a:pt x="3138229" y="3069310"/>
                  <a:pt x="3133101" y="3041964"/>
                </a:cubicBezTo>
                <a:cubicBezTo>
                  <a:pt x="3128799" y="3019023"/>
                  <a:pt x="3117352" y="2926201"/>
                  <a:pt x="3114994" y="2906162"/>
                </a:cubicBezTo>
                <a:cubicBezTo>
                  <a:pt x="3111801" y="2879022"/>
                  <a:pt x="3110689" y="2851593"/>
                  <a:pt x="3105940" y="2824681"/>
                </a:cubicBezTo>
                <a:cubicBezTo>
                  <a:pt x="3101615" y="2800174"/>
                  <a:pt x="3093869" y="2776396"/>
                  <a:pt x="3087834" y="2752253"/>
                </a:cubicBezTo>
                <a:cubicBezTo>
                  <a:pt x="3084816" y="2725093"/>
                  <a:pt x="3081499" y="2697964"/>
                  <a:pt x="3078780" y="2670772"/>
                </a:cubicBezTo>
                <a:cubicBezTo>
                  <a:pt x="3075463" y="2637605"/>
                  <a:pt x="3073216" y="2604334"/>
                  <a:pt x="3069727" y="2571184"/>
                </a:cubicBezTo>
                <a:cubicBezTo>
                  <a:pt x="3067180" y="2546987"/>
                  <a:pt x="3067930" y="2521979"/>
                  <a:pt x="3060673" y="2498756"/>
                </a:cubicBezTo>
                <a:cubicBezTo>
                  <a:pt x="3052622" y="2472993"/>
                  <a:pt x="3034242" y="2451486"/>
                  <a:pt x="3024459" y="2426329"/>
                </a:cubicBezTo>
                <a:cubicBezTo>
                  <a:pt x="3013039" y="2396964"/>
                  <a:pt x="3008362" y="2365295"/>
                  <a:pt x="2997299" y="2335794"/>
                </a:cubicBezTo>
                <a:cubicBezTo>
                  <a:pt x="2981159" y="2292754"/>
                  <a:pt x="2960279" y="2251631"/>
                  <a:pt x="2942978" y="2209045"/>
                </a:cubicBezTo>
                <a:cubicBezTo>
                  <a:pt x="2921041" y="2155047"/>
                  <a:pt x="2902965" y="2099480"/>
                  <a:pt x="2879604" y="2046083"/>
                </a:cubicBezTo>
                <a:cubicBezTo>
                  <a:pt x="2858479" y="1997798"/>
                  <a:pt x="2839800" y="1948368"/>
                  <a:pt x="2816230" y="1901228"/>
                </a:cubicBezTo>
                <a:cubicBezTo>
                  <a:pt x="2807176" y="1883121"/>
                  <a:pt x="2796177" y="1865862"/>
                  <a:pt x="2789069" y="1846907"/>
                </a:cubicBezTo>
                <a:cubicBezTo>
                  <a:pt x="2778006" y="1817406"/>
                  <a:pt x="2773610" y="1785626"/>
                  <a:pt x="2761909" y="1756372"/>
                </a:cubicBezTo>
                <a:cubicBezTo>
                  <a:pt x="2755374" y="1740034"/>
                  <a:pt x="2743174" y="1726553"/>
                  <a:pt x="2734748" y="1711105"/>
                </a:cubicBezTo>
                <a:cubicBezTo>
                  <a:pt x="2725054" y="1693333"/>
                  <a:pt x="2716071" y="1675165"/>
                  <a:pt x="2707588" y="1656784"/>
                </a:cubicBezTo>
                <a:cubicBezTo>
                  <a:pt x="2635497" y="1500584"/>
                  <a:pt x="2729250" y="1687959"/>
                  <a:pt x="2644214" y="1530036"/>
                </a:cubicBezTo>
                <a:cubicBezTo>
                  <a:pt x="2634616" y="1512212"/>
                  <a:pt x="2627469" y="1493074"/>
                  <a:pt x="2617053" y="1475715"/>
                </a:cubicBezTo>
                <a:cubicBezTo>
                  <a:pt x="2609290" y="1462776"/>
                  <a:pt x="2598263" y="1452056"/>
                  <a:pt x="2589893" y="1439501"/>
                </a:cubicBezTo>
                <a:cubicBezTo>
                  <a:pt x="2456469" y="1239363"/>
                  <a:pt x="2659688" y="1540736"/>
                  <a:pt x="2544626" y="1348966"/>
                </a:cubicBezTo>
                <a:cubicBezTo>
                  <a:pt x="2453635" y="1197314"/>
                  <a:pt x="2565510" y="1420450"/>
                  <a:pt x="2472198" y="1249378"/>
                </a:cubicBezTo>
                <a:cubicBezTo>
                  <a:pt x="2464416" y="1235111"/>
                  <a:pt x="2463298" y="1217503"/>
                  <a:pt x="2454091" y="1204111"/>
                </a:cubicBezTo>
                <a:cubicBezTo>
                  <a:pt x="2387616" y="1107420"/>
                  <a:pt x="2384299" y="1121290"/>
                  <a:pt x="2318289" y="1050202"/>
                </a:cubicBezTo>
                <a:cubicBezTo>
                  <a:pt x="2296460" y="1026694"/>
                  <a:pt x="2277599" y="1000458"/>
                  <a:pt x="2254915" y="977774"/>
                </a:cubicBezTo>
                <a:cubicBezTo>
                  <a:pt x="2235241" y="958100"/>
                  <a:pt x="2211929" y="942385"/>
                  <a:pt x="2191540" y="923453"/>
                </a:cubicBezTo>
                <a:cubicBezTo>
                  <a:pt x="2169648" y="903125"/>
                  <a:pt x="2151494" y="878742"/>
                  <a:pt x="2128166" y="860079"/>
                </a:cubicBezTo>
                <a:cubicBezTo>
                  <a:pt x="2090906" y="830271"/>
                  <a:pt x="2047731" y="808406"/>
                  <a:pt x="2010471" y="778598"/>
                </a:cubicBezTo>
                <a:cubicBezTo>
                  <a:pt x="1995382" y="766527"/>
                  <a:pt x="1981282" y="753103"/>
                  <a:pt x="1965204" y="742384"/>
                </a:cubicBezTo>
                <a:cubicBezTo>
                  <a:pt x="1953975" y="734898"/>
                  <a:pt x="1940708" y="730973"/>
                  <a:pt x="1928990" y="724277"/>
                </a:cubicBezTo>
                <a:cubicBezTo>
                  <a:pt x="1900339" y="707905"/>
                  <a:pt x="1884421" y="690850"/>
                  <a:pt x="1856562" y="669956"/>
                </a:cubicBezTo>
                <a:cubicBezTo>
                  <a:pt x="1837305" y="655513"/>
                  <a:pt x="1775839" y="610219"/>
                  <a:pt x="1747921" y="597529"/>
                </a:cubicBezTo>
                <a:cubicBezTo>
                  <a:pt x="1730545" y="589631"/>
                  <a:pt x="1711707" y="585458"/>
                  <a:pt x="1693600" y="579422"/>
                </a:cubicBezTo>
                <a:cubicBezTo>
                  <a:pt x="1654631" y="566432"/>
                  <a:pt x="1675702" y="572684"/>
                  <a:pt x="1630226" y="561315"/>
                </a:cubicBezTo>
                <a:cubicBezTo>
                  <a:pt x="1554780" y="579422"/>
                  <a:pt x="1474336" y="583122"/>
                  <a:pt x="1403889" y="615636"/>
                </a:cubicBezTo>
                <a:cubicBezTo>
                  <a:pt x="1356592" y="637466"/>
                  <a:pt x="1126279" y="873795"/>
                  <a:pt x="1114178" y="887240"/>
                </a:cubicBezTo>
                <a:cubicBezTo>
                  <a:pt x="968156" y="1049486"/>
                  <a:pt x="1093194" y="901797"/>
                  <a:pt x="960269" y="1086416"/>
                </a:cubicBezTo>
                <a:cubicBezTo>
                  <a:pt x="931348" y="1126584"/>
                  <a:pt x="896773" y="1162653"/>
                  <a:pt x="869735" y="1204111"/>
                </a:cubicBezTo>
                <a:cubicBezTo>
                  <a:pt x="851304" y="1232372"/>
                  <a:pt x="840953" y="1265207"/>
                  <a:pt x="824467" y="1294645"/>
                </a:cubicBezTo>
                <a:cubicBezTo>
                  <a:pt x="798673" y="1340705"/>
                  <a:pt x="767286" y="1383582"/>
                  <a:pt x="742986" y="1430447"/>
                </a:cubicBezTo>
                <a:cubicBezTo>
                  <a:pt x="724927" y="1465275"/>
                  <a:pt x="713740" y="1503278"/>
                  <a:pt x="697719" y="1539089"/>
                </a:cubicBezTo>
                <a:cubicBezTo>
                  <a:pt x="662429" y="1617972"/>
                  <a:pt x="616404" y="1692496"/>
                  <a:pt x="589077" y="1774479"/>
                </a:cubicBezTo>
                <a:cubicBezTo>
                  <a:pt x="561917" y="1855960"/>
                  <a:pt x="521716" y="1934203"/>
                  <a:pt x="507596" y="2018923"/>
                </a:cubicBezTo>
                <a:cubicBezTo>
                  <a:pt x="482579" y="2169025"/>
                  <a:pt x="502668" y="2093298"/>
                  <a:pt x="444222" y="2245259"/>
                </a:cubicBezTo>
                <a:cubicBezTo>
                  <a:pt x="438186" y="2278455"/>
                  <a:pt x="435939" y="2312569"/>
                  <a:pt x="426115" y="2344847"/>
                </a:cubicBezTo>
                <a:cubicBezTo>
                  <a:pt x="414692" y="2382379"/>
                  <a:pt x="390003" y="2415340"/>
                  <a:pt x="380847" y="2453489"/>
                </a:cubicBezTo>
                <a:cubicBezTo>
                  <a:pt x="371664" y="2491750"/>
                  <a:pt x="378010" y="2532331"/>
                  <a:pt x="371794" y="2571184"/>
                </a:cubicBezTo>
                <a:cubicBezTo>
                  <a:pt x="365897" y="2608044"/>
                  <a:pt x="353687" y="2643612"/>
                  <a:pt x="344634" y="2679826"/>
                </a:cubicBezTo>
                <a:cubicBezTo>
                  <a:pt x="338598" y="2746218"/>
                  <a:pt x="341518" y="2814044"/>
                  <a:pt x="326527" y="2879002"/>
                </a:cubicBezTo>
                <a:cubicBezTo>
                  <a:pt x="317473" y="2918234"/>
                  <a:pt x="307262" y="2957216"/>
                  <a:pt x="299366" y="2996697"/>
                </a:cubicBezTo>
                <a:cubicBezTo>
                  <a:pt x="292166" y="3032698"/>
                  <a:pt x="289058" y="3069463"/>
                  <a:pt x="281259" y="3105339"/>
                </a:cubicBezTo>
                <a:cubicBezTo>
                  <a:pt x="273950" y="3138962"/>
                  <a:pt x="263152" y="3171731"/>
                  <a:pt x="254099" y="3204927"/>
                </a:cubicBezTo>
                <a:cubicBezTo>
                  <a:pt x="251081" y="3241141"/>
                  <a:pt x="251546" y="3277815"/>
                  <a:pt x="245045" y="3313568"/>
                </a:cubicBezTo>
                <a:cubicBezTo>
                  <a:pt x="240326" y="3339521"/>
                  <a:pt x="199981" y="3457814"/>
                  <a:pt x="190725" y="3485584"/>
                </a:cubicBezTo>
                <a:cubicBezTo>
                  <a:pt x="158674" y="3774027"/>
                  <a:pt x="175605" y="3587413"/>
                  <a:pt x="199778" y="4209861"/>
                </a:cubicBezTo>
                <a:cubicBezTo>
                  <a:pt x="203533" y="4306547"/>
                  <a:pt x="210824" y="4403071"/>
                  <a:pt x="217885" y="4499572"/>
                </a:cubicBezTo>
                <a:cubicBezTo>
                  <a:pt x="219879" y="4526827"/>
                  <a:pt x="222445" y="4554097"/>
                  <a:pt x="226938" y="4581053"/>
                </a:cubicBezTo>
                <a:cubicBezTo>
                  <a:pt x="231512" y="4608498"/>
                  <a:pt x="239009" y="4635374"/>
                  <a:pt x="245045" y="4662535"/>
                </a:cubicBezTo>
                <a:cubicBezTo>
                  <a:pt x="252580" y="4775548"/>
                  <a:pt x="251099" y="4783398"/>
                  <a:pt x="263152" y="4879818"/>
                </a:cubicBezTo>
                <a:cubicBezTo>
                  <a:pt x="265799" y="4900992"/>
                  <a:pt x="268021" y="4922267"/>
                  <a:pt x="272206" y="4943192"/>
                </a:cubicBezTo>
                <a:cubicBezTo>
                  <a:pt x="277087" y="4967594"/>
                  <a:pt x="283901" y="4991575"/>
                  <a:pt x="290313" y="5015620"/>
                </a:cubicBezTo>
                <a:cubicBezTo>
                  <a:pt x="295974" y="5036848"/>
                  <a:pt x="299766" y="5058800"/>
                  <a:pt x="308420" y="5078994"/>
                </a:cubicBezTo>
                <a:cubicBezTo>
                  <a:pt x="318004" y="5101357"/>
                  <a:pt x="334438" y="5120277"/>
                  <a:pt x="344634" y="5142368"/>
                </a:cubicBezTo>
                <a:cubicBezTo>
                  <a:pt x="444227" y="5358156"/>
                  <a:pt x="267089" y="5020246"/>
                  <a:pt x="398954" y="5251010"/>
                </a:cubicBezTo>
                <a:cubicBezTo>
                  <a:pt x="412346" y="5274446"/>
                  <a:pt x="419479" y="5301474"/>
                  <a:pt x="435168" y="5323438"/>
                </a:cubicBezTo>
                <a:cubicBezTo>
                  <a:pt x="450052" y="5344275"/>
                  <a:pt x="473876" y="5357461"/>
                  <a:pt x="489489" y="5377758"/>
                </a:cubicBezTo>
                <a:cubicBezTo>
                  <a:pt x="504324" y="5397043"/>
                  <a:pt x="511809" y="5421160"/>
                  <a:pt x="525703" y="5441133"/>
                </a:cubicBezTo>
                <a:cubicBezTo>
                  <a:pt x="560170" y="5490680"/>
                  <a:pt x="598844" y="5537176"/>
                  <a:pt x="634344" y="5585988"/>
                </a:cubicBezTo>
                <a:cubicBezTo>
                  <a:pt x="647144" y="5603588"/>
                  <a:pt x="656626" y="5623591"/>
                  <a:pt x="670558" y="5640309"/>
                </a:cubicBezTo>
                <a:cubicBezTo>
                  <a:pt x="700736" y="5676523"/>
                  <a:pt x="740012" y="5706787"/>
                  <a:pt x="761093" y="5748950"/>
                </a:cubicBezTo>
                <a:cubicBezTo>
                  <a:pt x="801880" y="5830525"/>
                  <a:pt x="768885" y="5778850"/>
                  <a:pt x="824467" y="5839485"/>
                </a:cubicBezTo>
                <a:cubicBezTo>
                  <a:pt x="971498" y="5999883"/>
                  <a:pt x="820064" y="5847643"/>
                  <a:pt x="933109" y="5948127"/>
                </a:cubicBezTo>
                <a:cubicBezTo>
                  <a:pt x="945868" y="5959469"/>
                  <a:pt x="955484" y="5974346"/>
                  <a:pt x="969323" y="5984341"/>
                </a:cubicBezTo>
                <a:cubicBezTo>
                  <a:pt x="969526" y="5984488"/>
                  <a:pt x="1102522" y="6071810"/>
                  <a:pt x="1141338" y="6092982"/>
                </a:cubicBezTo>
                <a:cubicBezTo>
                  <a:pt x="1159110" y="6102676"/>
                  <a:pt x="1177887" y="6110449"/>
                  <a:pt x="1195659" y="6120143"/>
                </a:cubicBezTo>
                <a:cubicBezTo>
                  <a:pt x="1211107" y="6128569"/>
                  <a:pt x="1225545" y="6138757"/>
                  <a:pt x="1240927" y="6147303"/>
                </a:cubicBezTo>
                <a:cubicBezTo>
                  <a:pt x="1261865" y="6158935"/>
                  <a:pt x="1300507" y="6176947"/>
                  <a:pt x="1322408" y="6183517"/>
                </a:cubicBezTo>
                <a:cubicBezTo>
                  <a:pt x="1337147" y="6187939"/>
                  <a:pt x="1352586" y="6189552"/>
                  <a:pt x="1367675" y="6192570"/>
                </a:cubicBezTo>
                <a:cubicBezTo>
                  <a:pt x="1379746" y="6201624"/>
                  <a:pt x="1390393" y="6212983"/>
                  <a:pt x="1403889" y="6219731"/>
                </a:cubicBezTo>
                <a:cubicBezTo>
                  <a:pt x="1420960" y="6228267"/>
                  <a:pt x="1440273" y="6231315"/>
                  <a:pt x="1458210" y="6237838"/>
                </a:cubicBezTo>
                <a:cubicBezTo>
                  <a:pt x="1473483" y="6243392"/>
                  <a:pt x="1488941" y="6248676"/>
                  <a:pt x="1503477" y="6255944"/>
                </a:cubicBezTo>
                <a:cubicBezTo>
                  <a:pt x="1565646" y="6287028"/>
                  <a:pt x="1488563" y="6265636"/>
                  <a:pt x="1575905" y="6283105"/>
                </a:cubicBezTo>
                <a:cubicBezTo>
                  <a:pt x="1590994" y="6292158"/>
                  <a:pt x="1604101" y="6305997"/>
                  <a:pt x="1621172" y="6310265"/>
                </a:cubicBezTo>
                <a:cubicBezTo>
                  <a:pt x="1653510" y="6318349"/>
                  <a:pt x="1687434" y="6319999"/>
                  <a:pt x="1720760" y="6319319"/>
                </a:cubicBezTo>
                <a:cubicBezTo>
                  <a:pt x="1835572" y="6316976"/>
                  <a:pt x="1950115" y="6307248"/>
                  <a:pt x="2064792" y="6301212"/>
                </a:cubicBezTo>
                <a:cubicBezTo>
                  <a:pt x="2082899" y="6295176"/>
                  <a:pt x="2101495" y="6290446"/>
                  <a:pt x="2119113" y="6283105"/>
                </a:cubicBezTo>
                <a:cubicBezTo>
                  <a:pt x="2137800" y="6275319"/>
                  <a:pt x="2155004" y="6264321"/>
                  <a:pt x="2173434" y="6255944"/>
                </a:cubicBezTo>
                <a:cubicBezTo>
                  <a:pt x="2188229" y="6249219"/>
                  <a:pt x="2203612" y="6243873"/>
                  <a:pt x="2218701" y="6237838"/>
                </a:cubicBezTo>
                <a:cubicBezTo>
                  <a:pt x="2322562" y="6133974"/>
                  <a:pt x="2135768" y="6315047"/>
                  <a:pt x="2300182" y="6183517"/>
                </a:cubicBezTo>
                <a:cubicBezTo>
                  <a:pt x="2330176" y="6159522"/>
                  <a:pt x="2354503" y="6129196"/>
                  <a:pt x="2381663" y="6102036"/>
                </a:cubicBezTo>
                <a:cubicBezTo>
                  <a:pt x="2399770" y="6083929"/>
                  <a:pt x="2422810" y="6069673"/>
                  <a:pt x="2435984" y="6047715"/>
                </a:cubicBezTo>
                <a:cubicBezTo>
                  <a:pt x="2445037" y="6032626"/>
                  <a:pt x="2453697" y="6017293"/>
                  <a:pt x="2463144" y="6002447"/>
                </a:cubicBezTo>
                <a:cubicBezTo>
                  <a:pt x="2474827" y="5984088"/>
                  <a:pt x="2488393" y="5966924"/>
                  <a:pt x="2499358" y="5948127"/>
                </a:cubicBezTo>
                <a:cubicBezTo>
                  <a:pt x="2509559" y="5930640"/>
                  <a:pt x="2516825" y="5911578"/>
                  <a:pt x="2526519" y="5893806"/>
                </a:cubicBezTo>
                <a:cubicBezTo>
                  <a:pt x="2539114" y="5870715"/>
                  <a:pt x="2575777" y="5812677"/>
                  <a:pt x="2589893" y="5794218"/>
                </a:cubicBezTo>
                <a:cubicBezTo>
                  <a:pt x="2615947" y="5760147"/>
                  <a:pt x="2650094" y="5731870"/>
                  <a:pt x="2671374" y="5694630"/>
                </a:cubicBezTo>
                <a:cubicBezTo>
                  <a:pt x="2683445" y="5673505"/>
                  <a:pt x="2695937" y="5652615"/>
                  <a:pt x="2707588" y="5631255"/>
                </a:cubicBezTo>
                <a:cubicBezTo>
                  <a:pt x="2714051" y="5619407"/>
                  <a:pt x="2718449" y="5606428"/>
                  <a:pt x="2725695" y="5595042"/>
                </a:cubicBezTo>
                <a:cubicBezTo>
                  <a:pt x="2739632" y="5573140"/>
                  <a:pt x="2758082" y="5554207"/>
                  <a:pt x="2770962" y="5531667"/>
                </a:cubicBezTo>
                <a:cubicBezTo>
                  <a:pt x="2794398" y="5490654"/>
                  <a:pt x="2813211" y="5447168"/>
                  <a:pt x="2834336" y="5404919"/>
                </a:cubicBezTo>
                <a:cubicBezTo>
                  <a:pt x="2843390" y="5386812"/>
                  <a:pt x="2853522" y="5369205"/>
                  <a:pt x="2861497" y="5350598"/>
                </a:cubicBezTo>
                <a:cubicBezTo>
                  <a:pt x="2879604" y="5308348"/>
                  <a:pt x="2895261" y="5264962"/>
                  <a:pt x="2915818" y="5223849"/>
                </a:cubicBezTo>
                <a:lnTo>
                  <a:pt x="2952032" y="5151422"/>
                </a:lnTo>
                <a:cubicBezTo>
                  <a:pt x="2955050" y="5130297"/>
                  <a:pt x="2956900" y="5108972"/>
                  <a:pt x="2961085" y="5088047"/>
                </a:cubicBezTo>
                <a:cubicBezTo>
                  <a:pt x="2993641" y="4925264"/>
                  <a:pt x="2965673" y="5114842"/>
                  <a:pt x="2997299" y="4925085"/>
                </a:cubicBezTo>
                <a:cubicBezTo>
                  <a:pt x="3005864" y="4873693"/>
                  <a:pt x="3023903" y="4674368"/>
                  <a:pt x="3024459" y="4671588"/>
                </a:cubicBezTo>
                <a:lnTo>
                  <a:pt x="3042566" y="4581053"/>
                </a:lnTo>
                <a:cubicBezTo>
                  <a:pt x="3048602" y="4481465"/>
                  <a:pt x="3041106" y="4380122"/>
                  <a:pt x="3060673" y="4282289"/>
                </a:cubicBezTo>
                <a:cubicBezTo>
                  <a:pt x="3083660" y="4167352"/>
                  <a:pt x="3071316" y="4221611"/>
                  <a:pt x="3096887" y="4119327"/>
                </a:cubicBezTo>
                <a:cubicBezTo>
                  <a:pt x="3127838" y="3871704"/>
                  <a:pt x="3078297" y="4253735"/>
                  <a:pt x="3124047" y="3956364"/>
                </a:cubicBezTo>
                <a:cubicBezTo>
                  <a:pt x="3131446" y="3908269"/>
                  <a:pt x="3136356" y="3859823"/>
                  <a:pt x="3142154" y="3811509"/>
                </a:cubicBezTo>
                <a:cubicBezTo>
                  <a:pt x="3145364" y="3784763"/>
                  <a:pt x="3158693" y="3663020"/>
                  <a:pt x="3160261" y="3639493"/>
                </a:cubicBezTo>
                <a:cubicBezTo>
                  <a:pt x="3164281" y="3579195"/>
                  <a:pt x="3166297" y="3518780"/>
                  <a:pt x="3169315" y="3458424"/>
                </a:cubicBezTo>
                <a:cubicBezTo>
                  <a:pt x="3163279" y="3008768"/>
                  <a:pt x="3173526" y="2558599"/>
                  <a:pt x="3151208" y="2109457"/>
                </a:cubicBezTo>
                <a:cubicBezTo>
                  <a:pt x="3149199" y="2069019"/>
                  <a:pt x="3115616" y="2036712"/>
                  <a:pt x="3096887" y="2000816"/>
                </a:cubicBezTo>
                <a:cubicBezTo>
                  <a:pt x="3079396" y="1967291"/>
                  <a:pt x="3055488" y="1936765"/>
                  <a:pt x="3042566" y="1901228"/>
                </a:cubicBezTo>
                <a:cubicBezTo>
                  <a:pt x="3025703" y="1854855"/>
                  <a:pt x="2983554" y="1734192"/>
                  <a:pt x="2961085" y="1692998"/>
                </a:cubicBezTo>
                <a:cubicBezTo>
                  <a:pt x="2943446" y="1660659"/>
                  <a:pt x="2916168" y="1634343"/>
                  <a:pt x="2897711" y="1602463"/>
                </a:cubicBezTo>
                <a:cubicBezTo>
                  <a:pt x="2882819" y="1576741"/>
                  <a:pt x="2877644" y="1545936"/>
                  <a:pt x="2861497" y="1520982"/>
                </a:cubicBezTo>
                <a:cubicBezTo>
                  <a:pt x="2844070" y="1494049"/>
                  <a:pt x="2817371" y="1474218"/>
                  <a:pt x="2798123" y="1448554"/>
                </a:cubicBezTo>
                <a:cubicBezTo>
                  <a:pt x="2717863" y="1341542"/>
                  <a:pt x="2786897" y="1410005"/>
                  <a:pt x="2707588" y="1294645"/>
                </a:cubicBezTo>
                <a:cubicBezTo>
                  <a:pt x="2691826" y="1271718"/>
                  <a:pt x="2669720" y="1253708"/>
                  <a:pt x="2653267" y="1231271"/>
                </a:cubicBezTo>
                <a:cubicBezTo>
                  <a:pt x="2636431" y="1208313"/>
                  <a:pt x="2625785" y="1181074"/>
                  <a:pt x="2608000" y="1158843"/>
                </a:cubicBezTo>
                <a:cubicBezTo>
                  <a:pt x="2589337" y="1135515"/>
                  <a:pt x="2564192" y="1118045"/>
                  <a:pt x="2544626" y="1095469"/>
                </a:cubicBezTo>
                <a:cubicBezTo>
                  <a:pt x="2524861" y="1072664"/>
                  <a:pt x="2509625" y="1046225"/>
                  <a:pt x="2490305" y="1023042"/>
                </a:cubicBezTo>
                <a:cubicBezTo>
                  <a:pt x="2469365" y="997914"/>
                  <a:pt x="2395609" y="934610"/>
                  <a:pt x="2381663" y="923453"/>
                </a:cubicBezTo>
                <a:cubicBezTo>
                  <a:pt x="2361392" y="907236"/>
                  <a:pt x="2339889" y="892586"/>
                  <a:pt x="2318289" y="878186"/>
                </a:cubicBezTo>
                <a:cubicBezTo>
                  <a:pt x="2303648" y="868425"/>
                  <a:pt x="2286912" y="861829"/>
                  <a:pt x="2273022" y="851026"/>
                </a:cubicBezTo>
                <a:cubicBezTo>
                  <a:pt x="2205077" y="798180"/>
                  <a:pt x="2270721" y="825693"/>
                  <a:pt x="2182487" y="769544"/>
                </a:cubicBezTo>
                <a:cubicBezTo>
                  <a:pt x="2163267" y="757313"/>
                  <a:pt x="2101233" y="741352"/>
                  <a:pt x="2082899" y="733331"/>
                </a:cubicBezTo>
                <a:cubicBezTo>
                  <a:pt x="2051987" y="719807"/>
                  <a:pt x="2023956" y="699910"/>
                  <a:pt x="1992364" y="688063"/>
                </a:cubicBezTo>
                <a:cubicBezTo>
                  <a:pt x="1965146" y="677857"/>
                  <a:pt x="1897703" y="651547"/>
                  <a:pt x="1865616" y="642796"/>
                </a:cubicBezTo>
                <a:cubicBezTo>
                  <a:pt x="1850770" y="638747"/>
                  <a:pt x="1835437" y="636761"/>
                  <a:pt x="1820348" y="633743"/>
                </a:cubicBezTo>
                <a:cubicBezTo>
                  <a:pt x="1640107" y="561646"/>
                  <a:pt x="1762301" y="596514"/>
                  <a:pt x="1440103" y="606582"/>
                </a:cubicBezTo>
                <a:cubicBezTo>
                  <a:pt x="1414748" y="615034"/>
                  <a:pt x="1365713" y="630197"/>
                  <a:pt x="1340515" y="642796"/>
                </a:cubicBezTo>
                <a:cubicBezTo>
                  <a:pt x="1324776" y="650666"/>
                  <a:pt x="1310093" y="660509"/>
                  <a:pt x="1295247" y="669956"/>
                </a:cubicBezTo>
                <a:cubicBezTo>
                  <a:pt x="1263519" y="690147"/>
                  <a:pt x="1223582" y="716322"/>
                  <a:pt x="1195659" y="742384"/>
                </a:cubicBezTo>
                <a:cubicBezTo>
                  <a:pt x="1164459" y="771504"/>
                  <a:pt x="1128799" y="797408"/>
                  <a:pt x="1105125" y="832919"/>
                </a:cubicBezTo>
                <a:cubicBezTo>
                  <a:pt x="1093054" y="851026"/>
                  <a:pt x="1081968" y="869831"/>
                  <a:pt x="1068911" y="887240"/>
                </a:cubicBezTo>
                <a:cubicBezTo>
                  <a:pt x="1054769" y="906096"/>
                  <a:pt x="1037343" y="922380"/>
                  <a:pt x="1023643" y="941560"/>
                </a:cubicBezTo>
                <a:cubicBezTo>
                  <a:pt x="1007095" y="964727"/>
                  <a:pt x="991936" y="988954"/>
                  <a:pt x="978376" y="1013988"/>
                </a:cubicBezTo>
                <a:cubicBezTo>
                  <a:pt x="952664" y="1061456"/>
                  <a:pt x="937325" y="1114914"/>
                  <a:pt x="905948" y="1158843"/>
                </a:cubicBezTo>
                <a:cubicBezTo>
                  <a:pt x="869464" y="1209921"/>
                  <a:pt x="846661" y="1239096"/>
                  <a:pt x="815414" y="1294645"/>
                </a:cubicBezTo>
                <a:cubicBezTo>
                  <a:pt x="802181" y="1318171"/>
                  <a:pt x="790693" y="1342650"/>
                  <a:pt x="779200" y="1367073"/>
                </a:cubicBezTo>
                <a:cubicBezTo>
                  <a:pt x="755690" y="1417032"/>
                  <a:pt x="733316" y="1468511"/>
                  <a:pt x="715826" y="1520982"/>
                </a:cubicBezTo>
                <a:cubicBezTo>
                  <a:pt x="661568" y="1683755"/>
                  <a:pt x="712674" y="1538854"/>
                  <a:pt x="670558" y="1702051"/>
                </a:cubicBezTo>
                <a:cubicBezTo>
                  <a:pt x="654088" y="1765870"/>
                  <a:pt x="633579" y="1828586"/>
                  <a:pt x="616237" y="1892174"/>
                </a:cubicBezTo>
                <a:cubicBezTo>
                  <a:pt x="607184" y="1925370"/>
                  <a:pt x="597422" y="1958381"/>
                  <a:pt x="589077" y="1991762"/>
                </a:cubicBezTo>
                <a:cubicBezTo>
                  <a:pt x="579312" y="2030823"/>
                  <a:pt x="573191" y="2070805"/>
                  <a:pt x="561917" y="2109457"/>
                </a:cubicBezTo>
                <a:cubicBezTo>
                  <a:pt x="552027" y="2143367"/>
                  <a:pt x="535593" y="2175135"/>
                  <a:pt x="525703" y="2209045"/>
                </a:cubicBezTo>
                <a:cubicBezTo>
                  <a:pt x="514429" y="2247698"/>
                  <a:pt x="509903" y="2288114"/>
                  <a:pt x="498542" y="2326741"/>
                </a:cubicBezTo>
                <a:cubicBezTo>
                  <a:pt x="479693" y="2390829"/>
                  <a:pt x="435168" y="2516863"/>
                  <a:pt x="435168" y="2516863"/>
                </a:cubicBezTo>
                <a:cubicBezTo>
                  <a:pt x="432150" y="2550059"/>
                  <a:pt x="431060" y="2583487"/>
                  <a:pt x="426115" y="2616451"/>
                </a:cubicBezTo>
                <a:cubicBezTo>
                  <a:pt x="421988" y="2643966"/>
                  <a:pt x="413740" y="2670707"/>
                  <a:pt x="408008" y="2697933"/>
                </a:cubicBezTo>
                <a:cubicBezTo>
                  <a:pt x="401668" y="2728049"/>
                  <a:pt x="395174" y="2758146"/>
                  <a:pt x="389901" y="2788467"/>
                </a:cubicBezTo>
                <a:cubicBezTo>
                  <a:pt x="342620" y="3060328"/>
                  <a:pt x="409885" y="2725232"/>
                  <a:pt x="335580" y="3078178"/>
                </a:cubicBezTo>
                <a:cubicBezTo>
                  <a:pt x="324355" y="3196039"/>
                  <a:pt x="306601" y="3349216"/>
                  <a:pt x="308420" y="3467477"/>
                </a:cubicBezTo>
                <a:cubicBezTo>
                  <a:pt x="313436" y="3793489"/>
                  <a:pt x="324718" y="4119382"/>
                  <a:pt x="335580" y="4445251"/>
                </a:cubicBezTo>
                <a:cubicBezTo>
                  <a:pt x="336791" y="4481570"/>
                  <a:pt x="338408" y="4518091"/>
                  <a:pt x="344634" y="4553893"/>
                </a:cubicBezTo>
                <a:cubicBezTo>
                  <a:pt x="350530" y="4587793"/>
                  <a:pt x="364654" y="4619822"/>
                  <a:pt x="371794" y="4653481"/>
                </a:cubicBezTo>
                <a:cubicBezTo>
                  <a:pt x="393690" y="4756705"/>
                  <a:pt x="400692" y="4853742"/>
                  <a:pt x="435168" y="4952245"/>
                </a:cubicBezTo>
                <a:cubicBezTo>
                  <a:pt x="463432" y="5033000"/>
                  <a:pt x="486801" y="5052519"/>
                  <a:pt x="525703" y="5133315"/>
                </a:cubicBezTo>
                <a:cubicBezTo>
                  <a:pt x="548413" y="5180481"/>
                  <a:pt x="586203" y="5287798"/>
                  <a:pt x="625291" y="5341544"/>
                </a:cubicBezTo>
                <a:cubicBezTo>
                  <a:pt x="635332" y="5355350"/>
                  <a:pt x="650163" y="5364999"/>
                  <a:pt x="661505" y="5377758"/>
                </a:cubicBezTo>
                <a:cubicBezTo>
                  <a:pt x="674343" y="5392201"/>
                  <a:pt x="684662" y="5408781"/>
                  <a:pt x="697719" y="5423026"/>
                </a:cubicBezTo>
                <a:cubicBezTo>
                  <a:pt x="717906" y="5445048"/>
                  <a:pt x="732751" y="5476953"/>
                  <a:pt x="761093" y="5486400"/>
                </a:cubicBezTo>
                <a:cubicBezTo>
                  <a:pt x="832108" y="5510072"/>
                  <a:pt x="799047" y="5494687"/>
                  <a:pt x="860681" y="5531667"/>
                </a:cubicBezTo>
                <a:lnTo>
                  <a:pt x="1530637" y="5522614"/>
                </a:lnTo>
                <a:cubicBezTo>
                  <a:pt x="1557957" y="5521956"/>
                  <a:pt x="1584927" y="5516279"/>
                  <a:pt x="1612119" y="5513560"/>
                </a:cubicBezTo>
                <a:lnTo>
                  <a:pt x="1711707" y="5504507"/>
                </a:lnTo>
                <a:cubicBezTo>
                  <a:pt x="1732832" y="5498471"/>
                  <a:pt x="1753445" y="5490218"/>
                  <a:pt x="1775081" y="5486400"/>
                </a:cubicBezTo>
                <a:cubicBezTo>
                  <a:pt x="1804948" y="5481129"/>
                  <a:pt x="1835454" y="5480521"/>
                  <a:pt x="1865616" y="5477346"/>
                </a:cubicBezTo>
                <a:lnTo>
                  <a:pt x="1947097" y="5468293"/>
                </a:lnTo>
                <a:cubicBezTo>
                  <a:pt x="1993477" y="5456699"/>
                  <a:pt x="2081408" y="5434283"/>
                  <a:pt x="2110059" y="5432079"/>
                </a:cubicBezTo>
                <a:lnTo>
                  <a:pt x="2227754" y="5423026"/>
                </a:lnTo>
                <a:cubicBezTo>
                  <a:pt x="2251897" y="5416990"/>
                  <a:pt x="2276254" y="5411756"/>
                  <a:pt x="2300182" y="5404919"/>
                </a:cubicBezTo>
                <a:cubicBezTo>
                  <a:pt x="2318534" y="5399676"/>
                  <a:pt x="2336151" y="5392055"/>
                  <a:pt x="2354503" y="5386812"/>
                </a:cubicBezTo>
                <a:lnTo>
                  <a:pt x="2417877" y="5368705"/>
                </a:lnTo>
                <a:cubicBezTo>
                  <a:pt x="2448973" y="5347974"/>
                  <a:pt x="2459321" y="5339453"/>
                  <a:pt x="2499358" y="5323438"/>
                </a:cubicBezTo>
                <a:cubicBezTo>
                  <a:pt x="2510911" y="5318817"/>
                  <a:pt x="2523501" y="5317402"/>
                  <a:pt x="2535572" y="5314384"/>
                </a:cubicBezTo>
                <a:cubicBezTo>
                  <a:pt x="2544626" y="5308348"/>
                  <a:pt x="2554738" y="5303657"/>
                  <a:pt x="2562733" y="5296277"/>
                </a:cubicBezTo>
                <a:cubicBezTo>
                  <a:pt x="2631257" y="5233025"/>
                  <a:pt x="2654449" y="5217437"/>
                  <a:pt x="2689481" y="5142368"/>
                </a:cubicBezTo>
                <a:cubicBezTo>
                  <a:pt x="2700385" y="5119003"/>
                  <a:pt x="2705110" y="5093003"/>
                  <a:pt x="2716641" y="5069941"/>
                </a:cubicBezTo>
                <a:cubicBezTo>
                  <a:pt x="2726373" y="5050477"/>
                  <a:pt x="2741890" y="5034417"/>
                  <a:pt x="2752855" y="5015620"/>
                </a:cubicBezTo>
                <a:cubicBezTo>
                  <a:pt x="2763056" y="4998133"/>
                  <a:pt x="2770962" y="4979406"/>
                  <a:pt x="2780016" y="4961299"/>
                </a:cubicBezTo>
                <a:cubicBezTo>
                  <a:pt x="2824724" y="4782469"/>
                  <a:pt x="2764856" y="5004254"/>
                  <a:pt x="2834336" y="4807390"/>
                </a:cubicBezTo>
                <a:cubicBezTo>
                  <a:pt x="2842618" y="4783923"/>
                  <a:pt x="2845782" y="4758940"/>
                  <a:pt x="2852443" y="4734962"/>
                </a:cubicBezTo>
                <a:cubicBezTo>
                  <a:pt x="2860876" y="4704605"/>
                  <a:pt x="2870550" y="4674606"/>
                  <a:pt x="2879604" y="4644428"/>
                </a:cubicBezTo>
                <a:cubicBezTo>
                  <a:pt x="2882622" y="4614250"/>
                  <a:pt x="2886570" y="4584150"/>
                  <a:pt x="2888657" y="4553893"/>
                </a:cubicBezTo>
                <a:cubicBezTo>
                  <a:pt x="2892607" y="4496611"/>
                  <a:pt x="2891998" y="4439010"/>
                  <a:pt x="2897711" y="4381877"/>
                </a:cubicBezTo>
                <a:cubicBezTo>
                  <a:pt x="2901068" y="4348304"/>
                  <a:pt x="2910813" y="4315656"/>
                  <a:pt x="2915818" y="4282289"/>
                </a:cubicBezTo>
                <a:cubicBezTo>
                  <a:pt x="2919872" y="4255264"/>
                  <a:pt x="2921137" y="4227879"/>
                  <a:pt x="2924871" y="4200808"/>
                </a:cubicBezTo>
                <a:cubicBezTo>
                  <a:pt x="2933210" y="4140349"/>
                  <a:pt x="2945036" y="4080368"/>
                  <a:pt x="2952032" y="4019739"/>
                </a:cubicBezTo>
                <a:cubicBezTo>
                  <a:pt x="2963150" y="3923385"/>
                  <a:pt x="2979192" y="3730028"/>
                  <a:pt x="2979192" y="3730028"/>
                </a:cubicBezTo>
                <a:cubicBezTo>
                  <a:pt x="2987576" y="3377897"/>
                  <a:pt x="2999190" y="2951115"/>
                  <a:pt x="2997299" y="2616451"/>
                </a:cubicBezTo>
                <a:cubicBezTo>
                  <a:pt x="2995662" y="2326682"/>
                  <a:pt x="2990329" y="2036878"/>
                  <a:pt x="2979192" y="1747319"/>
                </a:cubicBezTo>
                <a:cubicBezTo>
                  <a:pt x="2978541" y="1730406"/>
                  <a:pt x="2936460" y="1589742"/>
                  <a:pt x="2933925" y="1584356"/>
                </a:cubicBezTo>
                <a:cubicBezTo>
                  <a:pt x="2922871" y="1560867"/>
                  <a:pt x="2900665" y="1543998"/>
                  <a:pt x="2888657" y="1520982"/>
                </a:cubicBezTo>
                <a:cubicBezTo>
                  <a:pt x="2864278" y="1474256"/>
                  <a:pt x="2850878" y="1422199"/>
                  <a:pt x="2825283" y="1376127"/>
                </a:cubicBezTo>
                <a:cubicBezTo>
                  <a:pt x="2810194" y="1348966"/>
                  <a:pt x="2794554" y="1322105"/>
                  <a:pt x="2780016" y="1294645"/>
                </a:cubicBezTo>
                <a:cubicBezTo>
                  <a:pt x="2767387" y="1270790"/>
                  <a:pt x="2757035" y="1245744"/>
                  <a:pt x="2743802" y="1222218"/>
                </a:cubicBezTo>
                <a:cubicBezTo>
                  <a:pt x="2729844" y="1197404"/>
                  <a:pt x="2711267" y="1175254"/>
                  <a:pt x="2698535" y="1149790"/>
                </a:cubicBezTo>
                <a:cubicBezTo>
                  <a:pt x="2687004" y="1126728"/>
                  <a:pt x="2685317" y="1099051"/>
                  <a:pt x="2671374" y="1077362"/>
                </a:cubicBezTo>
                <a:cubicBezTo>
                  <a:pt x="2657527" y="1055822"/>
                  <a:pt x="2633594" y="1042590"/>
                  <a:pt x="2617053" y="1023042"/>
                </a:cubicBezTo>
                <a:cubicBezTo>
                  <a:pt x="2542791" y="935278"/>
                  <a:pt x="2602424" y="981252"/>
                  <a:pt x="2517465" y="896293"/>
                </a:cubicBezTo>
                <a:cubicBezTo>
                  <a:pt x="2494781" y="873609"/>
                  <a:pt x="2467721" y="855603"/>
                  <a:pt x="2445037" y="832919"/>
                </a:cubicBezTo>
                <a:cubicBezTo>
                  <a:pt x="2428371" y="816253"/>
                  <a:pt x="2418175" y="793322"/>
                  <a:pt x="2399770" y="778598"/>
                </a:cubicBezTo>
                <a:cubicBezTo>
                  <a:pt x="2357287" y="744612"/>
                  <a:pt x="2306451" y="722050"/>
                  <a:pt x="2263968" y="688063"/>
                </a:cubicBezTo>
                <a:cubicBezTo>
                  <a:pt x="2248879" y="675992"/>
                  <a:pt x="2234649" y="662761"/>
                  <a:pt x="2218701" y="651849"/>
                </a:cubicBezTo>
                <a:cubicBezTo>
                  <a:pt x="2177249" y="623487"/>
                  <a:pt x="2138118" y="590153"/>
                  <a:pt x="2091952" y="570368"/>
                </a:cubicBezTo>
                <a:cubicBezTo>
                  <a:pt x="1907903" y="491491"/>
                  <a:pt x="2198269" y="619004"/>
                  <a:pt x="1919936" y="479834"/>
                </a:cubicBezTo>
                <a:cubicBezTo>
                  <a:pt x="1907865" y="473798"/>
                  <a:pt x="1895109" y="468973"/>
                  <a:pt x="1883723" y="461727"/>
                </a:cubicBezTo>
                <a:cubicBezTo>
                  <a:pt x="1790979" y="402707"/>
                  <a:pt x="1827067" y="403134"/>
                  <a:pt x="1693600" y="353085"/>
                </a:cubicBezTo>
                <a:cubicBezTo>
                  <a:pt x="1669457" y="344032"/>
                  <a:pt x="1644234" y="337456"/>
                  <a:pt x="1621172" y="325925"/>
                </a:cubicBezTo>
                <a:cubicBezTo>
                  <a:pt x="1601708" y="316193"/>
                  <a:pt x="1586853" y="298283"/>
                  <a:pt x="1566851" y="289711"/>
                </a:cubicBezTo>
                <a:cubicBezTo>
                  <a:pt x="1543978" y="279908"/>
                  <a:pt x="1518032" y="279474"/>
                  <a:pt x="1494424" y="271604"/>
                </a:cubicBezTo>
                <a:cubicBezTo>
                  <a:pt x="1352384" y="224257"/>
                  <a:pt x="1558610" y="278598"/>
                  <a:pt x="1421996" y="244443"/>
                </a:cubicBezTo>
                <a:cubicBezTo>
                  <a:pt x="1367675" y="250479"/>
                  <a:pt x="1311665" y="247813"/>
                  <a:pt x="1259034" y="262550"/>
                </a:cubicBezTo>
                <a:cubicBezTo>
                  <a:pt x="1204133" y="277922"/>
                  <a:pt x="1199173" y="309523"/>
                  <a:pt x="1168499" y="344032"/>
                </a:cubicBezTo>
                <a:cubicBezTo>
                  <a:pt x="1154322" y="359981"/>
                  <a:pt x="1138321" y="374210"/>
                  <a:pt x="1123232" y="389299"/>
                </a:cubicBezTo>
                <a:cubicBezTo>
                  <a:pt x="1054691" y="549224"/>
                  <a:pt x="1151325" y="341767"/>
                  <a:pt x="1032697" y="525101"/>
                </a:cubicBezTo>
                <a:cubicBezTo>
                  <a:pt x="1016550" y="550055"/>
                  <a:pt x="1009139" y="579689"/>
                  <a:pt x="996483" y="606582"/>
                </a:cubicBezTo>
                <a:cubicBezTo>
                  <a:pt x="963755" y="676129"/>
                  <a:pt x="948593" y="692423"/>
                  <a:pt x="924055" y="769544"/>
                </a:cubicBezTo>
                <a:cubicBezTo>
                  <a:pt x="912737" y="805115"/>
                  <a:pt x="908136" y="842590"/>
                  <a:pt x="896895" y="878186"/>
                </a:cubicBezTo>
                <a:cubicBezTo>
                  <a:pt x="871892" y="957363"/>
                  <a:pt x="815414" y="1113576"/>
                  <a:pt x="815414" y="1113576"/>
                </a:cubicBezTo>
                <a:cubicBezTo>
                  <a:pt x="733972" y="1642945"/>
                  <a:pt x="827128" y="1125301"/>
                  <a:pt x="733933" y="1484768"/>
                </a:cubicBezTo>
                <a:cubicBezTo>
                  <a:pt x="720977" y="1534741"/>
                  <a:pt x="688813" y="1800506"/>
                  <a:pt x="688665" y="1801640"/>
                </a:cubicBezTo>
                <a:cubicBezTo>
                  <a:pt x="682629" y="1946495"/>
                  <a:pt x="680365" y="2091557"/>
                  <a:pt x="670558" y="2236206"/>
                </a:cubicBezTo>
                <a:cubicBezTo>
                  <a:pt x="668276" y="2269869"/>
                  <a:pt x="657093" y="2302375"/>
                  <a:pt x="652451" y="2335794"/>
                </a:cubicBezTo>
                <a:cubicBezTo>
                  <a:pt x="641998" y="2411058"/>
                  <a:pt x="634344" y="2486685"/>
                  <a:pt x="625291" y="2562131"/>
                </a:cubicBezTo>
                <a:cubicBezTo>
                  <a:pt x="622273" y="2652666"/>
                  <a:pt x="627203" y="2743816"/>
                  <a:pt x="616237" y="2833735"/>
                </a:cubicBezTo>
                <a:cubicBezTo>
                  <a:pt x="611961" y="2868798"/>
                  <a:pt x="588205" y="2898961"/>
                  <a:pt x="580024" y="2933323"/>
                </a:cubicBezTo>
                <a:cubicBezTo>
                  <a:pt x="572999" y="2962827"/>
                  <a:pt x="574978" y="2993795"/>
                  <a:pt x="570970" y="3023857"/>
                </a:cubicBezTo>
                <a:cubicBezTo>
                  <a:pt x="568936" y="3039110"/>
                  <a:pt x="564093" y="3053892"/>
                  <a:pt x="561917" y="3069125"/>
                </a:cubicBezTo>
                <a:cubicBezTo>
                  <a:pt x="552018" y="3138419"/>
                  <a:pt x="543810" y="3207944"/>
                  <a:pt x="534756" y="3277354"/>
                </a:cubicBezTo>
                <a:cubicBezTo>
                  <a:pt x="531738" y="3379960"/>
                  <a:pt x="530261" y="3482623"/>
                  <a:pt x="525703" y="3585172"/>
                </a:cubicBezTo>
                <a:cubicBezTo>
                  <a:pt x="524223" y="3618472"/>
                  <a:pt x="518606" y="3651485"/>
                  <a:pt x="516649" y="3684760"/>
                </a:cubicBezTo>
                <a:cubicBezTo>
                  <a:pt x="512569" y="3754116"/>
                  <a:pt x="510614" y="3823580"/>
                  <a:pt x="507596" y="3892990"/>
                </a:cubicBezTo>
                <a:cubicBezTo>
                  <a:pt x="519667" y="4182701"/>
                  <a:pt x="529886" y="4472495"/>
                  <a:pt x="543810" y="4762123"/>
                </a:cubicBezTo>
                <a:cubicBezTo>
                  <a:pt x="546288" y="4813658"/>
                  <a:pt x="559447" y="4878787"/>
                  <a:pt x="580024" y="4925085"/>
                </a:cubicBezTo>
                <a:cubicBezTo>
                  <a:pt x="591587" y="4951101"/>
                  <a:pt x="610202" y="4973370"/>
                  <a:pt x="625291" y="4997513"/>
                </a:cubicBezTo>
                <a:cubicBezTo>
                  <a:pt x="706558" y="5268405"/>
                  <a:pt x="603171" y="4931157"/>
                  <a:pt x="679612" y="5160475"/>
                </a:cubicBezTo>
                <a:cubicBezTo>
                  <a:pt x="686560" y="5181318"/>
                  <a:pt x="687894" y="5204198"/>
                  <a:pt x="697719" y="5223849"/>
                </a:cubicBezTo>
                <a:cubicBezTo>
                  <a:pt x="709329" y="5247069"/>
                  <a:pt x="727897" y="5266099"/>
                  <a:pt x="742986" y="5287224"/>
                </a:cubicBezTo>
                <a:cubicBezTo>
                  <a:pt x="760508" y="5392361"/>
                  <a:pt x="736057" y="5291474"/>
                  <a:pt x="788253" y="5395865"/>
                </a:cubicBezTo>
                <a:cubicBezTo>
                  <a:pt x="796789" y="5412936"/>
                  <a:pt x="799019" y="5432568"/>
                  <a:pt x="806360" y="5450186"/>
                </a:cubicBezTo>
                <a:cubicBezTo>
                  <a:pt x="814146" y="5468873"/>
                  <a:pt x="824467" y="5486400"/>
                  <a:pt x="833521" y="5504507"/>
                </a:cubicBezTo>
                <a:cubicBezTo>
                  <a:pt x="855110" y="5590869"/>
                  <a:pt x="823344" y="5484532"/>
                  <a:pt x="905948" y="5622202"/>
                </a:cubicBezTo>
                <a:cubicBezTo>
                  <a:pt x="915002" y="5637291"/>
                  <a:pt x="923018" y="5653053"/>
                  <a:pt x="933109" y="5667469"/>
                </a:cubicBezTo>
                <a:cubicBezTo>
                  <a:pt x="955187" y="5699009"/>
                  <a:pt x="1006366" y="5756363"/>
                  <a:pt x="1032697" y="5776111"/>
                </a:cubicBezTo>
                <a:cubicBezTo>
                  <a:pt x="1044768" y="5785164"/>
                  <a:pt x="1055415" y="5796523"/>
                  <a:pt x="1068911" y="5803271"/>
                </a:cubicBezTo>
                <a:cubicBezTo>
                  <a:pt x="1085982" y="5811807"/>
                  <a:pt x="1105856" y="5813480"/>
                  <a:pt x="1123232" y="5821378"/>
                </a:cubicBezTo>
                <a:cubicBezTo>
                  <a:pt x="1139251" y="5828660"/>
                  <a:pt x="1153117" y="5839993"/>
                  <a:pt x="1168499" y="5848539"/>
                </a:cubicBezTo>
                <a:cubicBezTo>
                  <a:pt x="1192702" y="5861985"/>
                  <a:pt x="1233039" y="5881038"/>
                  <a:pt x="1259034" y="5884752"/>
                </a:cubicBezTo>
                <a:cubicBezTo>
                  <a:pt x="1303946" y="5891168"/>
                  <a:pt x="1349569" y="5890788"/>
                  <a:pt x="1394836" y="5893806"/>
                </a:cubicBezTo>
                <a:cubicBezTo>
                  <a:pt x="1406907" y="5896824"/>
                  <a:pt x="1418796" y="5900697"/>
                  <a:pt x="1431049" y="5902859"/>
                </a:cubicBezTo>
                <a:cubicBezTo>
                  <a:pt x="1535031" y="5921209"/>
                  <a:pt x="1542630" y="5920355"/>
                  <a:pt x="1639279" y="5930020"/>
                </a:cubicBezTo>
                <a:cubicBezTo>
                  <a:pt x="1738867" y="5923984"/>
                  <a:pt x="1839432" y="5927084"/>
                  <a:pt x="1938043" y="5911913"/>
                </a:cubicBezTo>
                <a:cubicBezTo>
                  <a:pt x="1998271" y="5902647"/>
                  <a:pt x="1983916" y="5868620"/>
                  <a:pt x="2019525" y="5839485"/>
                </a:cubicBezTo>
                <a:cubicBezTo>
                  <a:pt x="2041559" y="5821457"/>
                  <a:pt x="2069386" y="5811576"/>
                  <a:pt x="2091952" y="5794218"/>
                </a:cubicBezTo>
                <a:cubicBezTo>
                  <a:pt x="2126805" y="5767408"/>
                  <a:pt x="2153471" y="5726548"/>
                  <a:pt x="2182487" y="5694630"/>
                </a:cubicBezTo>
                <a:cubicBezTo>
                  <a:pt x="2367127" y="5491525"/>
                  <a:pt x="2068128" y="5836411"/>
                  <a:pt x="2273022" y="5585988"/>
                </a:cubicBezTo>
                <a:cubicBezTo>
                  <a:pt x="2346174" y="5496581"/>
                  <a:pt x="2271418" y="5619742"/>
                  <a:pt x="2363556" y="5477346"/>
                </a:cubicBezTo>
                <a:cubicBezTo>
                  <a:pt x="2427450" y="5378600"/>
                  <a:pt x="2391063" y="5422333"/>
                  <a:pt x="2435984" y="5332491"/>
                </a:cubicBezTo>
                <a:cubicBezTo>
                  <a:pt x="2449879" y="5304701"/>
                  <a:pt x="2468738" y="5279449"/>
                  <a:pt x="2481251" y="5251010"/>
                </a:cubicBezTo>
                <a:cubicBezTo>
                  <a:pt x="2502020" y="5203808"/>
                  <a:pt x="2512510" y="5152278"/>
                  <a:pt x="2535572" y="5106154"/>
                </a:cubicBezTo>
                <a:cubicBezTo>
                  <a:pt x="2550661" y="5075976"/>
                  <a:pt x="2566473" y="5046149"/>
                  <a:pt x="2580839" y="5015620"/>
                </a:cubicBezTo>
                <a:cubicBezTo>
                  <a:pt x="2634779" y="4900997"/>
                  <a:pt x="2581423" y="5005107"/>
                  <a:pt x="2635160" y="4870764"/>
                </a:cubicBezTo>
                <a:cubicBezTo>
                  <a:pt x="2642679" y="4851968"/>
                  <a:pt x="2655054" y="4835338"/>
                  <a:pt x="2662321" y="4816443"/>
                </a:cubicBezTo>
                <a:cubicBezTo>
                  <a:pt x="2670208" y="4795937"/>
                  <a:pt x="2672714" y="4773640"/>
                  <a:pt x="2680428" y="4753069"/>
                </a:cubicBezTo>
                <a:cubicBezTo>
                  <a:pt x="2709539" y="4675440"/>
                  <a:pt x="2705525" y="4686410"/>
                  <a:pt x="2743802" y="4635374"/>
                </a:cubicBezTo>
                <a:cubicBezTo>
                  <a:pt x="2777941" y="4498817"/>
                  <a:pt x="2748834" y="4628988"/>
                  <a:pt x="2770962" y="4481465"/>
                </a:cubicBezTo>
                <a:cubicBezTo>
                  <a:pt x="2775967" y="4448098"/>
                  <a:pt x="2784884" y="4415357"/>
                  <a:pt x="2789069" y="4381877"/>
                </a:cubicBezTo>
                <a:cubicBezTo>
                  <a:pt x="2796965" y="4318708"/>
                  <a:pt x="2801234" y="4255137"/>
                  <a:pt x="2807176" y="4191754"/>
                </a:cubicBezTo>
                <a:cubicBezTo>
                  <a:pt x="2810287" y="4158567"/>
                  <a:pt x="2804526" y="4123377"/>
                  <a:pt x="2816230" y="4092166"/>
                </a:cubicBezTo>
                <a:lnTo>
                  <a:pt x="2843390" y="4019739"/>
                </a:lnTo>
                <a:cubicBezTo>
                  <a:pt x="2906725" y="3671392"/>
                  <a:pt x="2829270" y="4128665"/>
                  <a:pt x="2870550" y="3241141"/>
                </a:cubicBezTo>
                <a:cubicBezTo>
                  <a:pt x="2872149" y="3206769"/>
                  <a:pt x="2888657" y="3174748"/>
                  <a:pt x="2897711" y="3141552"/>
                </a:cubicBezTo>
                <a:cubicBezTo>
                  <a:pt x="2898162" y="3132078"/>
                  <a:pt x="2905252" y="2913725"/>
                  <a:pt x="2915818" y="2860895"/>
                </a:cubicBezTo>
                <a:cubicBezTo>
                  <a:pt x="2921997" y="2830000"/>
                  <a:pt x="2933925" y="2800538"/>
                  <a:pt x="2942978" y="2770360"/>
                </a:cubicBezTo>
                <a:cubicBezTo>
                  <a:pt x="2973459" y="2496049"/>
                  <a:pt x="2957088" y="2678139"/>
                  <a:pt x="2933925" y="2091350"/>
                </a:cubicBezTo>
                <a:cubicBezTo>
                  <a:pt x="2933580" y="2082606"/>
                  <a:pt x="2919704" y="1945874"/>
                  <a:pt x="2915818" y="1928388"/>
                </a:cubicBezTo>
                <a:cubicBezTo>
                  <a:pt x="2908983" y="1897631"/>
                  <a:pt x="2896050" y="1868481"/>
                  <a:pt x="2888657" y="1837853"/>
                </a:cubicBezTo>
                <a:cubicBezTo>
                  <a:pt x="2874908" y="1780894"/>
                  <a:pt x="2866654" y="1722684"/>
                  <a:pt x="2852443" y="1665838"/>
                </a:cubicBezTo>
                <a:cubicBezTo>
                  <a:pt x="2818339" y="1529421"/>
                  <a:pt x="2837087" y="1592609"/>
                  <a:pt x="2798123" y="1475715"/>
                </a:cubicBezTo>
                <a:cubicBezTo>
                  <a:pt x="2792087" y="1436483"/>
                  <a:pt x="2791969" y="1395871"/>
                  <a:pt x="2780016" y="1358020"/>
                </a:cubicBezTo>
                <a:cubicBezTo>
                  <a:pt x="2773463" y="1337268"/>
                  <a:pt x="2754371" y="1322722"/>
                  <a:pt x="2743802" y="1303699"/>
                </a:cubicBezTo>
                <a:cubicBezTo>
                  <a:pt x="2739167" y="1295357"/>
                  <a:pt x="2739016" y="1285075"/>
                  <a:pt x="2734748" y="1276539"/>
                </a:cubicBezTo>
                <a:cubicBezTo>
                  <a:pt x="2720853" y="1248749"/>
                  <a:pt x="2706230" y="1221227"/>
                  <a:pt x="2689481" y="1195057"/>
                </a:cubicBezTo>
                <a:cubicBezTo>
                  <a:pt x="2591347" y="1041722"/>
                  <a:pt x="2613566" y="1084784"/>
                  <a:pt x="2526519" y="968721"/>
                </a:cubicBezTo>
                <a:cubicBezTo>
                  <a:pt x="2510943" y="947953"/>
                  <a:pt x="2498346" y="924883"/>
                  <a:pt x="2481251" y="905346"/>
                </a:cubicBezTo>
                <a:cubicBezTo>
                  <a:pt x="2288442" y="684994"/>
                  <a:pt x="2530420" y="958299"/>
                  <a:pt x="2363556" y="778598"/>
                </a:cubicBezTo>
                <a:cubicBezTo>
                  <a:pt x="2341727" y="755090"/>
                  <a:pt x="2322277" y="729428"/>
                  <a:pt x="2300182" y="706170"/>
                </a:cubicBezTo>
                <a:cubicBezTo>
                  <a:pt x="2264908" y="669040"/>
                  <a:pt x="2234620" y="625224"/>
                  <a:pt x="2191540" y="597529"/>
                </a:cubicBezTo>
                <a:cubicBezTo>
                  <a:pt x="2149291" y="570368"/>
                  <a:pt x="2107861" y="541888"/>
                  <a:pt x="2064792" y="516047"/>
                </a:cubicBezTo>
                <a:cubicBezTo>
                  <a:pt x="2049703" y="506994"/>
                  <a:pt x="2034371" y="498334"/>
                  <a:pt x="2019525" y="488887"/>
                </a:cubicBezTo>
                <a:cubicBezTo>
                  <a:pt x="2001165" y="477204"/>
                  <a:pt x="1984002" y="463638"/>
                  <a:pt x="1965204" y="452673"/>
                </a:cubicBezTo>
                <a:cubicBezTo>
                  <a:pt x="1899936" y="414600"/>
                  <a:pt x="1926798" y="435958"/>
                  <a:pt x="1865616" y="407406"/>
                </a:cubicBezTo>
                <a:cubicBezTo>
                  <a:pt x="1835041" y="393138"/>
                  <a:pt x="1807090" y="372809"/>
                  <a:pt x="1775081" y="362139"/>
                </a:cubicBezTo>
                <a:lnTo>
                  <a:pt x="1612119" y="307818"/>
                </a:lnTo>
                <a:cubicBezTo>
                  <a:pt x="1594012" y="301782"/>
                  <a:pt x="1576625" y="292849"/>
                  <a:pt x="1557798" y="289711"/>
                </a:cubicBezTo>
                <a:cubicBezTo>
                  <a:pt x="1539691" y="286693"/>
                  <a:pt x="1521364" y="284785"/>
                  <a:pt x="1503477" y="280657"/>
                </a:cubicBezTo>
                <a:cubicBezTo>
                  <a:pt x="1482070" y="275717"/>
                  <a:pt x="1461101" y="269011"/>
                  <a:pt x="1440103" y="262550"/>
                </a:cubicBezTo>
                <a:cubicBezTo>
                  <a:pt x="1421861" y="256937"/>
                  <a:pt x="1404380" y="248735"/>
                  <a:pt x="1385782" y="244443"/>
                </a:cubicBezTo>
                <a:cubicBezTo>
                  <a:pt x="1349989" y="236183"/>
                  <a:pt x="1249033" y="228720"/>
                  <a:pt x="1222820" y="226337"/>
                </a:cubicBezTo>
                <a:cubicBezTo>
                  <a:pt x="1147374" y="235390"/>
                  <a:pt x="1070482" y="236231"/>
                  <a:pt x="996483" y="253497"/>
                </a:cubicBezTo>
                <a:cubicBezTo>
                  <a:pt x="982035" y="256868"/>
                  <a:pt x="912445" y="327038"/>
                  <a:pt x="905948" y="334978"/>
                </a:cubicBezTo>
                <a:cubicBezTo>
                  <a:pt x="743151" y="533951"/>
                  <a:pt x="836923" y="430496"/>
                  <a:pt x="706772" y="606582"/>
                </a:cubicBezTo>
                <a:cubicBezTo>
                  <a:pt x="611269" y="735792"/>
                  <a:pt x="508852" y="818792"/>
                  <a:pt x="444222" y="986828"/>
                </a:cubicBezTo>
                <a:cubicBezTo>
                  <a:pt x="429133" y="1026060"/>
                  <a:pt x="415512" y="1065888"/>
                  <a:pt x="398954" y="1104523"/>
                </a:cubicBezTo>
                <a:cubicBezTo>
                  <a:pt x="362195" y="1190295"/>
                  <a:pt x="298981" y="1305541"/>
                  <a:pt x="272206" y="1394234"/>
                </a:cubicBezTo>
                <a:cubicBezTo>
                  <a:pt x="210585" y="1598353"/>
                  <a:pt x="197423" y="1684434"/>
                  <a:pt x="163564" y="1865014"/>
                </a:cubicBezTo>
                <a:cubicBezTo>
                  <a:pt x="160546" y="1919335"/>
                  <a:pt x="161259" y="1973992"/>
                  <a:pt x="154511" y="2027976"/>
                </a:cubicBezTo>
                <a:cubicBezTo>
                  <a:pt x="149152" y="2070851"/>
                  <a:pt x="134230" y="2112067"/>
                  <a:pt x="127350" y="2154725"/>
                </a:cubicBezTo>
                <a:cubicBezTo>
                  <a:pt x="119124" y="2205723"/>
                  <a:pt x="115279" y="2257331"/>
                  <a:pt x="109243" y="2308634"/>
                </a:cubicBezTo>
                <a:cubicBezTo>
                  <a:pt x="103546" y="2405487"/>
                  <a:pt x="89204" y="2658152"/>
                  <a:pt x="82083" y="2725093"/>
                </a:cubicBezTo>
                <a:cubicBezTo>
                  <a:pt x="69909" y="2839527"/>
                  <a:pt x="44902" y="2930645"/>
                  <a:pt x="18709" y="3041964"/>
                </a:cubicBezTo>
                <a:cubicBezTo>
                  <a:pt x="9799" y="3175602"/>
                  <a:pt x="-2923" y="3342335"/>
                  <a:pt x="602" y="3467477"/>
                </a:cubicBezTo>
                <a:cubicBezTo>
                  <a:pt x="3926" y="3585473"/>
                  <a:pt x="18709" y="3702867"/>
                  <a:pt x="27762" y="3820562"/>
                </a:cubicBezTo>
                <a:cubicBezTo>
                  <a:pt x="30780" y="4086130"/>
                  <a:pt x="21220" y="4352140"/>
                  <a:pt x="36816" y="4617267"/>
                </a:cubicBezTo>
                <a:cubicBezTo>
                  <a:pt x="39450" y="4662053"/>
                  <a:pt x="69521" y="4700947"/>
                  <a:pt x="82083" y="4744016"/>
                </a:cubicBezTo>
                <a:cubicBezTo>
                  <a:pt x="90700" y="4773561"/>
                  <a:pt x="90023" y="4805502"/>
                  <a:pt x="100190" y="4834550"/>
                </a:cubicBezTo>
                <a:cubicBezTo>
                  <a:pt x="140105" y="4948594"/>
                  <a:pt x="145892" y="4905863"/>
                  <a:pt x="208832" y="5006566"/>
                </a:cubicBezTo>
                <a:cubicBezTo>
                  <a:pt x="221013" y="5026056"/>
                  <a:pt x="225361" y="5049564"/>
                  <a:pt x="235992" y="5069941"/>
                </a:cubicBezTo>
                <a:cubicBezTo>
                  <a:pt x="317121" y="5225440"/>
                  <a:pt x="295465" y="5175099"/>
                  <a:pt x="362740" y="5287224"/>
                </a:cubicBezTo>
                <a:cubicBezTo>
                  <a:pt x="375258" y="5308087"/>
                  <a:pt x="384566" y="5330978"/>
                  <a:pt x="398954" y="5350598"/>
                </a:cubicBezTo>
                <a:lnTo>
                  <a:pt x="498542" y="5486400"/>
                </a:lnTo>
                <a:cubicBezTo>
                  <a:pt x="507493" y="5498548"/>
                  <a:pt x="513632" y="5513561"/>
                  <a:pt x="525703" y="5522614"/>
                </a:cubicBezTo>
                <a:cubicBezTo>
                  <a:pt x="660524" y="5623728"/>
                  <a:pt x="446008" y="5458130"/>
                  <a:pt x="598131" y="5595042"/>
                </a:cubicBezTo>
                <a:cubicBezTo>
                  <a:pt x="614306" y="5609600"/>
                  <a:pt x="635274" y="5617895"/>
                  <a:pt x="652451" y="5631255"/>
                </a:cubicBezTo>
                <a:cubicBezTo>
                  <a:pt x="661079" y="5637966"/>
                  <a:pt x="731057" y="5695574"/>
                  <a:pt x="761093" y="5712737"/>
                </a:cubicBezTo>
                <a:cubicBezTo>
                  <a:pt x="772811" y="5719433"/>
                  <a:pt x="786078" y="5723357"/>
                  <a:pt x="797307" y="5730843"/>
                </a:cubicBezTo>
                <a:cubicBezTo>
                  <a:pt x="813385" y="5741562"/>
                  <a:pt x="826188" y="5756816"/>
                  <a:pt x="842574" y="5767057"/>
                </a:cubicBezTo>
                <a:cubicBezTo>
                  <a:pt x="850667" y="5772115"/>
                  <a:pt x="861014" y="5772235"/>
                  <a:pt x="869735" y="5776111"/>
                </a:cubicBezTo>
                <a:cubicBezTo>
                  <a:pt x="888234" y="5784333"/>
                  <a:pt x="907211" y="5792042"/>
                  <a:pt x="924055" y="5803271"/>
                </a:cubicBezTo>
                <a:cubicBezTo>
                  <a:pt x="1013819" y="5863114"/>
                  <a:pt x="939842" y="5840833"/>
                  <a:pt x="1023643" y="5857592"/>
                </a:cubicBezTo>
                <a:cubicBezTo>
                  <a:pt x="1156366" y="5923952"/>
                  <a:pt x="1007897" y="5851599"/>
                  <a:pt x="1123232" y="5902859"/>
                </a:cubicBezTo>
                <a:cubicBezTo>
                  <a:pt x="1135565" y="5908340"/>
                  <a:pt x="1147112" y="5915485"/>
                  <a:pt x="1159445" y="5920966"/>
                </a:cubicBezTo>
                <a:cubicBezTo>
                  <a:pt x="1174296" y="5927566"/>
                  <a:pt x="1189440" y="5933519"/>
                  <a:pt x="1204713" y="5939073"/>
                </a:cubicBezTo>
                <a:cubicBezTo>
                  <a:pt x="1222650" y="5945596"/>
                  <a:pt x="1259034" y="5957180"/>
                  <a:pt x="1259034" y="5957180"/>
                </a:cubicBezTo>
                <a:cubicBezTo>
                  <a:pt x="1332330" y="6006045"/>
                  <a:pt x="1234719" y="5945368"/>
                  <a:pt x="1322408" y="5984341"/>
                </a:cubicBezTo>
                <a:cubicBezTo>
                  <a:pt x="1338488" y="5991488"/>
                  <a:pt x="1351337" y="6004966"/>
                  <a:pt x="1367675" y="6011501"/>
                </a:cubicBezTo>
                <a:cubicBezTo>
                  <a:pt x="1381962" y="6017216"/>
                  <a:pt x="1397948" y="6017094"/>
                  <a:pt x="1412942" y="6020554"/>
                </a:cubicBezTo>
                <a:cubicBezTo>
                  <a:pt x="1454518" y="6030148"/>
                  <a:pt x="1489276" y="6041352"/>
                  <a:pt x="1530637" y="6047715"/>
                </a:cubicBezTo>
                <a:cubicBezTo>
                  <a:pt x="1554685" y="6051415"/>
                  <a:pt x="1578922" y="6053750"/>
                  <a:pt x="1603065" y="6056768"/>
                </a:cubicBezTo>
                <a:lnTo>
                  <a:pt x="1974257" y="6047715"/>
                </a:lnTo>
                <a:cubicBezTo>
                  <a:pt x="2002516" y="6044255"/>
                  <a:pt x="2022996" y="6018239"/>
                  <a:pt x="2046685" y="6002447"/>
                </a:cubicBezTo>
                <a:cubicBezTo>
                  <a:pt x="2055738" y="5996412"/>
                  <a:pt x="2065140" y="5990869"/>
                  <a:pt x="2073845" y="5984341"/>
                </a:cubicBezTo>
                <a:cubicBezTo>
                  <a:pt x="2089304" y="5972747"/>
                  <a:pt x="2101829" y="5956769"/>
                  <a:pt x="2119113" y="5948127"/>
                </a:cubicBezTo>
                <a:cubicBezTo>
                  <a:pt x="2132876" y="5941245"/>
                  <a:pt x="2149291" y="5942091"/>
                  <a:pt x="2164380" y="5939073"/>
                </a:cubicBezTo>
                <a:cubicBezTo>
                  <a:pt x="2226653" y="5876800"/>
                  <a:pt x="2147203" y="5950524"/>
                  <a:pt x="2245861" y="5884752"/>
                </a:cubicBezTo>
                <a:cubicBezTo>
                  <a:pt x="2324711" y="5832185"/>
                  <a:pt x="2363637" y="5794056"/>
                  <a:pt x="2408824" y="5703683"/>
                </a:cubicBezTo>
                <a:cubicBezTo>
                  <a:pt x="2427002" y="5667328"/>
                  <a:pt x="2430585" y="5662667"/>
                  <a:pt x="2445037" y="5622202"/>
                </a:cubicBezTo>
                <a:cubicBezTo>
                  <a:pt x="2454666" y="5595240"/>
                  <a:pt x="2461565" y="5567303"/>
                  <a:pt x="2472198" y="5540721"/>
                </a:cubicBezTo>
                <a:cubicBezTo>
                  <a:pt x="2523883" y="5411509"/>
                  <a:pt x="2475209" y="5566692"/>
                  <a:pt x="2526519" y="5423026"/>
                </a:cubicBezTo>
                <a:cubicBezTo>
                  <a:pt x="2534253" y="5401371"/>
                  <a:pt x="2551244" y="5328308"/>
                  <a:pt x="2562733" y="5305331"/>
                </a:cubicBezTo>
                <a:cubicBezTo>
                  <a:pt x="2619746" y="5191305"/>
                  <a:pt x="2583606" y="5316708"/>
                  <a:pt x="2626107" y="5178582"/>
                </a:cubicBezTo>
                <a:cubicBezTo>
                  <a:pt x="2640841" y="5130698"/>
                  <a:pt x="2630909" y="5123160"/>
                  <a:pt x="2644214" y="5069941"/>
                </a:cubicBezTo>
                <a:cubicBezTo>
                  <a:pt x="2651158" y="5042166"/>
                  <a:pt x="2663997" y="5016122"/>
                  <a:pt x="2671374" y="4988459"/>
                </a:cubicBezTo>
                <a:cubicBezTo>
                  <a:pt x="2679861" y="4956634"/>
                  <a:pt x="2684205" y="4890728"/>
                  <a:pt x="2689481" y="4861711"/>
                </a:cubicBezTo>
                <a:cubicBezTo>
                  <a:pt x="2693896" y="4837426"/>
                  <a:pt x="2717686" y="4796247"/>
                  <a:pt x="2725695" y="4780230"/>
                </a:cubicBezTo>
                <a:cubicBezTo>
                  <a:pt x="2728713" y="4762123"/>
                  <a:pt x="2731957" y="4744052"/>
                  <a:pt x="2734748" y="4725909"/>
                </a:cubicBezTo>
                <a:cubicBezTo>
                  <a:pt x="2737993" y="4704818"/>
                  <a:pt x="2739617" y="4683460"/>
                  <a:pt x="2743802" y="4662535"/>
                </a:cubicBezTo>
                <a:cubicBezTo>
                  <a:pt x="2748683" y="4638133"/>
                  <a:pt x="2755873" y="4614250"/>
                  <a:pt x="2761909" y="4590107"/>
                </a:cubicBezTo>
                <a:cubicBezTo>
                  <a:pt x="2764927" y="4559929"/>
                  <a:pt x="2767418" y="4529693"/>
                  <a:pt x="2770962" y="4499572"/>
                </a:cubicBezTo>
                <a:cubicBezTo>
                  <a:pt x="2773455" y="4478379"/>
                  <a:pt x="2779552" y="4457532"/>
                  <a:pt x="2780016" y="4436198"/>
                </a:cubicBezTo>
                <a:cubicBezTo>
                  <a:pt x="2785592" y="4179726"/>
                  <a:pt x="2780886" y="3923055"/>
                  <a:pt x="2789069" y="3666653"/>
                </a:cubicBezTo>
                <a:cubicBezTo>
                  <a:pt x="2789956" y="3638844"/>
                  <a:pt x="2802048" y="3612518"/>
                  <a:pt x="2807176" y="3585172"/>
                </a:cubicBezTo>
                <a:cubicBezTo>
                  <a:pt x="2811109" y="3564198"/>
                  <a:pt x="2813410" y="3542950"/>
                  <a:pt x="2816230" y="3521798"/>
                </a:cubicBezTo>
                <a:cubicBezTo>
                  <a:pt x="2820761" y="3487815"/>
                  <a:pt x="2828130" y="3421166"/>
                  <a:pt x="2834336" y="3385996"/>
                </a:cubicBezTo>
                <a:cubicBezTo>
                  <a:pt x="2839684" y="3355688"/>
                  <a:pt x="2847094" y="3325769"/>
                  <a:pt x="2852443" y="3295461"/>
                </a:cubicBezTo>
                <a:cubicBezTo>
                  <a:pt x="2892661" y="3067561"/>
                  <a:pt x="2818643" y="3446356"/>
                  <a:pt x="2879604" y="3141552"/>
                </a:cubicBezTo>
                <a:cubicBezTo>
                  <a:pt x="2906046" y="2877118"/>
                  <a:pt x="2865405" y="3205448"/>
                  <a:pt x="2915818" y="2978590"/>
                </a:cubicBezTo>
                <a:cubicBezTo>
                  <a:pt x="2922397" y="2948983"/>
                  <a:pt x="2921696" y="2918217"/>
                  <a:pt x="2924871" y="2888055"/>
                </a:cubicBezTo>
                <a:cubicBezTo>
                  <a:pt x="2927732" y="2860878"/>
                  <a:pt x="2930060" y="2833627"/>
                  <a:pt x="2933925" y="2806574"/>
                </a:cubicBezTo>
                <a:cubicBezTo>
                  <a:pt x="2947533" y="2711319"/>
                  <a:pt x="2950944" y="2702828"/>
                  <a:pt x="2970138" y="2616451"/>
                </a:cubicBezTo>
                <a:cubicBezTo>
                  <a:pt x="2992402" y="2371566"/>
                  <a:pt x="2960144" y="2676413"/>
                  <a:pt x="3006352" y="2399168"/>
                </a:cubicBezTo>
                <a:cubicBezTo>
                  <a:pt x="3011832" y="2366289"/>
                  <a:pt x="3012089" y="2332747"/>
                  <a:pt x="3015406" y="2299580"/>
                </a:cubicBezTo>
                <a:cubicBezTo>
                  <a:pt x="3018125" y="2272388"/>
                  <a:pt x="3020767" y="2245176"/>
                  <a:pt x="3024459" y="2218099"/>
                </a:cubicBezTo>
                <a:cubicBezTo>
                  <a:pt x="3039107" y="2110681"/>
                  <a:pt x="3041092" y="2107774"/>
                  <a:pt x="3060673" y="2009869"/>
                </a:cubicBezTo>
                <a:cubicBezTo>
                  <a:pt x="3063691" y="1662820"/>
                  <a:pt x="3064548" y="1315745"/>
                  <a:pt x="3069727" y="968721"/>
                </a:cubicBezTo>
                <a:cubicBezTo>
                  <a:pt x="3070584" y="911309"/>
                  <a:pt x="3070660" y="853546"/>
                  <a:pt x="3078780" y="796705"/>
                </a:cubicBezTo>
                <a:cubicBezTo>
                  <a:pt x="3082829" y="768363"/>
                  <a:pt x="3098996" y="742999"/>
                  <a:pt x="3105940" y="715224"/>
                </a:cubicBezTo>
                <a:cubicBezTo>
                  <a:pt x="3108839" y="703628"/>
                  <a:pt x="3117555" y="664832"/>
                  <a:pt x="3124047" y="651849"/>
                </a:cubicBezTo>
                <a:cubicBezTo>
                  <a:pt x="3131917" y="636110"/>
                  <a:pt x="3142154" y="621671"/>
                  <a:pt x="3151208" y="606582"/>
                </a:cubicBezTo>
                <a:cubicBezTo>
                  <a:pt x="3157244" y="585457"/>
                  <a:pt x="3159490" y="562859"/>
                  <a:pt x="3169315" y="543208"/>
                </a:cubicBezTo>
                <a:cubicBezTo>
                  <a:pt x="3175041" y="531756"/>
                  <a:pt x="3188143" y="525768"/>
                  <a:pt x="3196475" y="516047"/>
                </a:cubicBezTo>
                <a:cubicBezTo>
                  <a:pt x="3206295" y="504591"/>
                  <a:pt x="3212966" y="490503"/>
                  <a:pt x="3223636" y="479834"/>
                </a:cubicBezTo>
                <a:cubicBezTo>
                  <a:pt x="3260540" y="442930"/>
                  <a:pt x="3258382" y="447127"/>
                  <a:pt x="3296063" y="434566"/>
                </a:cubicBezTo>
                <a:cubicBezTo>
                  <a:pt x="3316497" y="419241"/>
                  <a:pt x="3337378" y="402534"/>
                  <a:pt x="3359437" y="389299"/>
                </a:cubicBezTo>
                <a:cubicBezTo>
                  <a:pt x="3395387" y="367729"/>
                  <a:pt x="3428306" y="339184"/>
                  <a:pt x="3468079" y="325925"/>
                </a:cubicBezTo>
                <a:cubicBezTo>
                  <a:pt x="3477132" y="322907"/>
                  <a:pt x="3486518" y="320747"/>
                  <a:pt x="3495239" y="316871"/>
                </a:cubicBezTo>
                <a:cubicBezTo>
                  <a:pt x="3513738" y="308649"/>
                  <a:pt x="3529999" y="294927"/>
                  <a:pt x="3549560" y="289711"/>
                </a:cubicBezTo>
                <a:cubicBezTo>
                  <a:pt x="3575965" y="282670"/>
                  <a:pt x="3603925" y="284047"/>
                  <a:pt x="3631041" y="280657"/>
                </a:cubicBezTo>
                <a:cubicBezTo>
                  <a:pt x="3652216" y="278010"/>
                  <a:pt x="3673291" y="274622"/>
                  <a:pt x="3694416" y="271604"/>
                </a:cubicBezTo>
                <a:cubicBezTo>
                  <a:pt x="3712523" y="265568"/>
                  <a:pt x="3729658" y="254042"/>
                  <a:pt x="3748736" y="253497"/>
                </a:cubicBezTo>
                <a:cubicBezTo>
                  <a:pt x="3961483" y="247418"/>
                  <a:pt x="3935177" y="243521"/>
                  <a:pt x="4047501" y="271604"/>
                </a:cubicBezTo>
                <a:cubicBezTo>
                  <a:pt x="4059572" y="283675"/>
                  <a:pt x="4071131" y="296282"/>
                  <a:pt x="4083715" y="307818"/>
                </a:cubicBezTo>
                <a:cubicBezTo>
                  <a:pt x="4107363" y="329495"/>
                  <a:pt x="4133458" y="348508"/>
                  <a:pt x="4156142" y="371192"/>
                </a:cubicBezTo>
                <a:cubicBezTo>
                  <a:pt x="4166812" y="381862"/>
                  <a:pt x="4173036" y="396349"/>
                  <a:pt x="4183303" y="407406"/>
                </a:cubicBezTo>
                <a:cubicBezTo>
                  <a:pt x="4277208" y="508535"/>
                  <a:pt x="4269390" y="483452"/>
                  <a:pt x="4355319" y="588475"/>
                </a:cubicBezTo>
                <a:cubicBezTo>
                  <a:pt x="4383984" y="623510"/>
                  <a:pt x="4405245" y="664660"/>
                  <a:pt x="4436800" y="697117"/>
                </a:cubicBezTo>
                <a:cubicBezTo>
                  <a:pt x="4511235" y="773679"/>
                  <a:pt x="4592281" y="843571"/>
                  <a:pt x="4672190" y="914400"/>
                </a:cubicBezTo>
                <a:cubicBezTo>
                  <a:pt x="4725105" y="961302"/>
                  <a:pt x="4788003" y="997506"/>
                  <a:pt x="4835152" y="1050202"/>
                </a:cubicBezTo>
                <a:lnTo>
                  <a:pt x="4989061" y="1222218"/>
                </a:lnTo>
                <a:cubicBezTo>
                  <a:pt x="5001132" y="1252396"/>
                  <a:pt x="5010739" y="1283681"/>
                  <a:pt x="5025275" y="1312752"/>
                </a:cubicBezTo>
                <a:cubicBezTo>
                  <a:pt x="5070179" y="1402561"/>
                  <a:pt x="5087734" y="1420174"/>
                  <a:pt x="5142970" y="1493822"/>
                </a:cubicBezTo>
                <a:cubicBezTo>
                  <a:pt x="5152024" y="1530036"/>
                  <a:pt x="5157868" y="1567207"/>
                  <a:pt x="5170131" y="1602463"/>
                </a:cubicBezTo>
                <a:cubicBezTo>
                  <a:pt x="5280363" y="1919378"/>
                  <a:pt x="5157937" y="1491355"/>
                  <a:pt x="5242558" y="1801640"/>
                </a:cubicBezTo>
                <a:cubicBezTo>
                  <a:pt x="5249190" y="1874588"/>
                  <a:pt x="5252461" y="1937960"/>
                  <a:pt x="5269719" y="2009869"/>
                </a:cubicBezTo>
                <a:cubicBezTo>
                  <a:pt x="5279298" y="2049782"/>
                  <a:pt x="5293862" y="2088332"/>
                  <a:pt x="5305933" y="2127564"/>
                </a:cubicBezTo>
                <a:cubicBezTo>
                  <a:pt x="5316033" y="2274024"/>
                  <a:pt x="5318248" y="2387312"/>
                  <a:pt x="5342146" y="2525917"/>
                </a:cubicBezTo>
                <a:cubicBezTo>
                  <a:pt x="5349488" y="2568497"/>
                  <a:pt x="5360253" y="2610416"/>
                  <a:pt x="5369307" y="2652665"/>
                </a:cubicBezTo>
                <a:cubicBezTo>
                  <a:pt x="5372325" y="2697932"/>
                  <a:pt x="5371944" y="2743555"/>
                  <a:pt x="5378360" y="2788467"/>
                </a:cubicBezTo>
                <a:cubicBezTo>
                  <a:pt x="5384054" y="2828325"/>
                  <a:pt x="5397870" y="2866633"/>
                  <a:pt x="5405521" y="2906162"/>
                </a:cubicBezTo>
                <a:cubicBezTo>
                  <a:pt x="5415986" y="2960229"/>
                  <a:pt x="5424216" y="3014709"/>
                  <a:pt x="5432681" y="3069125"/>
                </a:cubicBezTo>
                <a:cubicBezTo>
                  <a:pt x="5445342" y="3150516"/>
                  <a:pt x="5468895" y="3313568"/>
                  <a:pt x="5468895" y="3313568"/>
                </a:cubicBezTo>
                <a:cubicBezTo>
                  <a:pt x="5471913" y="3355818"/>
                  <a:pt x="5471507" y="3398452"/>
                  <a:pt x="5477948" y="3440317"/>
                </a:cubicBezTo>
                <a:cubicBezTo>
                  <a:pt x="5527860" y="3764741"/>
                  <a:pt x="5488291" y="3313499"/>
                  <a:pt x="5514162" y="3675707"/>
                </a:cubicBezTo>
                <a:cubicBezTo>
                  <a:pt x="5511144" y="3880919"/>
                  <a:pt x="5510303" y="4086175"/>
                  <a:pt x="5505109" y="4291343"/>
                </a:cubicBezTo>
                <a:cubicBezTo>
                  <a:pt x="5504265" y="4324665"/>
                  <a:pt x="5503136" y="4358359"/>
                  <a:pt x="5496055" y="4390931"/>
                </a:cubicBezTo>
                <a:cubicBezTo>
                  <a:pt x="5487946" y="4428232"/>
                  <a:pt x="5470955" y="4463053"/>
                  <a:pt x="5459841" y="4499572"/>
                </a:cubicBezTo>
                <a:cubicBezTo>
                  <a:pt x="5449823" y="4532490"/>
                  <a:pt x="5442699" y="4566242"/>
                  <a:pt x="5432681" y="4599160"/>
                </a:cubicBezTo>
                <a:cubicBezTo>
                  <a:pt x="5421567" y="4635679"/>
                  <a:pt x="5406511" y="4670974"/>
                  <a:pt x="5396467" y="4707802"/>
                </a:cubicBezTo>
                <a:cubicBezTo>
                  <a:pt x="5388369" y="4737494"/>
                  <a:pt x="5384898" y="4768263"/>
                  <a:pt x="5378360" y="4798337"/>
                </a:cubicBezTo>
                <a:cubicBezTo>
                  <a:pt x="5369807" y="4837681"/>
                  <a:pt x="5359412" y="4876616"/>
                  <a:pt x="5351200" y="4916032"/>
                </a:cubicBezTo>
                <a:cubicBezTo>
                  <a:pt x="5308906" y="5119043"/>
                  <a:pt x="5355832" y="4924665"/>
                  <a:pt x="5314986" y="5088047"/>
                </a:cubicBezTo>
                <a:cubicBezTo>
                  <a:pt x="5314782" y="5089882"/>
                  <a:pt x="5301048" y="5221230"/>
                  <a:pt x="5296879" y="5232903"/>
                </a:cubicBezTo>
                <a:cubicBezTo>
                  <a:pt x="5288696" y="5255816"/>
                  <a:pt x="5271546" y="5274515"/>
                  <a:pt x="5260665" y="5296277"/>
                </a:cubicBezTo>
                <a:cubicBezTo>
                  <a:pt x="5250387" y="5316834"/>
                  <a:pt x="5242041" y="5338312"/>
                  <a:pt x="5233505" y="5359651"/>
                </a:cubicBezTo>
                <a:cubicBezTo>
                  <a:pt x="5217894" y="5398678"/>
                  <a:pt x="5198431" y="5436567"/>
                  <a:pt x="5188237" y="5477346"/>
                </a:cubicBezTo>
                <a:cubicBezTo>
                  <a:pt x="5182202" y="5501489"/>
                  <a:pt x="5178000" y="5526165"/>
                  <a:pt x="5170131" y="5549774"/>
                </a:cubicBezTo>
                <a:cubicBezTo>
                  <a:pt x="5130509" y="5668642"/>
                  <a:pt x="5159028" y="5563335"/>
                  <a:pt x="5115810" y="5658416"/>
                </a:cubicBezTo>
                <a:cubicBezTo>
                  <a:pt x="5107912" y="5675792"/>
                  <a:pt x="5106239" y="5695666"/>
                  <a:pt x="5097703" y="5712737"/>
                </a:cubicBezTo>
                <a:cubicBezTo>
                  <a:pt x="5085161" y="5737821"/>
                  <a:pt x="5044545" y="5790302"/>
                  <a:pt x="5025275" y="5812325"/>
                </a:cubicBezTo>
                <a:cubicBezTo>
                  <a:pt x="5016844" y="5821961"/>
                  <a:pt x="5006312" y="5829649"/>
                  <a:pt x="4998115" y="5839485"/>
                </a:cubicBezTo>
                <a:cubicBezTo>
                  <a:pt x="4974759" y="5867512"/>
                  <a:pt x="4985521" y="5870467"/>
                  <a:pt x="4952847" y="5893806"/>
                </a:cubicBezTo>
                <a:cubicBezTo>
                  <a:pt x="4927354" y="5912016"/>
                  <a:pt x="4909583" y="5913676"/>
                  <a:pt x="4880420" y="5920966"/>
                </a:cubicBezTo>
                <a:cubicBezTo>
                  <a:pt x="4865311" y="5919959"/>
                  <a:pt x="4579712" y="5909869"/>
                  <a:pt x="4500174" y="5884752"/>
                </a:cubicBezTo>
                <a:cubicBezTo>
                  <a:pt x="4476973" y="5877426"/>
                  <a:pt x="4459713" y="5856722"/>
                  <a:pt x="4436800" y="5848539"/>
                </a:cubicBezTo>
                <a:cubicBezTo>
                  <a:pt x="4374729" y="5826371"/>
                  <a:pt x="4309974" y="5812595"/>
                  <a:pt x="4246677" y="5794218"/>
                </a:cubicBezTo>
                <a:lnTo>
                  <a:pt x="4156142" y="5767057"/>
                </a:lnTo>
                <a:cubicBezTo>
                  <a:pt x="4123058" y="5757604"/>
                  <a:pt x="4056554" y="5739897"/>
                  <a:pt x="4056554" y="5739897"/>
                </a:cubicBezTo>
                <a:cubicBezTo>
                  <a:pt x="4032412" y="5721790"/>
                  <a:pt x="4009718" y="5701570"/>
                  <a:pt x="3984127" y="5685576"/>
                </a:cubicBezTo>
                <a:cubicBezTo>
                  <a:pt x="3961238" y="5671270"/>
                  <a:pt x="3934845" y="5663249"/>
                  <a:pt x="3911699" y="5649362"/>
                </a:cubicBezTo>
                <a:cubicBezTo>
                  <a:pt x="3838980" y="5605731"/>
                  <a:pt x="3765784" y="5562370"/>
                  <a:pt x="3703469" y="5504507"/>
                </a:cubicBezTo>
                <a:cubicBezTo>
                  <a:pt x="3678449" y="5481274"/>
                  <a:pt x="3653524" y="5457774"/>
                  <a:pt x="3631041" y="5432079"/>
                </a:cubicBezTo>
                <a:cubicBezTo>
                  <a:pt x="3590073" y="5385258"/>
                  <a:pt x="3513346" y="5287224"/>
                  <a:pt x="3513346" y="5287224"/>
                </a:cubicBezTo>
                <a:cubicBezTo>
                  <a:pt x="3424238" y="5019898"/>
                  <a:pt x="3563386" y="5417705"/>
                  <a:pt x="3431865" y="5115208"/>
                </a:cubicBezTo>
                <a:cubicBezTo>
                  <a:pt x="3415499" y="5077565"/>
                  <a:pt x="3411438" y="5035402"/>
                  <a:pt x="3395651" y="4997513"/>
                </a:cubicBezTo>
                <a:cubicBezTo>
                  <a:pt x="3381108" y="4962609"/>
                  <a:pt x="3355874" y="4932829"/>
                  <a:pt x="3341331" y="4897925"/>
                </a:cubicBezTo>
                <a:cubicBezTo>
                  <a:pt x="3325544" y="4860036"/>
                  <a:pt x="3319144" y="4818806"/>
                  <a:pt x="3305117" y="4780230"/>
                </a:cubicBezTo>
                <a:cubicBezTo>
                  <a:pt x="3294960" y="4752297"/>
                  <a:pt x="3279178" y="4726638"/>
                  <a:pt x="3268903" y="4698748"/>
                </a:cubicBezTo>
                <a:cubicBezTo>
                  <a:pt x="3242169" y="4626184"/>
                  <a:pt x="3236169" y="4575129"/>
                  <a:pt x="3214582" y="4499572"/>
                </a:cubicBezTo>
                <a:cubicBezTo>
                  <a:pt x="3165601" y="4328135"/>
                  <a:pt x="3208699" y="4511616"/>
                  <a:pt x="3160261" y="4327556"/>
                </a:cubicBezTo>
                <a:cubicBezTo>
                  <a:pt x="3127770" y="4204093"/>
                  <a:pt x="3153567" y="4289625"/>
                  <a:pt x="3133101" y="4173647"/>
                </a:cubicBezTo>
                <a:cubicBezTo>
                  <a:pt x="3128266" y="4146247"/>
                  <a:pt x="3119390" y="4119639"/>
                  <a:pt x="3114994" y="4092166"/>
                </a:cubicBezTo>
                <a:cubicBezTo>
                  <a:pt x="3107306" y="4044116"/>
                  <a:pt x="3102260" y="3995674"/>
                  <a:pt x="3096887" y="3947311"/>
                </a:cubicBezTo>
                <a:cubicBezTo>
                  <a:pt x="3093869" y="3920151"/>
                  <a:pt x="3092947" y="3892675"/>
                  <a:pt x="3087834" y="3865830"/>
                </a:cubicBezTo>
                <a:cubicBezTo>
                  <a:pt x="3080849" y="3829161"/>
                  <a:pt x="3069727" y="3793402"/>
                  <a:pt x="3060673" y="3757188"/>
                </a:cubicBezTo>
                <a:cubicBezTo>
                  <a:pt x="3057655" y="3727010"/>
                  <a:pt x="3054969" y="3696796"/>
                  <a:pt x="3051620" y="3666653"/>
                </a:cubicBezTo>
                <a:cubicBezTo>
                  <a:pt x="3048933" y="3642472"/>
                  <a:pt x="3044363" y="3618490"/>
                  <a:pt x="3042566" y="3594226"/>
                </a:cubicBezTo>
                <a:cubicBezTo>
                  <a:pt x="3038324" y="3536965"/>
                  <a:pt x="3037095" y="3479516"/>
                  <a:pt x="3033513" y="3422210"/>
                </a:cubicBezTo>
                <a:cubicBezTo>
                  <a:pt x="3028041" y="3334656"/>
                  <a:pt x="3020994" y="3247206"/>
                  <a:pt x="3015406" y="3159659"/>
                </a:cubicBezTo>
                <a:cubicBezTo>
                  <a:pt x="3002715" y="2960835"/>
                  <a:pt x="3012855" y="3053942"/>
                  <a:pt x="2997299" y="2906162"/>
                </a:cubicBezTo>
                <a:cubicBezTo>
                  <a:pt x="2994438" y="2878985"/>
                  <a:pt x="2994173" y="2851358"/>
                  <a:pt x="2988245" y="2824681"/>
                </a:cubicBezTo>
                <a:cubicBezTo>
                  <a:pt x="2982034" y="2796733"/>
                  <a:pt x="2970138" y="2770360"/>
                  <a:pt x="2961085" y="2743200"/>
                </a:cubicBezTo>
                <a:cubicBezTo>
                  <a:pt x="2960573" y="2738083"/>
                  <a:pt x="2945235" y="2581342"/>
                  <a:pt x="2942978" y="2571184"/>
                </a:cubicBezTo>
                <a:cubicBezTo>
                  <a:pt x="2936767" y="2543236"/>
                  <a:pt x="2924871" y="2516863"/>
                  <a:pt x="2915818" y="2489703"/>
                </a:cubicBezTo>
                <a:cubicBezTo>
                  <a:pt x="2912800" y="2465560"/>
                  <a:pt x="2909356" y="2441467"/>
                  <a:pt x="2906764" y="2417275"/>
                </a:cubicBezTo>
                <a:cubicBezTo>
                  <a:pt x="2900302" y="2356963"/>
                  <a:pt x="2903369" y="2295052"/>
                  <a:pt x="2888657" y="2236206"/>
                </a:cubicBezTo>
                <a:lnTo>
                  <a:pt x="2870550" y="2163778"/>
                </a:lnTo>
                <a:cubicBezTo>
                  <a:pt x="2867532" y="2133600"/>
                  <a:pt x="2864728" y="2103399"/>
                  <a:pt x="2861497" y="2073243"/>
                </a:cubicBezTo>
                <a:cubicBezTo>
                  <a:pt x="2855675" y="2018899"/>
                  <a:pt x="2843390" y="1910281"/>
                  <a:pt x="2843390" y="1910281"/>
                </a:cubicBezTo>
                <a:cubicBezTo>
                  <a:pt x="2849426" y="1596428"/>
                  <a:pt x="2847621" y="1282326"/>
                  <a:pt x="2861497" y="968721"/>
                </a:cubicBezTo>
                <a:cubicBezTo>
                  <a:pt x="2862763" y="940120"/>
                  <a:pt x="2878960" y="914177"/>
                  <a:pt x="2888657" y="887240"/>
                </a:cubicBezTo>
                <a:cubicBezTo>
                  <a:pt x="2910523" y="826502"/>
                  <a:pt x="2973734" y="647536"/>
                  <a:pt x="3015406" y="597529"/>
                </a:cubicBezTo>
                <a:lnTo>
                  <a:pt x="3060673" y="543208"/>
                </a:lnTo>
                <a:cubicBezTo>
                  <a:pt x="3091460" y="466240"/>
                  <a:pt x="3067289" y="509432"/>
                  <a:pt x="3151208" y="425513"/>
                </a:cubicBezTo>
                <a:cubicBezTo>
                  <a:pt x="3179286" y="397435"/>
                  <a:pt x="3190387" y="382920"/>
                  <a:pt x="3223636" y="362139"/>
                </a:cubicBezTo>
                <a:cubicBezTo>
                  <a:pt x="3235080" y="354986"/>
                  <a:pt x="3247778" y="350068"/>
                  <a:pt x="3259849" y="344032"/>
                </a:cubicBezTo>
                <a:cubicBezTo>
                  <a:pt x="3265885" y="334978"/>
                  <a:pt x="3269694" y="323952"/>
                  <a:pt x="3277956" y="316871"/>
                </a:cubicBezTo>
                <a:cubicBezTo>
                  <a:pt x="3291317" y="305419"/>
                  <a:pt x="3307485" y="297581"/>
                  <a:pt x="3323224" y="289711"/>
                </a:cubicBezTo>
                <a:cubicBezTo>
                  <a:pt x="3426459" y="238093"/>
                  <a:pt x="3346260" y="283884"/>
                  <a:pt x="3440919" y="244443"/>
                </a:cubicBezTo>
                <a:cubicBezTo>
                  <a:pt x="3459606" y="236657"/>
                  <a:pt x="3476552" y="225069"/>
                  <a:pt x="3495239" y="217283"/>
                </a:cubicBezTo>
                <a:cubicBezTo>
                  <a:pt x="3512857" y="209942"/>
                  <a:pt x="3531170" y="204284"/>
                  <a:pt x="3549560" y="199176"/>
                </a:cubicBezTo>
                <a:cubicBezTo>
                  <a:pt x="3602460" y="184482"/>
                  <a:pt x="3657551" y="169834"/>
                  <a:pt x="3712523" y="162962"/>
                </a:cubicBezTo>
                <a:cubicBezTo>
                  <a:pt x="3742617" y="159200"/>
                  <a:pt x="3772879" y="156927"/>
                  <a:pt x="3803057" y="153909"/>
                </a:cubicBezTo>
                <a:cubicBezTo>
                  <a:pt x="3869449" y="165980"/>
                  <a:pt x="3940209" y="163541"/>
                  <a:pt x="4002234" y="190123"/>
                </a:cubicBezTo>
                <a:cubicBezTo>
                  <a:pt x="4286040" y="311754"/>
                  <a:pt x="4172997" y="302352"/>
                  <a:pt x="4337212" y="425513"/>
                </a:cubicBezTo>
                <a:cubicBezTo>
                  <a:pt x="4377393" y="455649"/>
                  <a:pt x="4425189" y="475065"/>
                  <a:pt x="4463960" y="506994"/>
                </a:cubicBezTo>
                <a:cubicBezTo>
                  <a:pt x="4528224" y="559917"/>
                  <a:pt x="4585174" y="621149"/>
                  <a:pt x="4645030" y="679010"/>
                </a:cubicBezTo>
                <a:cubicBezTo>
                  <a:pt x="4675715" y="708672"/>
                  <a:pt x="4709362" y="735856"/>
                  <a:pt x="4735564" y="769544"/>
                </a:cubicBezTo>
                <a:cubicBezTo>
                  <a:pt x="4844954" y="910191"/>
                  <a:pt x="4787681" y="826511"/>
                  <a:pt x="4907580" y="1059255"/>
                </a:cubicBezTo>
                <a:cubicBezTo>
                  <a:pt x="4923032" y="1089249"/>
                  <a:pt x="4939870" y="1118645"/>
                  <a:pt x="4952847" y="1149790"/>
                </a:cubicBezTo>
                <a:cubicBezTo>
                  <a:pt x="4967936" y="1186004"/>
                  <a:pt x="4984340" y="1221698"/>
                  <a:pt x="4998115" y="1258432"/>
                </a:cubicBezTo>
                <a:cubicBezTo>
                  <a:pt x="5019245" y="1314777"/>
                  <a:pt x="5057201" y="1438550"/>
                  <a:pt x="5070542" y="1493822"/>
                </a:cubicBezTo>
                <a:cubicBezTo>
                  <a:pt x="5081374" y="1538697"/>
                  <a:pt x="5088649" y="1584357"/>
                  <a:pt x="5097703" y="1629624"/>
                </a:cubicBezTo>
                <a:cubicBezTo>
                  <a:pt x="5127721" y="2079924"/>
                  <a:pt x="5076384" y="1430871"/>
                  <a:pt x="5142970" y="1910281"/>
                </a:cubicBezTo>
                <a:cubicBezTo>
                  <a:pt x="5151284" y="1970138"/>
                  <a:pt x="5145858" y="2031234"/>
                  <a:pt x="5152024" y="2091350"/>
                </a:cubicBezTo>
                <a:cubicBezTo>
                  <a:pt x="5157947" y="2149096"/>
                  <a:pt x="5170573" y="2205959"/>
                  <a:pt x="5179184" y="2263366"/>
                </a:cubicBezTo>
                <a:cubicBezTo>
                  <a:pt x="5188680" y="2326675"/>
                  <a:pt x="5195820" y="2390342"/>
                  <a:pt x="5206344" y="2453489"/>
                </a:cubicBezTo>
                <a:cubicBezTo>
                  <a:pt x="5216950" y="2517125"/>
                  <a:pt x="5232121" y="2579948"/>
                  <a:pt x="5242558" y="2643612"/>
                </a:cubicBezTo>
                <a:cubicBezTo>
                  <a:pt x="5262305" y="2764067"/>
                  <a:pt x="5285827" y="2884188"/>
                  <a:pt x="5296879" y="3005750"/>
                </a:cubicBezTo>
                <a:cubicBezTo>
                  <a:pt x="5299897" y="3038946"/>
                  <a:pt x="5301799" y="3072263"/>
                  <a:pt x="5305933" y="3105339"/>
                </a:cubicBezTo>
                <a:cubicBezTo>
                  <a:pt x="5310856" y="3144726"/>
                  <a:pt x="5318616" y="3183713"/>
                  <a:pt x="5324039" y="3223034"/>
                </a:cubicBezTo>
                <a:cubicBezTo>
                  <a:pt x="5330688" y="3271238"/>
                  <a:pt x="5336772" y="3319526"/>
                  <a:pt x="5342146" y="3367889"/>
                </a:cubicBezTo>
                <a:cubicBezTo>
                  <a:pt x="5345827" y="3401018"/>
                  <a:pt x="5345489" y="3434637"/>
                  <a:pt x="5351200" y="3467477"/>
                </a:cubicBezTo>
                <a:cubicBezTo>
                  <a:pt x="5357596" y="3504253"/>
                  <a:pt x="5369307" y="3539905"/>
                  <a:pt x="5378360" y="3576119"/>
                </a:cubicBezTo>
                <a:cubicBezTo>
                  <a:pt x="5369307" y="3778313"/>
                  <a:pt x="5364147" y="3980719"/>
                  <a:pt x="5351200" y="4182701"/>
                </a:cubicBezTo>
                <a:cubicBezTo>
                  <a:pt x="5349042" y="4216372"/>
                  <a:pt x="5338640" y="4249008"/>
                  <a:pt x="5333093" y="4282289"/>
                </a:cubicBezTo>
                <a:cubicBezTo>
                  <a:pt x="5324818" y="4331940"/>
                  <a:pt x="5309368" y="4447116"/>
                  <a:pt x="5296879" y="4499572"/>
                </a:cubicBezTo>
                <a:cubicBezTo>
                  <a:pt x="5277783" y="4579775"/>
                  <a:pt x="5260067" y="4610011"/>
                  <a:pt x="5233505" y="4689695"/>
                </a:cubicBezTo>
                <a:cubicBezTo>
                  <a:pt x="5226557" y="4710538"/>
                  <a:pt x="5220164" y="4731622"/>
                  <a:pt x="5215398" y="4753069"/>
                </a:cubicBezTo>
                <a:cubicBezTo>
                  <a:pt x="5208079" y="4786006"/>
                  <a:pt x="5208437" y="4820811"/>
                  <a:pt x="5197291" y="4852657"/>
                </a:cubicBezTo>
                <a:cubicBezTo>
                  <a:pt x="5187027" y="4881983"/>
                  <a:pt x="5165919" y="4906349"/>
                  <a:pt x="5152024" y="4934139"/>
                </a:cubicBezTo>
                <a:cubicBezTo>
                  <a:pt x="5079796" y="5078595"/>
                  <a:pt x="5148404" y="4953599"/>
                  <a:pt x="5088649" y="5088047"/>
                </a:cubicBezTo>
                <a:cubicBezTo>
                  <a:pt x="5018563" y="5245740"/>
                  <a:pt x="5071829" y="5119747"/>
                  <a:pt x="5007168" y="5232903"/>
                </a:cubicBezTo>
                <a:cubicBezTo>
                  <a:pt x="4993776" y="5256339"/>
                  <a:pt x="4984346" y="5281895"/>
                  <a:pt x="4970954" y="5305331"/>
                </a:cubicBezTo>
                <a:cubicBezTo>
                  <a:pt x="4960157" y="5324225"/>
                  <a:pt x="4946088" y="5341082"/>
                  <a:pt x="4934740" y="5359651"/>
                </a:cubicBezTo>
                <a:cubicBezTo>
                  <a:pt x="4912878" y="5395425"/>
                  <a:pt x="4895734" y="5434177"/>
                  <a:pt x="4871366" y="5468293"/>
                </a:cubicBezTo>
                <a:cubicBezTo>
                  <a:pt x="4856277" y="5489418"/>
                  <a:pt x="4839179" y="5509243"/>
                  <a:pt x="4826099" y="5531667"/>
                </a:cubicBezTo>
                <a:cubicBezTo>
                  <a:pt x="4742451" y="5675065"/>
                  <a:pt x="4887536" y="5463576"/>
                  <a:pt x="4780832" y="5631255"/>
                </a:cubicBezTo>
                <a:cubicBezTo>
                  <a:pt x="4751897" y="5676724"/>
                  <a:pt x="4742430" y="5674458"/>
                  <a:pt x="4708404" y="5712737"/>
                </a:cubicBezTo>
                <a:cubicBezTo>
                  <a:pt x="4672645" y="5752966"/>
                  <a:pt x="4670630" y="5768305"/>
                  <a:pt x="4626923" y="5803271"/>
                </a:cubicBezTo>
                <a:cubicBezTo>
                  <a:pt x="4613182" y="5814264"/>
                  <a:pt x="4596501" y="5820985"/>
                  <a:pt x="4581655" y="5830432"/>
                </a:cubicBezTo>
                <a:cubicBezTo>
                  <a:pt x="4551442" y="5849658"/>
                  <a:pt x="4524884" y="5872091"/>
                  <a:pt x="4491121" y="5884752"/>
                </a:cubicBezTo>
                <a:cubicBezTo>
                  <a:pt x="4479470" y="5889121"/>
                  <a:pt x="4466558" y="5889437"/>
                  <a:pt x="4454907" y="5893806"/>
                </a:cubicBezTo>
                <a:cubicBezTo>
                  <a:pt x="4442270" y="5898545"/>
                  <a:pt x="4431330" y="5907174"/>
                  <a:pt x="4418693" y="5911913"/>
                </a:cubicBezTo>
                <a:cubicBezTo>
                  <a:pt x="4382951" y="5925316"/>
                  <a:pt x="4344194" y="5931056"/>
                  <a:pt x="4310051" y="5948127"/>
                </a:cubicBezTo>
                <a:cubicBezTo>
                  <a:pt x="4297980" y="5954163"/>
                  <a:pt x="4286764" y="5962356"/>
                  <a:pt x="4273837" y="5966234"/>
                </a:cubicBezTo>
                <a:cubicBezTo>
                  <a:pt x="4256255" y="5971509"/>
                  <a:pt x="4237624" y="5972269"/>
                  <a:pt x="4219517" y="5975287"/>
                </a:cubicBezTo>
                <a:cubicBezTo>
                  <a:pt x="4182392" y="5987662"/>
                  <a:pt x="4139763" y="6002745"/>
                  <a:pt x="4101822" y="6011501"/>
                </a:cubicBezTo>
                <a:cubicBezTo>
                  <a:pt x="4083935" y="6015629"/>
                  <a:pt x="4065608" y="6017536"/>
                  <a:pt x="4047501" y="6020554"/>
                </a:cubicBezTo>
                <a:cubicBezTo>
                  <a:pt x="4035430" y="6026590"/>
                  <a:pt x="4024214" y="6034783"/>
                  <a:pt x="4011287" y="6038661"/>
                </a:cubicBezTo>
                <a:cubicBezTo>
                  <a:pt x="3993704" y="6043936"/>
                  <a:pt x="3975323" y="6047715"/>
                  <a:pt x="3956966" y="6047715"/>
                </a:cubicBezTo>
                <a:cubicBezTo>
                  <a:pt x="3833199" y="6047715"/>
                  <a:pt x="3709505" y="6041679"/>
                  <a:pt x="3585774" y="6038661"/>
                </a:cubicBezTo>
                <a:cubicBezTo>
                  <a:pt x="3555596" y="6023572"/>
                  <a:pt x="3526566" y="6005925"/>
                  <a:pt x="3495239" y="5993394"/>
                </a:cubicBezTo>
                <a:cubicBezTo>
                  <a:pt x="3480150" y="5987358"/>
                  <a:pt x="3464508" y="5982555"/>
                  <a:pt x="3449972" y="5975287"/>
                </a:cubicBezTo>
                <a:cubicBezTo>
                  <a:pt x="3351360" y="5925981"/>
                  <a:pt x="3461508" y="5967061"/>
                  <a:pt x="3350384" y="5930020"/>
                </a:cubicBezTo>
                <a:cubicBezTo>
                  <a:pt x="3308045" y="5887680"/>
                  <a:pt x="3254788" y="5831419"/>
                  <a:pt x="3205529" y="5803271"/>
                </a:cubicBezTo>
                <a:cubicBezTo>
                  <a:pt x="3133066" y="5761864"/>
                  <a:pt x="3143395" y="5773044"/>
                  <a:pt x="3078780" y="5712737"/>
                </a:cubicBezTo>
                <a:cubicBezTo>
                  <a:pt x="3053820" y="5689441"/>
                  <a:pt x="3027314" y="5667260"/>
                  <a:pt x="3006352" y="5640309"/>
                </a:cubicBezTo>
                <a:cubicBezTo>
                  <a:pt x="2932497" y="5545353"/>
                  <a:pt x="2967308" y="5583158"/>
                  <a:pt x="2906764" y="5522614"/>
                </a:cubicBezTo>
                <a:cubicBezTo>
                  <a:pt x="2903746" y="5513560"/>
                  <a:pt x="2901587" y="5504174"/>
                  <a:pt x="2897711" y="5495453"/>
                </a:cubicBezTo>
                <a:cubicBezTo>
                  <a:pt x="2889489" y="5476954"/>
                  <a:pt x="2876952" y="5460338"/>
                  <a:pt x="2870550" y="5441133"/>
                </a:cubicBezTo>
                <a:cubicBezTo>
                  <a:pt x="2864745" y="5423718"/>
                  <a:pt x="2868087" y="5403945"/>
                  <a:pt x="2861497" y="5386812"/>
                </a:cubicBezTo>
                <a:cubicBezTo>
                  <a:pt x="2852763" y="5364103"/>
                  <a:pt x="2835479" y="5345529"/>
                  <a:pt x="2825283" y="5323438"/>
                </a:cubicBezTo>
                <a:cubicBezTo>
                  <a:pt x="2817285" y="5306108"/>
                  <a:pt x="2813212" y="5287224"/>
                  <a:pt x="2807176" y="5269117"/>
                </a:cubicBezTo>
                <a:cubicBezTo>
                  <a:pt x="2804158" y="5247992"/>
                  <a:pt x="2802055" y="5226717"/>
                  <a:pt x="2798123" y="5205743"/>
                </a:cubicBezTo>
                <a:cubicBezTo>
                  <a:pt x="2792996" y="5178396"/>
                  <a:pt x="2784590" y="5151706"/>
                  <a:pt x="2780016" y="5124261"/>
                </a:cubicBezTo>
                <a:cubicBezTo>
                  <a:pt x="2775523" y="5097305"/>
                  <a:pt x="2773980" y="5069940"/>
                  <a:pt x="2770962" y="5042780"/>
                </a:cubicBezTo>
                <a:cubicBezTo>
                  <a:pt x="2773980" y="4750051"/>
                  <a:pt x="2774441" y="4457285"/>
                  <a:pt x="2780016" y="4164594"/>
                </a:cubicBezTo>
                <a:cubicBezTo>
                  <a:pt x="2780100" y="4160188"/>
                  <a:pt x="2795816" y="4038022"/>
                  <a:pt x="2798123" y="4028792"/>
                </a:cubicBezTo>
                <a:cubicBezTo>
                  <a:pt x="2805067" y="4001017"/>
                  <a:pt x="2816230" y="3974471"/>
                  <a:pt x="2825283" y="3947311"/>
                </a:cubicBezTo>
                <a:cubicBezTo>
                  <a:pt x="2831319" y="3892990"/>
                  <a:pt x="2835283" y="3838399"/>
                  <a:pt x="2843390" y="3784348"/>
                </a:cubicBezTo>
                <a:cubicBezTo>
                  <a:pt x="2852443" y="3723992"/>
                  <a:pt x="2863335" y="3663883"/>
                  <a:pt x="2870550" y="3603279"/>
                </a:cubicBezTo>
                <a:cubicBezTo>
                  <a:pt x="2878431" y="3537081"/>
                  <a:pt x="2882621" y="3470495"/>
                  <a:pt x="2888657" y="3404103"/>
                </a:cubicBezTo>
                <a:cubicBezTo>
                  <a:pt x="2891675" y="3147588"/>
                  <a:pt x="2887031" y="2890868"/>
                  <a:pt x="2897711" y="2634558"/>
                </a:cubicBezTo>
                <a:cubicBezTo>
                  <a:pt x="2899143" y="2600179"/>
                  <a:pt x="2918716" y="2568823"/>
                  <a:pt x="2924871" y="2534970"/>
                </a:cubicBezTo>
                <a:cubicBezTo>
                  <a:pt x="2930834" y="2502175"/>
                  <a:pt x="2928932" y="2468339"/>
                  <a:pt x="2933925" y="2435382"/>
                </a:cubicBezTo>
                <a:cubicBezTo>
                  <a:pt x="2944034" y="2368663"/>
                  <a:pt x="2963423" y="2303351"/>
                  <a:pt x="2970138" y="2236206"/>
                </a:cubicBezTo>
                <a:cubicBezTo>
                  <a:pt x="2997587" y="1961731"/>
                  <a:pt x="2962616" y="2303905"/>
                  <a:pt x="2988245" y="2073243"/>
                </a:cubicBezTo>
                <a:cubicBezTo>
                  <a:pt x="2991594" y="2043100"/>
                  <a:pt x="2991967" y="2012565"/>
                  <a:pt x="2997299" y="1982709"/>
                </a:cubicBezTo>
                <a:cubicBezTo>
                  <a:pt x="3007081" y="1927929"/>
                  <a:pt x="3033513" y="1819746"/>
                  <a:pt x="3033513" y="1819746"/>
                </a:cubicBezTo>
                <a:cubicBezTo>
                  <a:pt x="3036531" y="1765425"/>
                  <a:pt x="3034872" y="1710642"/>
                  <a:pt x="3042566" y="1656784"/>
                </a:cubicBezTo>
                <a:cubicBezTo>
                  <a:pt x="3047022" y="1625594"/>
                  <a:pt x="3064749" y="1597360"/>
                  <a:pt x="3069727" y="1566249"/>
                </a:cubicBezTo>
                <a:cubicBezTo>
                  <a:pt x="3076895" y="1521451"/>
                  <a:pt x="3075162" y="1475670"/>
                  <a:pt x="3078780" y="1430447"/>
                </a:cubicBezTo>
                <a:cubicBezTo>
                  <a:pt x="3080307" y="1411365"/>
                  <a:pt x="3092053" y="1293264"/>
                  <a:pt x="3096887" y="1267485"/>
                </a:cubicBezTo>
                <a:cubicBezTo>
                  <a:pt x="3101473" y="1243026"/>
                  <a:pt x="3108958" y="1219200"/>
                  <a:pt x="3114994" y="1195057"/>
                </a:cubicBezTo>
                <a:cubicBezTo>
                  <a:pt x="3118606" y="1158931"/>
                  <a:pt x="3133390" y="998224"/>
                  <a:pt x="3142154" y="977774"/>
                </a:cubicBezTo>
                <a:lnTo>
                  <a:pt x="3169315" y="914400"/>
                </a:lnTo>
                <a:cubicBezTo>
                  <a:pt x="3184358" y="839181"/>
                  <a:pt x="3170091" y="894352"/>
                  <a:pt x="3205529" y="805758"/>
                </a:cubicBezTo>
                <a:cubicBezTo>
                  <a:pt x="3230668" y="742911"/>
                  <a:pt x="3192396" y="821977"/>
                  <a:pt x="3232689" y="733331"/>
                </a:cubicBezTo>
                <a:cubicBezTo>
                  <a:pt x="3241066" y="714901"/>
                  <a:pt x="3252063" y="697697"/>
                  <a:pt x="3259849" y="679010"/>
                </a:cubicBezTo>
                <a:cubicBezTo>
                  <a:pt x="3267190" y="661392"/>
                  <a:pt x="3268816" y="641445"/>
                  <a:pt x="3277956" y="624689"/>
                </a:cubicBezTo>
                <a:cubicBezTo>
                  <a:pt x="3287209" y="607725"/>
                  <a:pt x="3303026" y="595209"/>
                  <a:pt x="3314170" y="579422"/>
                </a:cubicBezTo>
                <a:cubicBezTo>
                  <a:pt x="3339270" y="543864"/>
                  <a:pt x="3360484" y="505599"/>
                  <a:pt x="3386598" y="470780"/>
                </a:cubicBezTo>
                <a:cubicBezTo>
                  <a:pt x="3395651" y="458709"/>
                  <a:pt x="3403462" y="445597"/>
                  <a:pt x="3413758" y="434566"/>
                </a:cubicBezTo>
                <a:cubicBezTo>
                  <a:pt x="3537231" y="302272"/>
                  <a:pt x="3472087" y="370199"/>
                  <a:pt x="3576721" y="289711"/>
                </a:cubicBezTo>
                <a:cubicBezTo>
                  <a:pt x="3595403" y="275340"/>
                  <a:pt x="3610968" y="256796"/>
                  <a:pt x="3631041" y="244443"/>
                </a:cubicBezTo>
                <a:cubicBezTo>
                  <a:pt x="3650615" y="232398"/>
                  <a:pt x="3673859" y="227561"/>
                  <a:pt x="3694416" y="217283"/>
                </a:cubicBezTo>
                <a:cubicBezTo>
                  <a:pt x="3716178" y="206402"/>
                  <a:pt x="3736322" y="192519"/>
                  <a:pt x="3757790" y="181069"/>
                </a:cubicBezTo>
                <a:cubicBezTo>
                  <a:pt x="3881258" y="115219"/>
                  <a:pt x="3777497" y="168464"/>
                  <a:pt x="3902645" y="126748"/>
                </a:cubicBezTo>
                <a:cubicBezTo>
                  <a:pt x="3951567" y="110441"/>
                  <a:pt x="3996634" y="80906"/>
                  <a:pt x="4047501" y="72428"/>
                </a:cubicBezTo>
                <a:lnTo>
                  <a:pt x="4156142" y="54321"/>
                </a:lnTo>
                <a:cubicBezTo>
                  <a:pt x="4228570" y="57339"/>
                  <a:pt x="4301860" y="51831"/>
                  <a:pt x="4373426" y="63374"/>
                </a:cubicBezTo>
                <a:cubicBezTo>
                  <a:pt x="4397446" y="67248"/>
                  <a:pt x="4417002" y="85446"/>
                  <a:pt x="4436800" y="99588"/>
                </a:cubicBezTo>
                <a:cubicBezTo>
                  <a:pt x="4535392" y="170011"/>
                  <a:pt x="4639605" y="248071"/>
                  <a:pt x="4726511" y="334978"/>
                </a:cubicBezTo>
                <a:cubicBezTo>
                  <a:pt x="4818931" y="427399"/>
                  <a:pt x="4896099" y="547408"/>
                  <a:pt x="4952847" y="660903"/>
                </a:cubicBezTo>
                <a:cubicBezTo>
                  <a:pt x="5027292" y="809791"/>
                  <a:pt x="5038928" y="817777"/>
                  <a:pt x="5088649" y="986828"/>
                </a:cubicBezTo>
                <a:cubicBezTo>
                  <a:pt x="5100841" y="1028281"/>
                  <a:pt x="5104160" y="1071968"/>
                  <a:pt x="5115810" y="1113576"/>
                </a:cubicBezTo>
                <a:cubicBezTo>
                  <a:pt x="5125334" y="1147590"/>
                  <a:pt x="5142730" y="1179086"/>
                  <a:pt x="5152024" y="1213164"/>
                </a:cubicBezTo>
                <a:cubicBezTo>
                  <a:pt x="5164851" y="1260196"/>
                  <a:pt x="5181696" y="1398943"/>
                  <a:pt x="5188237" y="1439501"/>
                </a:cubicBezTo>
                <a:cubicBezTo>
                  <a:pt x="5196532" y="1490932"/>
                  <a:pt x="5206344" y="1542107"/>
                  <a:pt x="5215398" y="1593410"/>
                </a:cubicBezTo>
                <a:cubicBezTo>
                  <a:pt x="5215596" y="1607466"/>
                  <a:pt x="5215006" y="2195689"/>
                  <a:pt x="5233505" y="2399168"/>
                </a:cubicBezTo>
                <a:cubicBezTo>
                  <a:pt x="5237640" y="2444648"/>
                  <a:pt x="5245576" y="2489703"/>
                  <a:pt x="5251612" y="2534970"/>
                </a:cubicBezTo>
                <a:cubicBezTo>
                  <a:pt x="5239541" y="3032911"/>
                  <a:pt x="5231371" y="3530961"/>
                  <a:pt x="5215398" y="4028792"/>
                </a:cubicBezTo>
                <a:cubicBezTo>
                  <a:pt x="5213260" y="4095423"/>
                  <a:pt x="5215606" y="4163867"/>
                  <a:pt x="5197291" y="4227968"/>
                </a:cubicBezTo>
                <a:cubicBezTo>
                  <a:pt x="5031482" y="4808299"/>
                  <a:pt x="5220043" y="4165231"/>
                  <a:pt x="5106756" y="4517679"/>
                </a:cubicBezTo>
                <a:cubicBezTo>
                  <a:pt x="5090392" y="4568590"/>
                  <a:pt x="5082923" y="4622596"/>
                  <a:pt x="5061489" y="4671588"/>
                </a:cubicBezTo>
                <a:cubicBezTo>
                  <a:pt x="4991062" y="4832565"/>
                  <a:pt x="5025231" y="4771250"/>
                  <a:pt x="4970954" y="4861711"/>
                </a:cubicBezTo>
                <a:cubicBezTo>
                  <a:pt x="4964918" y="4882836"/>
                  <a:pt x="4961297" y="4904805"/>
                  <a:pt x="4952847" y="4925085"/>
                </a:cubicBezTo>
                <a:cubicBezTo>
                  <a:pt x="4935294" y="4967212"/>
                  <a:pt x="4907840" y="4988112"/>
                  <a:pt x="4880420" y="5024673"/>
                </a:cubicBezTo>
                <a:cubicBezTo>
                  <a:pt x="4867363" y="5042083"/>
                  <a:pt x="4855890" y="5060634"/>
                  <a:pt x="4844206" y="5078994"/>
                </a:cubicBezTo>
                <a:cubicBezTo>
                  <a:pt x="4834759" y="5093840"/>
                  <a:pt x="4828038" y="5110520"/>
                  <a:pt x="4817045" y="5124261"/>
                </a:cubicBezTo>
                <a:cubicBezTo>
                  <a:pt x="4803714" y="5140924"/>
                  <a:pt x="4786053" y="5153668"/>
                  <a:pt x="4771778" y="5169529"/>
                </a:cubicBezTo>
                <a:cubicBezTo>
                  <a:pt x="4682162" y="5269103"/>
                  <a:pt x="4807718" y="5158255"/>
                  <a:pt x="4635976" y="5314384"/>
                </a:cubicBezTo>
                <a:cubicBezTo>
                  <a:pt x="4591010" y="5355262"/>
                  <a:pt x="4515835" y="5412144"/>
                  <a:pt x="4463960" y="5450186"/>
                </a:cubicBezTo>
                <a:cubicBezTo>
                  <a:pt x="4443026" y="5465538"/>
                  <a:pt x="4423126" y="5482573"/>
                  <a:pt x="4400586" y="5495453"/>
                </a:cubicBezTo>
                <a:cubicBezTo>
                  <a:pt x="4379461" y="5507524"/>
                  <a:pt x="4357933" y="5518915"/>
                  <a:pt x="4337212" y="5531667"/>
                </a:cubicBezTo>
                <a:cubicBezTo>
                  <a:pt x="4124063" y="5662836"/>
                  <a:pt x="4450392" y="5465265"/>
                  <a:pt x="4228570" y="5613148"/>
                </a:cubicBezTo>
                <a:cubicBezTo>
                  <a:pt x="4125566" y="5681818"/>
                  <a:pt x="4095797" y="5681948"/>
                  <a:pt x="3984127" y="5748950"/>
                </a:cubicBezTo>
                <a:cubicBezTo>
                  <a:pt x="3969038" y="5758004"/>
                  <a:pt x="3955283" y="5769794"/>
                  <a:pt x="3938859" y="5776111"/>
                </a:cubicBezTo>
                <a:cubicBezTo>
                  <a:pt x="3915632" y="5785044"/>
                  <a:pt x="3889868" y="5785848"/>
                  <a:pt x="3866432" y="5794218"/>
                </a:cubicBezTo>
                <a:cubicBezTo>
                  <a:pt x="3847367" y="5801027"/>
                  <a:pt x="3830456" y="5812817"/>
                  <a:pt x="3812111" y="5821378"/>
                </a:cubicBezTo>
                <a:cubicBezTo>
                  <a:pt x="3785177" y="5833947"/>
                  <a:pt x="3758226" y="5846553"/>
                  <a:pt x="3730630" y="5857592"/>
                </a:cubicBezTo>
                <a:cubicBezTo>
                  <a:pt x="3692848" y="5872705"/>
                  <a:pt x="3651631" y="5881899"/>
                  <a:pt x="3612935" y="5893806"/>
                </a:cubicBezTo>
                <a:cubicBezTo>
                  <a:pt x="3594693" y="5899419"/>
                  <a:pt x="3577410" y="5908596"/>
                  <a:pt x="3558614" y="5911913"/>
                </a:cubicBezTo>
                <a:cubicBezTo>
                  <a:pt x="3525788" y="5917706"/>
                  <a:pt x="3492131" y="5917071"/>
                  <a:pt x="3459026" y="5920966"/>
                </a:cubicBezTo>
                <a:cubicBezTo>
                  <a:pt x="3440795" y="5923111"/>
                  <a:pt x="3422812" y="5927002"/>
                  <a:pt x="3404705" y="5930020"/>
                </a:cubicBezTo>
                <a:cubicBezTo>
                  <a:pt x="3217600" y="5927002"/>
                  <a:pt x="3030343" y="5929095"/>
                  <a:pt x="2843390" y="5920966"/>
                </a:cubicBezTo>
                <a:cubicBezTo>
                  <a:pt x="2821441" y="5920012"/>
                  <a:pt x="2801498" y="5907462"/>
                  <a:pt x="2780016" y="5902859"/>
                </a:cubicBezTo>
                <a:cubicBezTo>
                  <a:pt x="2759150" y="5898388"/>
                  <a:pt x="2737690" y="5897314"/>
                  <a:pt x="2716641" y="5893806"/>
                </a:cubicBezTo>
                <a:cubicBezTo>
                  <a:pt x="2701463" y="5891276"/>
                  <a:pt x="2686463" y="5887770"/>
                  <a:pt x="2671374" y="5884752"/>
                </a:cubicBezTo>
                <a:cubicBezTo>
                  <a:pt x="2647231" y="5872681"/>
                  <a:pt x="2613918" y="5870998"/>
                  <a:pt x="2598946" y="5848539"/>
                </a:cubicBezTo>
                <a:cubicBezTo>
                  <a:pt x="2592910" y="5839485"/>
                  <a:pt x="2587562" y="5829934"/>
                  <a:pt x="2580839" y="5821378"/>
                </a:cubicBezTo>
                <a:cubicBezTo>
                  <a:pt x="2554340" y="5787652"/>
                  <a:pt x="2519897" y="5759444"/>
                  <a:pt x="2499358" y="5721790"/>
                </a:cubicBezTo>
                <a:cubicBezTo>
                  <a:pt x="2481251" y="5688594"/>
                  <a:pt x="2464940" y="5654353"/>
                  <a:pt x="2445037" y="5622202"/>
                </a:cubicBezTo>
                <a:cubicBezTo>
                  <a:pt x="2425648" y="5590881"/>
                  <a:pt x="2398137" y="5564615"/>
                  <a:pt x="2381663" y="5531667"/>
                </a:cubicBezTo>
                <a:cubicBezTo>
                  <a:pt x="2349583" y="5467507"/>
                  <a:pt x="2327181" y="5398949"/>
                  <a:pt x="2300182" y="5332491"/>
                </a:cubicBezTo>
                <a:cubicBezTo>
                  <a:pt x="2287949" y="5302378"/>
                  <a:pt x="2263968" y="5241956"/>
                  <a:pt x="2263968" y="5241956"/>
                </a:cubicBezTo>
                <a:cubicBezTo>
                  <a:pt x="2259163" y="5189098"/>
                  <a:pt x="2254341" y="5123649"/>
                  <a:pt x="2245861" y="5069941"/>
                </a:cubicBezTo>
                <a:cubicBezTo>
                  <a:pt x="2240599" y="5036613"/>
                  <a:pt x="2233790" y="5003548"/>
                  <a:pt x="2227754" y="4970352"/>
                </a:cubicBezTo>
                <a:cubicBezTo>
                  <a:pt x="2236808" y="4659516"/>
                  <a:pt x="2243615" y="4348607"/>
                  <a:pt x="2254915" y="4037845"/>
                </a:cubicBezTo>
                <a:cubicBezTo>
                  <a:pt x="2255690" y="4016520"/>
                  <a:pt x="2260260" y="3995485"/>
                  <a:pt x="2263968" y="3974471"/>
                </a:cubicBezTo>
                <a:cubicBezTo>
                  <a:pt x="2269316" y="3944164"/>
                  <a:pt x="2273391" y="3913462"/>
                  <a:pt x="2282075" y="3883937"/>
                </a:cubicBezTo>
                <a:cubicBezTo>
                  <a:pt x="2288560" y="3861888"/>
                  <a:pt x="2300182" y="3841687"/>
                  <a:pt x="2309236" y="3820562"/>
                </a:cubicBezTo>
                <a:cubicBezTo>
                  <a:pt x="2353165" y="3600907"/>
                  <a:pt x="2299137" y="3845841"/>
                  <a:pt x="2354503" y="3657600"/>
                </a:cubicBezTo>
                <a:cubicBezTo>
                  <a:pt x="2362354" y="3630908"/>
                  <a:pt x="2365862" y="3603111"/>
                  <a:pt x="2372610" y="3576119"/>
                </a:cubicBezTo>
                <a:cubicBezTo>
                  <a:pt x="2380955" y="3542738"/>
                  <a:pt x="2391800" y="3510004"/>
                  <a:pt x="2399770" y="3476531"/>
                </a:cubicBezTo>
                <a:cubicBezTo>
                  <a:pt x="2406898" y="3446592"/>
                  <a:pt x="2410413" y="3415853"/>
                  <a:pt x="2417877" y="3385996"/>
                </a:cubicBezTo>
                <a:cubicBezTo>
                  <a:pt x="2499910" y="3057860"/>
                  <a:pt x="2396805" y="3512503"/>
                  <a:pt x="2463144" y="3213980"/>
                </a:cubicBezTo>
                <a:cubicBezTo>
                  <a:pt x="2502333" y="2822110"/>
                  <a:pt x="2432105" y="3439879"/>
                  <a:pt x="2508412" y="3032911"/>
                </a:cubicBezTo>
                <a:cubicBezTo>
                  <a:pt x="2520698" y="2967387"/>
                  <a:pt x="2514688" y="2899343"/>
                  <a:pt x="2526519" y="2833735"/>
                </a:cubicBezTo>
                <a:cubicBezTo>
                  <a:pt x="2547955" y="2714864"/>
                  <a:pt x="2593019" y="2600505"/>
                  <a:pt x="2608000" y="2480649"/>
                </a:cubicBezTo>
                <a:cubicBezTo>
                  <a:pt x="2611018" y="2456507"/>
                  <a:pt x="2614506" y="2432419"/>
                  <a:pt x="2617053" y="2408222"/>
                </a:cubicBezTo>
                <a:cubicBezTo>
                  <a:pt x="2620542" y="2375072"/>
                  <a:pt x="2621603" y="2341661"/>
                  <a:pt x="2626107" y="2308634"/>
                </a:cubicBezTo>
                <a:cubicBezTo>
                  <a:pt x="2630666" y="2275203"/>
                  <a:pt x="2639442" y="2242446"/>
                  <a:pt x="2644214" y="2209045"/>
                </a:cubicBezTo>
                <a:cubicBezTo>
                  <a:pt x="2648503" y="2179021"/>
                  <a:pt x="2649123" y="2148555"/>
                  <a:pt x="2653267" y="2118511"/>
                </a:cubicBezTo>
                <a:cubicBezTo>
                  <a:pt x="2672205" y="1981209"/>
                  <a:pt x="2675948" y="1968895"/>
                  <a:pt x="2698535" y="1855960"/>
                </a:cubicBezTo>
                <a:cubicBezTo>
                  <a:pt x="2700120" y="1840110"/>
                  <a:pt x="2711760" y="1716184"/>
                  <a:pt x="2716641" y="1692998"/>
                </a:cubicBezTo>
                <a:cubicBezTo>
                  <a:pt x="2723730" y="1659328"/>
                  <a:pt x="2734748" y="1626606"/>
                  <a:pt x="2743802" y="1593410"/>
                </a:cubicBezTo>
                <a:cubicBezTo>
                  <a:pt x="2746820" y="1569267"/>
                  <a:pt x="2748855" y="1544981"/>
                  <a:pt x="2752855" y="1520982"/>
                </a:cubicBezTo>
                <a:cubicBezTo>
                  <a:pt x="2754901" y="1508708"/>
                  <a:pt x="2759683" y="1497010"/>
                  <a:pt x="2761909" y="1484768"/>
                </a:cubicBezTo>
                <a:cubicBezTo>
                  <a:pt x="2765726" y="1463773"/>
                  <a:pt x="2765100" y="1441912"/>
                  <a:pt x="2770962" y="1421394"/>
                </a:cubicBezTo>
                <a:cubicBezTo>
                  <a:pt x="2777276" y="1399295"/>
                  <a:pt x="2789069" y="1379145"/>
                  <a:pt x="2798123" y="1358020"/>
                </a:cubicBezTo>
                <a:cubicBezTo>
                  <a:pt x="2804159" y="1327842"/>
                  <a:pt x="2809554" y="1297528"/>
                  <a:pt x="2816230" y="1267485"/>
                </a:cubicBezTo>
                <a:cubicBezTo>
                  <a:pt x="2827377" y="1217323"/>
                  <a:pt x="2845670" y="1152004"/>
                  <a:pt x="2861497" y="1104523"/>
                </a:cubicBezTo>
                <a:cubicBezTo>
                  <a:pt x="2869651" y="1080062"/>
                  <a:pt x="2877753" y="1055460"/>
                  <a:pt x="2888657" y="1032095"/>
                </a:cubicBezTo>
                <a:cubicBezTo>
                  <a:pt x="2920047" y="964830"/>
                  <a:pt x="2943708" y="892302"/>
                  <a:pt x="2988245" y="832919"/>
                </a:cubicBezTo>
                <a:cubicBezTo>
                  <a:pt x="3006352" y="808776"/>
                  <a:pt x="3027213" y="786472"/>
                  <a:pt x="3042566" y="760491"/>
                </a:cubicBezTo>
                <a:cubicBezTo>
                  <a:pt x="3066596" y="719824"/>
                  <a:pt x="3084815" y="675992"/>
                  <a:pt x="3105940" y="633743"/>
                </a:cubicBezTo>
                <a:cubicBezTo>
                  <a:pt x="3121029" y="603565"/>
                  <a:pt x="3133849" y="572140"/>
                  <a:pt x="3151208" y="543208"/>
                </a:cubicBezTo>
                <a:cubicBezTo>
                  <a:pt x="3259449" y="362805"/>
                  <a:pt x="3068225" y="678787"/>
                  <a:pt x="3223636" y="434566"/>
                </a:cubicBezTo>
                <a:cubicBezTo>
                  <a:pt x="3230882" y="423180"/>
                  <a:pt x="3233898" y="409334"/>
                  <a:pt x="3241742" y="398352"/>
                </a:cubicBezTo>
                <a:cubicBezTo>
                  <a:pt x="3296733" y="321364"/>
                  <a:pt x="3293741" y="321117"/>
                  <a:pt x="3350384" y="280657"/>
                </a:cubicBezTo>
                <a:cubicBezTo>
                  <a:pt x="3359238" y="274333"/>
                  <a:pt x="3367812" y="267416"/>
                  <a:pt x="3377544" y="262550"/>
                </a:cubicBezTo>
                <a:cubicBezTo>
                  <a:pt x="3389638" y="256503"/>
                  <a:pt x="3430483" y="246762"/>
                  <a:pt x="3440919" y="244443"/>
                </a:cubicBezTo>
                <a:cubicBezTo>
                  <a:pt x="3508445" y="229437"/>
                  <a:pt x="3537775" y="228512"/>
                  <a:pt x="3621988" y="217283"/>
                </a:cubicBezTo>
                <a:lnTo>
                  <a:pt x="4273837" y="226337"/>
                </a:lnTo>
                <a:cubicBezTo>
                  <a:pt x="4293120" y="227589"/>
                  <a:pt x="4302882" y="252053"/>
                  <a:pt x="4319105" y="262550"/>
                </a:cubicBezTo>
                <a:cubicBezTo>
                  <a:pt x="4430808" y="334828"/>
                  <a:pt x="4445379" y="322930"/>
                  <a:pt x="4554495" y="416459"/>
                </a:cubicBezTo>
                <a:cubicBezTo>
                  <a:pt x="4575620" y="434566"/>
                  <a:pt x="4595611" y="454086"/>
                  <a:pt x="4617869" y="470780"/>
                </a:cubicBezTo>
                <a:cubicBezTo>
                  <a:pt x="4643983" y="490366"/>
                  <a:pt x="4675536" y="502775"/>
                  <a:pt x="4699350" y="525101"/>
                </a:cubicBezTo>
                <a:cubicBezTo>
                  <a:pt x="4724452" y="548634"/>
                  <a:pt x="4743139" y="578292"/>
                  <a:pt x="4762725" y="606582"/>
                </a:cubicBezTo>
                <a:cubicBezTo>
                  <a:pt x="4830078" y="703869"/>
                  <a:pt x="4862905" y="752741"/>
                  <a:pt x="4907580" y="851026"/>
                </a:cubicBezTo>
                <a:cubicBezTo>
                  <a:pt x="4923814" y="886741"/>
                  <a:pt x="4941310" y="922170"/>
                  <a:pt x="4952847" y="959667"/>
                </a:cubicBezTo>
                <a:cubicBezTo>
                  <a:pt x="4965554" y="1000965"/>
                  <a:pt x="4968138" y="1044870"/>
                  <a:pt x="4980008" y="1086416"/>
                </a:cubicBezTo>
                <a:cubicBezTo>
                  <a:pt x="5057733" y="1358452"/>
                  <a:pt x="4995366" y="1056972"/>
                  <a:pt x="5070542" y="1367073"/>
                </a:cubicBezTo>
                <a:cubicBezTo>
                  <a:pt x="5082116" y="1414817"/>
                  <a:pt x="5088068" y="1463756"/>
                  <a:pt x="5097703" y="1511929"/>
                </a:cubicBezTo>
                <a:cubicBezTo>
                  <a:pt x="5109195" y="1569386"/>
                  <a:pt x="5121846" y="1626606"/>
                  <a:pt x="5133917" y="1683944"/>
                </a:cubicBezTo>
                <a:cubicBezTo>
                  <a:pt x="5165122" y="2152047"/>
                  <a:pt x="5108489" y="1462191"/>
                  <a:pt x="5188237" y="1964602"/>
                </a:cubicBezTo>
                <a:cubicBezTo>
                  <a:pt x="5210598" y="2105476"/>
                  <a:pt x="5233505" y="2390115"/>
                  <a:pt x="5233505" y="2390115"/>
                </a:cubicBezTo>
                <a:cubicBezTo>
                  <a:pt x="5236523" y="2471596"/>
                  <a:pt x="5242558" y="2553021"/>
                  <a:pt x="5242558" y="2634558"/>
                </a:cubicBezTo>
                <a:cubicBezTo>
                  <a:pt x="5242558" y="4422653"/>
                  <a:pt x="5363358" y="3851861"/>
                  <a:pt x="5215398" y="4517679"/>
                </a:cubicBezTo>
                <a:cubicBezTo>
                  <a:pt x="5212380" y="4550875"/>
                  <a:pt x="5211289" y="4584303"/>
                  <a:pt x="5206344" y="4617267"/>
                </a:cubicBezTo>
                <a:cubicBezTo>
                  <a:pt x="5202217" y="4644782"/>
                  <a:pt x="5190682" y="4671033"/>
                  <a:pt x="5188237" y="4698748"/>
                </a:cubicBezTo>
                <a:cubicBezTo>
                  <a:pt x="5181601" y="4773962"/>
                  <a:pt x="5184975" y="4849801"/>
                  <a:pt x="5179184" y="4925085"/>
                </a:cubicBezTo>
                <a:cubicBezTo>
                  <a:pt x="5179184" y="4925087"/>
                  <a:pt x="5142970" y="5178579"/>
                  <a:pt x="5142970" y="5178582"/>
                </a:cubicBezTo>
                <a:cubicBezTo>
                  <a:pt x="5139952" y="5196689"/>
                  <a:pt x="5136708" y="5214760"/>
                  <a:pt x="5133917" y="5232903"/>
                </a:cubicBezTo>
                <a:cubicBezTo>
                  <a:pt x="5130672" y="5253994"/>
                  <a:pt x="5130725" y="5275759"/>
                  <a:pt x="5124863" y="5296277"/>
                </a:cubicBezTo>
                <a:cubicBezTo>
                  <a:pt x="5118549" y="5318376"/>
                  <a:pt x="5106756" y="5338526"/>
                  <a:pt x="5097703" y="5359651"/>
                </a:cubicBezTo>
                <a:cubicBezTo>
                  <a:pt x="5084093" y="5441307"/>
                  <a:pt x="5076719" y="5501210"/>
                  <a:pt x="5034329" y="5585988"/>
                </a:cubicBezTo>
                <a:cubicBezTo>
                  <a:pt x="5025275" y="5604095"/>
                  <a:pt x="5014954" y="5621622"/>
                  <a:pt x="5007168" y="5640309"/>
                </a:cubicBezTo>
                <a:cubicBezTo>
                  <a:pt x="4999827" y="5657927"/>
                  <a:pt x="4996580" y="5677087"/>
                  <a:pt x="4989061" y="5694630"/>
                </a:cubicBezTo>
                <a:cubicBezTo>
                  <a:pt x="4937426" y="5815111"/>
                  <a:pt x="4973890" y="5726145"/>
                  <a:pt x="4925687" y="5803271"/>
                </a:cubicBezTo>
                <a:cubicBezTo>
                  <a:pt x="4918534" y="5814716"/>
                  <a:pt x="4915678" y="5828688"/>
                  <a:pt x="4907580" y="5839485"/>
                </a:cubicBezTo>
                <a:cubicBezTo>
                  <a:pt x="4897337" y="5853142"/>
                  <a:pt x="4882902" y="5863115"/>
                  <a:pt x="4871366" y="5875699"/>
                </a:cubicBezTo>
                <a:cubicBezTo>
                  <a:pt x="4729650" y="6030299"/>
                  <a:pt x="4865905" y="5903483"/>
                  <a:pt x="4771778" y="5966234"/>
                </a:cubicBezTo>
                <a:cubicBezTo>
                  <a:pt x="4755700" y="5976953"/>
                  <a:pt x="4744056" y="5994350"/>
                  <a:pt x="4726511" y="6002447"/>
                </a:cubicBezTo>
                <a:cubicBezTo>
                  <a:pt x="4703916" y="6012875"/>
                  <a:pt x="4678307" y="6014854"/>
                  <a:pt x="4654083" y="6020554"/>
                </a:cubicBezTo>
                <a:cubicBezTo>
                  <a:pt x="4538064" y="6047853"/>
                  <a:pt x="4584466" y="6037870"/>
                  <a:pt x="4436800" y="6047715"/>
                </a:cubicBezTo>
                <a:cubicBezTo>
                  <a:pt x="4355319" y="6038661"/>
                  <a:pt x="4272554" y="6037566"/>
                  <a:pt x="4192356" y="6020554"/>
                </a:cubicBezTo>
                <a:cubicBezTo>
                  <a:pt x="4171068" y="6016038"/>
                  <a:pt x="4155555" y="5997250"/>
                  <a:pt x="4138036" y="5984341"/>
                </a:cubicBezTo>
                <a:cubicBezTo>
                  <a:pt x="4098189" y="5954980"/>
                  <a:pt x="4057590" y="5926400"/>
                  <a:pt x="4020340" y="5893806"/>
                </a:cubicBezTo>
                <a:cubicBezTo>
                  <a:pt x="3996198" y="5872681"/>
                  <a:pt x="3973235" y="5850127"/>
                  <a:pt x="3947913" y="5830432"/>
                </a:cubicBezTo>
                <a:cubicBezTo>
                  <a:pt x="3891693" y="5786705"/>
                  <a:pt x="3828976" y="5751174"/>
                  <a:pt x="3775897" y="5703683"/>
                </a:cubicBezTo>
                <a:cubicBezTo>
                  <a:pt x="3440949" y="5403993"/>
                  <a:pt x="3705374" y="5654199"/>
                  <a:pt x="3549560" y="5486400"/>
                </a:cubicBezTo>
                <a:cubicBezTo>
                  <a:pt x="3469341" y="5400010"/>
                  <a:pt x="3495906" y="5445094"/>
                  <a:pt x="3422812" y="5341544"/>
                </a:cubicBezTo>
                <a:cubicBezTo>
                  <a:pt x="3406394" y="5318285"/>
                  <a:pt x="3394213" y="5292197"/>
                  <a:pt x="3377544" y="5269117"/>
                </a:cubicBezTo>
                <a:cubicBezTo>
                  <a:pt x="3354917" y="5237787"/>
                  <a:pt x="3326940" y="5210478"/>
                  <a:pt x="3305117" y="5178582"/>
                </a:cubicBezTo>
                <a:cubicBezTo>
                  <a:pt x="3287572" y="5152939"/>
                  <a:pt x="3277084" y="5122953"/>
                  <a:pt x="3259849" y="5097101"/>
                </a:cubicBezTo>
                <a:cubicBezTo>
                  <a:pt x="3240763" y="5068472"/>
                  <a:pt x="3213753" y="5045376"/>
                  <a:pt x="3196475" y="5015620"/>
                </a:cubicBezTo>
                <a:cubicBezTo>
                  <a:pt x="3159202" y="4951428"/>
                  <a:pt x="3096887" y="4816443"/>
                  <a:pt x="3096887" y="4816443"/>
                </a:cubicBezTo>
                <a:cubicBezTo>
                  <a:pt x="3093869" y="4801354"/>
                  <a:pt x="3093093" y="4785637"/>
                  <a:pt x="3087834" y="4771176"/>
                </a:cubicBezTo>
                <a:cubicBezTo>
                  <a:pt x="3080916" y="4752151"/>
                  <a:pt x="3064643" y="4736706"/>
                  <a:pt x="3060673" y="4716855"/>
                </a:cubicBezTo>
                <a:cubicBezTo>
                  <a:pt x="3052366" y="4675321"/>
                  <a:pt x="3054638" y="4632356"/>
                  <a:pt x="3051620" y="4590107"/>
                </a:cubicBezTo>
                <a:cubicBezTo>
                  <a:pt x="3057656" y="4312467"/>
                  <a:pt x="3060073" y="4034725"/>
                  <a:pt x="3069727" y="3757188"/>
                </a:cubicBezTo>
                <a:cubicBezTo>
                  <a:pt x="3072149" y="3687558"/>
                  <a:pt x="3075586" y="3617545"/>
                  <a:pt x="3087834" y="3548958"/>
                </a:cubicBezTo>
                <a:lnTo>
                  <a:pt x="3133101" y="3295461"/>
                </a:lnTo>
                <a:cubicBezTo>
                  <a:pt x="3136119" y="3259247"/>
                  <a:pt x="3137454" y="3222854"/>
                  <a:pt x="3142154" y="3186820"/>
                </a:cubicBezTo>
                <a:cubicBezTo>
                  <a:pt x="3146518" y="3153363"/>
                  <a:pt x="3159795" y="3120969"/>
                  <a:pt x="3160261" y="3087232"/>
                </a:cubicBezTo>
                <a:cubicBezTo>
                  <a:pt x="3168855" y="2465613"/>
                  <a:pt x="3163532" y="1843870"/>
                  <a:pt x="3169315" y="1222218"/>
                </a:cubicBezTo>
                <a:cubicBezTo>
                  <a:pt x="3169569" y="1194892"/>
                  <a:pt x="3171054" y="1167068"/>
                  <a:pt x="3178368" y="1140737"/>
                </a:cubicBezTo>
                <a:cubicBezTo>
                  <a:pt x="3201355" y="1057982"/>
                  <a:pt x="3236253" y="978877"/>
                  <a:pt x="3259849" y="896293"/>
                </a:cubicBezTo>
                <a:cubicBezTo>
                  <a:pt x="3346875" y="591704"/>
                  <a:pt x="3181046" y="1163942"/>
                  <a:pt x="3314170" y="742384"/>
                </a:cubicBezTo>
                <a:cubicBezTo>
                  <a:pt x="3322548" y="715853"/>
                  <a:pt x="3319834" y="685789"/>
                  <a:pt x="3332277" y="660903"/>
                </a:cubicBezTo>
                <a:cubicBezTo>
                  <a:pt x="3344720" y="636017"/>
                  <a:pt x="3373505" y="622079"/>
                  <a:pt x="3386598" y="597529"/>
                </a:cubicBezTo>
                <a:cubicBezTo>
                  <a:pt x="3422215" y="530747"/>
                  <a:pt x="3447039" y="458746"/>
                  <a:pt x="3477133" y="389299"/>
                </a:cubicBezTo>
                <a:cubicBezTo>
                  <a:pt x="3486271" y="368211"/>
                  <a:pt x="3489336" y="343375"/>
                  <a:pt x="3504293" y="325925"/>
                </a:cubicBezTo>
                <a:cubicBezTo>
                  <a:pt x="3522400" y="304800"/>
                  <a:pt x="3542777" y="285426"/>
                  <a:pt x="3558614" y="262550"/>
                </a:cubicBezTo>
                <a:cubicBezTo>
                  <a:pt x="3570137" y="245906"/>
                  <a:pt x="3574906" y="225309"/>
                  <a:pt x="3585774" y="208230"/>
                </a:cubicBezTo>
                <a:cubicBezTo>
                  <a:pt x="3596148" y="191927"/>
                  <a:pt x="3611269" y="179040"/>
                  <a:pt x="3621988" y="162962"/>
                </a:cubicBezTo>
                <a:cubicBezTo>
                  <a:pt x="3629474" y="151732"/>
                  <a:pt x="3631664" y="137287"/>
                  <a:pt x="3640095" y="126748"/>
                </a:cubicBezTo>
                <a:cubicBezTo>
                  <a:pt x="3656092" y="106752"/>
                  <a:pt x="3677404" y="91567"/>
                  <a:pt x="3694416" y="72428"/>
                </a:cubicBezTo>
                <a:cubicBezTo>
                  <a:pt x="3729924" y="32481"/>
                  <a:pt x="3690836" y="47864"/>
                  <a:pt x="3757790" y="18107"/>
                </a:cubicBezTo>
                <a:cubicBezTo>
                  <a:pt x="3778013" y="9119"/>
                  <a:pt x="3844613" y="1824"/>
                  <a:pt x="3857378" y="0"/>
                </a:cubicBezTo>
                <a:cubicBezTo>
                  <a:pt x="4095786" y="3018"/>
                  <a:pt x="4334320" y="741"/>
                  <a:pt x="4572602" y="9053"/>
                </a:cubicBezTo>
                <a:cubicBezTo>
                  <a:pt x="4594559" y="9819"/>
                  <a:pt x="4615728" y="18634"/>
                  <a:pt x="4635976" y="27160"/>
                </a:cubicBezTo>
                <a:cubicBezTo>
                  <a:pt x="4673292" y="42872"/>
                  <a:pt x="4707619" y="65037"/>
                  <a:pt x="4744618" y="81481"/>
                </a:cubicBezTo>
                <a:cubicBezTo>
                  <a:pt x="4832417" y="120503"/>
                  <a:pt x="4967269" y="160824"/>
                  <a:pt x="5052436" y="226337"/>
                </a:cubicBezTo>
                <a:cubicBezTo>
                  <a:pt x="5103290" y="265456"/>
                  <a:pt x="5148696" y="311193"/>
                  <a:pt x="5197291" y="353085"/>
                </a:cubicBezTo>
                <a:cubicBezTo>
                  <a:pt x="5236216" y="386641"/>
                  <a:pt x="5285349" y="410688"/>
                  <a:pt x="5314986" y="452673"/>
                </a:cubicBezTo>
                <a:cubicBezTo>
                  <a:pt x="5387414" y="555279"/>
                  <a:pt x="5452738" y="663287"/>
                  <a:pt x="5532269" y="760491"/>
                </a:cubicBezTo>
                <a:cubicBezTo>
                  <a:pt x="5559429" y="793687"/>
                  <a:pt x="5591683" y="823300"/>
                  <a:pt x="5613750" y="860079"/>
                </a:cubicBezTo>
                <a:cubicBezTo>
                  <a:pt x="5695376" y="996123"/>
                  <a:pt x="5761725" y="1136254"/>
                  <a:pt x="5812927" y="1285592"/>
                </a:cubicBezTo>
                <a:cubicBezTo>
                  <a:pt x="5868275" y="1447023"/>
                  <a:pt x="5907519" y="1657335"/>
                  <a:pt x="5939675" y="1810693"/>
                </a:cubicBezTo>
                <a:cubicBezTo>
                  <a:pt x="5952914" y="1873834"/>
                  <a:pt x="5966765" y="1936951"/>
                  <a:pt x="5975889" y="2000816"/>
                </a:cubicBezTo>
                <a:cubicBezTo>
                  <a:pt x="5984892" y="2063837"/>
                  <a:pt x="5986966" y="2127667"/>
                  <a:pt x="5993996" y="2190939"/>
                </a:cubicBezTo>
                <a:cubicBezTo>
                  <a:pt x="6006891" y="2306994"/>
                  <a:pt x="6011079" y="2321109"/>
                  <a:pt x="6030210" y="2426329"/>
                </a:cubicBezTo>
                <a:cubicBezTo>
                  <a:pt x="6051419" y="2914164"/>
                  <a:pt x="6045326" y="2688868"/>
                  <a:pt x="6030210" y="3558012"/>
                </a:cubicBezTo>
                <a:cubicBezTo>
                  <a:pt x="6029526" y="3597354"/>
                  <a:pt x="6029128" y="3637175"/>
                  <a:pt x="6021156" y="3675707"/>
                </a:cubicBezTo>
                <a:cubicBezTo>
                  <a:pt x="6010907" y="3725246"/>
                  <a:pt x="5990978" y="3772277"/>
                  <a:pt x="5975889" y="3820562"/>
                </a:cubicBezTo>
                <a:cubicBezTo>
                  <a:pt x="5943780" y="4029271"/>
                  <a:pt x="5979248" y="3848125"/>
                  <a:pt x="5912515" y="4065006"/>
                </a:cubicBezTo>
                <a:cubicBezTo>
                  <a:pt x="5889474" y="4139889"/>
                  <a:pt x="5872733" y="4216632"/>
                  <a:pt x="5849140" y="4291343"/>
                </a:cubicBezTo>
                <a:cubicBezTo>
                  <a:pt x="5836482" y="4331425"/>
                  <a:pt x="5815283" y="4368583"/>
                  <a:pt x="5803873" y="4409038"/>
                </a:cubicBezTo>
                <a:cubicBezTo>
                  <a:pt x="5782014" y="4486540"/>
                  <a:pt x="5783840" y="4571567"/>
                  <a:pt x="5749552" y="4644428"/>
                </a:cubicBezTo>
                <a:cubicBezTo>
                  <a:pt x="5701267" y="4747034"/>
                  <a:pt x="5653541" y="4849904"/>
                  <a:pt x="5604697" y="4952245"/>
                </a:cubicBezTo>
                <a:cubicBezTo>
                  <a:pt x="5575382" y="5013667"/>
                  <a:pt x="5548331" y="5065686"/>
                  <a:pt x="5514162" y="5124261"/>
                </a:cubicBezTo>
                <a:cubicBezTo>
                  <a:pt x="5487562" y="5169860"/>
                  <a:pt x="5467443" y="5220334"/>
                  <a:pt x="5432681" y="5260063"/>
                </a:cubicBezTo>
                <a:cubicBezTo>
                  <a:pt x="5403639" y="5293255"/>
                  <a:pt x="5367739" y="5337524"/>
                  <a:pt x="5333093" y="5368705"/>
                </a:cubicBezTo>
                <a:cubicBezTo>
                  <a:pt x="5315574" y="5384472"/>
                  <a:pt x="5298195" y="5400619"/>
                  <a:pt x="5278772" y="5413972"/>
                </a:cubicBezTo>
                <a:cubicBezTo>
                  <a:pt x="5171457" y="5487750"/>
                  <a:pt x="5195303" y="5456950"/>
                  <a:pt x="5070542" y="5522614"/>
                </a:cubicBezTo>
                <a:cubicBezTo>
                  <a:pt x="5051285" y="5532749"/>
                  <a:pt x="5035686" y="5549096"/>
                  <a:pt x="5016222" y="5558828"/>
                </a:cubicBezTo>
                <a:cubicBezTo>
                  <a:pt x="4999151" y="5567364"/>
                  <a:pt x="4979622" y="5569847"/>
                  <a:pt x="4961901" y="5576935"/>
                </a:cubicBezTo>
                <a:cubicBezTo>
                  <a:pt x="4934305" y="5587973"/>
                  <a:pt x="4908410" y="5603152"/>
                  <a:pt x="4880420" y="5613148"/>
                </a:cubicBezTo>
                <a:cubicBezTo>
                  <a:pt x="4865928" y="5618324"/>
                  <a:pt x="4849676" y="5617118"/>
                  <a:pt x="4835152" y="5622202"/>
                </a:cubicBezTo>
                <a:cubicBezTo>
                  <a:pt x="4766700" y="5646160"/>
                  <a:pt x="4706687" y="5680488"/>
                  <a:pt x="4635976" y="5694630"/>
                </a:cubicBezTo>
                <a:cubicBezTo>
                  <a:pt x="4612118" y="5699402"/>
                  <a:pt x="4587691" y="5700665"/>
                  <a:pt x="4563548" y="5703683"/>
                </a:cubicBezTo>
                <a:cubicBezTo>
                  <a:pt x="4439817" y="5691612"/>
                  <a:pt x="4314853" y="5688670"/>
                  <a:pt x="4192356" y="5667469"/>
                </a:cubicBezTo>
                <a:cubicBezTo>
                  <a:pt x="4156426" y="5661250"/>
                  <a:pt x="4124970" y="5639309"/>
                  <a:pt x="4092768" y="5622202"/>
                </a:cubicBezTo>
                <a:cubicBezTo>
                  <a:pt x="4028308" y="5587958"/>
                  <a:pt x="3963980" y="5553131"/>
                  <a:pt x="3902645" y="5513560"/>
                </a:cubicBezTo>
                <a:cubicBezTo>
                  <a:pt x="3809093" y="5453204"/>
                  <a:pt x="3700712" y="5411215"/>
                  <a:pt x="3621988" y="5332491"/>
                </a:cubicBezTo>
                <a:lnTo>
                  <a:pt x="3495239" y="5205743"/>
                </a:lnTo>
                <a:cubicBezTo>
                  <a:pt x="3352849" y="4869183"/>
                  <a:pt x="3419056" y="5052271"/>
                  <a:pt x="3305117" y="4653481"/>
                </a:cubicBezTo>
                <a:cubicBezTo>
                  <a:pt x="3302099" y="4593125"/>
                  <a:pt x="3299892" y="4532722"/>
                  <a:pt x="3296063" y="4472412"/>
                </a:cubicBezTo>
                <a:cubicBezTo>
                  <a:pt x="3287820" y="4342592"/>
                  <a:pt x="3273652" y="4213108"/>
                  <a:pt x="3268903" y="4083113"/>
                </a:cubicBezTo>
                <a:cubicBezTo>
                  <a:pt x="3249506" y="3552116"/>
                  <a:pt x="3240676" y="3020781"/>
                  <a:pt x="3223636" y="2489703"/>
                </a:cubicBezTo>
                <a:cubicBezTo>
                  <a:pt x="3220156" y="2381245"/>
                  <a:pt x="3211810" y="2397877"/>
                  <a:pt x="3196475" y="2290527"/>
                </a:cubicBezTo>
                <a:cubicBezTo>
                  <a:pt x="3192186" y="2260503"/>
                  <a:pt x="3190440" y="2230170"/>
                  <a:pt x="3187422" y="2199992"/>
                </a:cubicBezTo>
                <a:cubicBezTo>
                  <a:pt x="3190440" y="2055137"/>
                  <a:pt x="3181420" y="1909528"/>
                  <a:pt x="3196475" y="1765426"/>
                </a:cubicBezTo>
                <a:cubicBezTo>
                  <a:pt x="3218549" y="1554149"/>
                  <a:pt x="3231485" y="1650140"/>
                  <a:pt x="3287010" y="1539089"/>
                </a:cubicBezTo>
                <a:cubicBezTo>
                  <a:pt x="3321311" y="1470488"/>
                  <a:pt x="3287955" y="1474298"/>
                  <a:pt x="3341331" y="1394234"/>
                </a:cubicBezTo>
                <a:cubicBezTo>
                  <a:pt x="3360270" y="1365826"/>
                  <a:pt x="3389616" y="1345949"/>
                  <a:pt x="3413758" y="1321806"/>
                </a:cubicBezTo>
                <a:cubicBezTo>
                  <a:pt x="3425829" y="1309735"/>
                  <a:pt x="3435768" y="1295062"/>
                  <a:pt x="3449972" y="1285592"/>
                </a:cubicBezTo>
                <a:cubicBezTo>
                  <a:pt x="3517791" y="1240379"/>
                  <a:pt x="3512702" y="1239569"/>
                  <a:pt x="3603881" y="1204111"/>
                </a:cubicBezTo>
                <a:cubicBezTo>
                  <a:pt x="3624357" y="1196148"/>
                  <a:pt x="3646565" y="1193393"/>
                  <a:pt x="3667255" y="1186004"/>
                </a:cubicBezTo>
                <a:cubicBezTo>
                  <a:pt x="3688899" y="1178274"/>
                  <a:pt x="3708663" y="1165602"/>
                  <a:pt x="3730630" y="1158843"/>
                </a:cubicBezTo>
                <a:cubicBezTo>
                  <a:pt x="3769367" y="1146924"/>
                  <a:pt x="3899008" y="1141643"/>
                  <a:pt x="3911699" y="1140737"/>
                </a:cubicBezTo>
                <a:lnTo>
                  <a:pt x="4138036" y="1149790"/>
                </a:lnTo>
                <a:cubicBezTo>
                  <a:pt x="4163552" y="1154574"/>
                  <a:pt x="4181592" y="1178288"/>
                  <a:pt x="4201410" y="1195057"/>
                </a:cubicBezTo>
                <a:cubicBezTo>
                  <a:pt x="4227441" y="1217083"/>
                  <a:pt x="4315330" y="1312534"/>
                  <a:pt x="4328158" y="1330859"/>
                </a:cubicBezTo>
                <a:cubicBezTo>
                  <a:pt x="4394477" y="1425600"/>
                  <a:pt x="4501853" y="1587714"/>
                  <a:pt x="4563548" y="1711105"/>
                </a:cubicBezTo>
                <a:cubicBezTo>
                  <a:pt x="4671859" y="1927728"/>
                  <a:pt x="4570640" y="1731031"/>
                  <a:pt x="4654083" y="1937442"/>
                </a:cubicBezTo>
                <a:cubicBezTo>
                  <a:pt x="4697152" y="2043981"/>
                  <a:pt x="4744618" y="2148689"/>
                  <a:pt x="4789885" y="2254313"/>
                </a:cubicBezTo>
                <a:cubicBezTo>
                  <a:pt x="4798938" y="2296562"/>
                  <a:pt x="4805175" y="2339515"/>
                  <a:pt x="4817045" y="2381061"/>
                </a:cubicBezTo>
                <a:cubicBezTo>
                  <a:pt x="4829370" y="2424198"/>
                  <a:pt x="4851432" y="2464286"/>
                  <a:pt x="4862313" y="2507810"/>
                </a:cubicBezTo>
                <a:cubicBezTo>
                  <a:pt x="4885960" y="2602398"/>
                  <a:pt x="4876534" y="2650042"/>
                  <a:pt x="4889473" y="2743200"/>
                </a:cubicBezTo>
                <a:cubicBezTo>
                  <a:pt x="4899574" y="2815929"/>
                  <a:pt x="4913616" y="2888055"/>
                  <a:pt x="4925687" y="2960483"/>
                </a:cubicBezTo>
                <a:cubicBezTo>
                  <a:pt x="4917589" y="3168325"/>
                  <a:pt x="4919028" y="3493969"/>
                  <a:pt x="4889473" y="3748135"/>
                </a:cubicBezTo>
                <a:cubicBezTo>
                  <a:pt x="4877886" y="3847781"/>
                  <a:pt x="4864586" y="3947224"/>
                  <a:pt x="4853259" y="4046899"/>
                </a:cubicBezTo>
                <a:cubicBezTo>
                  <a:pt x="4849495" y="4080019"/>
                  <a:pt x="4849686" y="4113608"/>
                  <a:pt x="4844206" y="4146487"/>
                </a:cubicBezTo>
                <a:cubicBezTo>
                  <a:pt x="4828541" y="4240479"/>
                  <a:pt x="4800408" y="4332438"/>
                  <a:pt x="4789885" y="4427144"/>
                </a:cubicBezTo>
                <a:cubicBezTo>
                  <a:pt x="4764355" y="4656916"/>
                  <a:pt x="4790256" y="4534713"/>
                  <a:pt x="4708404" y="4771176"/>
                </a:cubicBezTo>
                <a:cubicBezTo>
                  <a:pt x="4702161" y="4789212"/>
                  <a:pt x="4700884" y="4809616"/>
                  <a:pt x="4690297" y="4825497"/>
                </a:cubicBezTo>
                <a:cubicBezTo>
                  <a:pt x="4664400" y="4864343"/>
                  <a:pt x="4652398" y="4894241"/>
                  <a:pt x="4608816" y="4916032"/>
                </a:cubicBezTo>
                <a:cubicBezTo>
                  <a:pt x="4589165" y="4925857"/>
                  <a:pt x="4566284" y="4927192"/>
                  <a:pt x="4545441" y="4934139"/>
                </a:cubicBezTo>
                <a:cubicBezTo>
                  <a:pt x="4530024" y="4939278"/>
                  <a:pt x="4515740" y="4947575"/>
                  <a:pt x="4500174" y="4952245"/>
                </a:cubicBezTo>
                <a:cubicBezTo>
                  <a:pt x="4485435" y="4956667"/>
                  <a:pt x="4470193" y="4959535"/>
                  <a:pt x="4454907" y="4961299"/>
                </a:cubicBezTo>
                <a:cubicBezTo>
                  <a:pt x="4391666" y="4968596"/>
                  <a:pt x="4327953" y="4971510"/>
                  <a:pt x="4264784" y="4979406"/>
                </a:cubicBezTo>
                <a:cubicBezTo>
                  <a:pt x="3911793" y="5023530"/>
                  <a:pt x="4416742" y="4974646"/>
                  <a:pt x="4065608" y="5006566"/>
                </a:cubicBezTo>
                <a:cubicBezTo>
                  <a:pt x="3956966" y="5003548"/>
                  <a:pt x="3848062" y="5005641"/>
                  <a:pt x="3739683" y="4997513"/>
                </a:cubicBezTo>
                <a:cubicBezTo>
                  <a:pt x="3726225" y="4996504"/>
                  <a:pt x="3714822" y="4986704"/>
                  <a:pt x="3703469" y="4979406"/>
                </a:cubicBezTo>
                <a:cubicBezTo>
                  <a:pt x="3672483" y="4959486"/>
                  <a:pt x="3641371" y="4939450"/>
                  <a:pt x="3612935" y="4916032"/>
                </a:cubicBezTo>
                <a:cubicBezTo>
                  <a:pt x="3598565" y="4904197"/>
                  <a:pt x="3527689" y="4833811"/>
                  <a:pt x="3513346" y="4807390"/>
                </a:cubicBezTo>
                <a:cubicBezTo>
                  <a:pt x="3465054" y="4718432"/>
                  <a:pt x="3419429" y="4627934"/>
                  <a:pt x="3377544" y="4535786"/>
                </a:cubicBezTo>
                <a:lnTo>
                  <a:pt x="3332277" y="4436198"/>
                </a:lnTo>
                <a:cubicBezTo>
                  <a:pt x="3323224" y="4393948"/>
                  <a:pt x="3316987" y="4350995"/>
                  <a:pt x="3305117" y="4309449"/>
                </a:cubicBezTo>
                <a:cubicBezTo>
                  <a:pt x="3274701" y="4202992"/>
                  <a:pt x="3231368" y="4100238"/>
                  <a:pt x="3205529" y="3992578"/>
                </a:cubicBezTo>
                <a:cubicBezTo>
                  <a:pt x="3194941" y="3948463"/>
                  <a:pt x="3200989" y="3901919"/>
                  <a:pt x="3196475" y="3856776"/>
                </a:cubicBezTo>
                <a:cubicBezTo>
                  <a:pt x="3191931" y="3811335"/>
                  <a:pt x="3182598" y="3766446"/>
                  <a:pt x="3178368" y="3720974"/>
                </a:cubicBezTo>
                <a:cubicBezTo>
                  <a:pt x="3160238" y="3526072"/>
                  <a:pt x="3158873" y="3432771"/>
                  <a:pt x="3151208" y="3241141"/>
                </a:cubicBezTo>
                <a:cubicBezTo>
                  <a:pt x="3154226" y="2984626"/>
                  <a:pt x="3148174" y="2727844"/>
                  <a:pt x="3160261" y="2471596"/>
                </a:cubicBezTo>
                <a:cubicBezTo>
                  <a:pt x="3163301" y="2407154"/>
                  <a:pt x="3184292" y="2344826"/>
                  <a:pt x="3196475" y="2281473"/>
                </a:cubicBezTo>
                <a:cubicBezTo>
                  <a:pt x="3215693" y="2181541"/>
                  <a:pt x="3207262" y="2234088"/>
                  <a:pt x="3259849" y="2064190"/>
                </a:cubicBezTo>
                <a:cubicBezTo>
                  <a:pt x="3264794" y="2048212"/>
                  <a:pt x="3321181" y="1846805"/>
                  <a:pt x="3350384" y="1783533"/>
                </a:cubicBezTo>
                <a:cubicBezTo>
                  <a:pt x="3361302" y="1759876"/>
                  <a:pt x="3445578" y="1588174"/>
                  <a:pt x="3477133" y="1539089"/>
                </a:cubicBezTo>
                <a:cubicBezTo>
                  <a:pt x="3487582" y="1522835"/>
                  <a:pt x="3501981" y="1509449"/>
                  <a:pt x="3513346" y="1493822"/>
                </a:cubicBezTo>
                <a:cubicBezTo>
                  <a:pt x="3526146" y="1476222"/>
                  <a:pt x="3535398" y="1456024"/>
                  <a:pt x="3549560" y="1439501"/>
                </a:cubicBezTo>
                <a:cubicBezTo>
                  <a:pt x="3573919" y="1411083"/>
                  <a:pt x="3620632" y="1363394"/>
                  <a:pt x="3658202" y="1339913"/>
                </a:cubicBezTo>
                <a:cubicBezTo>
                  <a:pt x="3841915" y="1225093"/>
                  <a:pt x="3572116" y="1403341"/>
                  <a:pt x="3721576" y="1303699"/>
                </a:cubicBezTo>
                <a:cubicBezTo>
                  <a:pt x="3772879" y="1306717"/>
                  <a:pt x="3824922" y="1303559"/>
                  <a:pt x="3875485" y="1312752"/>
                </a:cubicBezTo>
                <a:cubicBezTo>
                  <a:pt x="3892798" y="1315900"/>
                  <a:pt x="3906463" y="1329643"/>
                  <a:pt x="3920752" y="1339913"/>
                </a:cubicBezTo>
                <a:cubicBezTo>
                  <a:pt x="4003091" y="1399094"/>
                  <a:pt x="4090166" y="1452773"/>
                  <a:pt x="4165196" y="1520982"/>
                </a:cubicBezTo>
                <a:cubicBezTo>
                  <a:pt x="4231588" y="1581338"/>
                  <a:pt x="4313705" y="1627999"/>
                  <a:pt x="4364372" y="1702051"/>
                </a:cubicBezTo>
                <a:cubicBezTo>
                  <a:pt x="4420269" y="1783747"/>
                  <a:pt x="4494054" y="1879218"/>
                  <a:pt x="4536388" y="1973655"/>
                </a:cubicBezTo>
                <a:cubicBezTo>
                  <a:pt x="4608325" y="2134130"/>
                  <a:pt x="4603083" y="2150565"/>
                  <a:pt x="4645030" y="2326741"/>
                </a:cubicBezTo>
                <a:cubicBezTo>
                  <a:pt x="4684458" y="2701320"/>
                  <a:pt x="4684224" y="2614504"/>
                  <a:pt x="4626923" y="3232087"/>
                </a:cubicBezTo>
                <a:cubicBezTo>
                  <a:pt x="4619557" y="3311476"/>
                  <a:pt x="4550908" y="3442828"/>
                  <a:pt x="4518281" y="3512744"/>
                </a:cubicBezTo>
                <a:cubicBezTo>
                  <a:pt x="4482387" y="3799899"/>
                  <a:pt x="4528032" y="3515639"/>
                  <a:pt x="4409639" y="3920150"/>
                </a:cubicBezTo>
                <a:cubicBezTo>
                  <a:pt x="4399326" y="3955385"/>
                  <a:pt x="4401077" y="3993341"/>
                  <a:pt x="4391533" y="4028792"/>
                </a:cubicBezTo>
                <a:cubicBezTo>
                  <a:pt x="4278645" y="4448092"/>
                  <a:pt x="4419433" y="3789702"/>
                  <a:pt x="4310051" y="4336610"/>
                </a:cubicBezTo>
                <a:cubicBezTo>
                  <a:pt x="4307033" y="4366788"/>
                  <a:pt x="4307184" y="4397453"/>
                  <a:pt x="4300998" y="4427144"/>
                </a:cubicBezTo>
                <a:cubicBezTo>
                  <a:pt x="4294014" y="4460669"/>
                  <a:pt x="4244176" y="4625082"/>
                  <a:pt x="4228570" y="4662535"/>
                </a:cubicBezTo>
                <a:cubicBezTo>
                  <a:pt x="4212998" y="4699909"/>
                  <a:pt x="4202878" y="4742547"/>
                  <a:pt x="4174249" y="4771176"/>
                </a:cubicBezTo>
                <a:cubicBezTo>
                  <a:pt x="4153124" y="4792301"/>
                  <a:pt x="4130441" y="4811974"/>
                  <a:pt x="4110875" y="4834550"/>
                </a:cubicBezTo>
                <a:cubicBezTo>
                  <a:pt x="4091110" y="4857355"/>
                  <a:pt x="4082432" y="4891451"/>
                  <a:pt x="4056554" y="4906978"/>
                </a:cubicBezTo>
                <a:cubicBezTo>
                  <a:pt x="4041465" y="4916032"/>
                  <a:pt x="4027026" y="4926269"/>
                  <a:pt x="4011287" y="4934139"/>
                </a:cubicBezTo>
                <a:cubicBezTo>
                  <a:pt x="4002751" y="4938407"/>
                  <a:pt x="3993268" y="4940450"/>
                  <a:pt x="3984127" y="4943192"/>
                </a:cubicBezTo>
                <a:cubicBezTo>
                  <a:pt x="3943714" y="4955316"/>
                  <a:pt x="3915851" y="4964142"/>
                  <a:pt x="3875485" y="4970352"/>
                </a:cubicBezTo>
                <a:cubicBezTo>
                  <a:pt x="3851437" y="4974052"/>
                  <a:pt x="3827200" y="4976388"/>
                  <a:pt x="3803057" y="4979406"/>
                </a:cubicBezTo>
                <a:cubicBezTo>
                  <a:pt x="3700451" y="4967335"/>
                  <a:pt x="3595867" y="4966594"/>
                  <a:pt x="3495239" y="4943192"/>
                </a:cubicBezTo>
                <a:cubicBezTo>
                  <a:pt x="3463445" y="4935798"/>
                  <a:pt x="3442954" y="4903469"/>
                  <a:pt x="3413758" y="4888871"/>
                </a:cubicBezTo>
                <a:cubicBezTo>
                  <a:pt x="3389616" y="4876800"/>
                  <a:pt x="3364646" y="4866258"/>
                  <a:pt x="3341331" y="4852657"/>
                </a:cubicBezTo>
                <a:cubicBezTo>
                  <a:pt x="3247379" y="4797852"/>
                  <a:pt x="3367310" y="4850374"/>
                  <a:pt x="3259849" y="4807390"/>
                </a:cubicBezTo>
                <a:cubicBezTo>
                  <a:pt x="3218928" y="4774653"/>
                  <a:pt x="3199202" y="4763820"/>
                  <a:pt x="3169315" y="4716855"/>
                </a:cubicBezTo>
                <a:cubicBezTo>
                  <a:pt x="3160590" y="4703144"/>
                  <a:pt x="3157244" y="4686677"/>
                  <a:pt x="3151208" y="4671588"/>
                </a:cubicBezTo>
                <a:cubicBezTo>
                  <a:pt x="3148190" y="4650463"/>
                  <a:pt x="3144974" y="4629366"/>
                  <a:pt x="3142154" y="4608214"/>
                </a:cubicBezTo>
                <a:cubicBezTo>
                  <a:pt x="3138938" y="4584097"/>
                  <a:pt x="3137453" y="4559724"/>
                  <a:pt x="3133101" y="4535786"/>
                </a:cubicBezTo>
                <a:cubicBezTo>
                  <a:pt x="3125372" y="4493274"/>
                  <a:pt x="3114994" y="4451287"/>
                  <a:pt x="3105940" y="4409038"/>
                </a:cubicBezTo>
                <a:cubicBezTo>
                  <a:pt x="3108958" y="4152523"/>
                  <a:pt x="3109418" y="3895965"/>
                  <a:pt x="3114994" y="3639493"/>
                </a:cubicBezTo>
                <a:cubicBezTo>
                  <a:pt x="3115458" y="3618159"/>
                  <a:pt x="3122115" y="3597370"/>
                  <a:pt x="3124047" y="3576119"/>
                </a:cubicBezTo>
                <a:cubicBezTo>
                  <a:pt x="3139531" y="3405790"/>
                  <a:pt x="3116583" y="3489870"/>
                  <a:pt x="3151208" y="3385996"/>
                </a:cubicBezTo>
                <a:cubicBezTo>
                  <a:pt x="3154226" y="3361853"/>
                  <a:pt x="3157418" y="3337732"/>
                  <a:pt x="3160261" y="3313568"/>
                </a:cubicBezTo>
                <a:cubicBezTo>
                  <a:pt x="3163454" y="3286428"/>
                  <a:pt x="3165818" y="3259190"/>
                  <a:pt x="3169315" y="3232087"/>
                </a:cubicBezTo>
                <a:cubicBezTo>
                  <a:pt x="3177890" y="3165632"/>
                  <a:pt x="3187319" y="3099289"/>
                  <a:pt x="3196475" y="3032911"/>
                </a:cubicBezTo>
                <a:cubicBezTo>
                  <a:pt x="3199391" y="3011772"/>
                  <a:pt x="3202882" y="2990711"/>
                  <a:pt x="3205529" y="2969537"/>
                </a:cubicBezTo>
                <a:lnTo>
                  <a:pt x="3223636" y="2824681"/>
                </a:lnTo>
                <a:cubicBezTo>
                  <a:pt x="3214582" y="2571184"/>
                  <a:pt x="3209949" y="2317491"/>
                  <a:pt x="3196475" y="2064190"/>
                </a:cubicBezTo>
                <a:cubicBezTo>
                  <a:pt x="3192847" y="1995984"/>
                  <a:pt x="3144154" y="1868897"/>
                  <a:pt x="3124047" y="1819746"/>
                </a:cubicBezTo>
                <a:cubicBezTo>
                  <a:pt x="3090286" y="1737219"/>
                  <a:pt x="3055282" y="1655056"/>
                  <a:pt x="3015406" y="1575303"/>
                </a:cubicBezTo>
                <a:cubicBezTo>
                  <a:pt x="3003335" y="1551160"/>
                  <a:pt x="2994626" y="1525019"/>
                  <a:pt x="2979192" y="1502875"/>
                </a:cubicBezTo>
                <a:cubicBezTo>
                  <a:pt x="2915380" y="1411319"/>
                  <a:pt x="2820205" y="1284583"/>
                  <a:pt x="2734748" y="1195057"/>
                </a:cubicBezTo>
                <a:cubicBezTo>
                  <a:pt x="2708493" y="1167552"/>
                  <a:pt x="2633669" y="1083221"/>
                  <a:pt x="2580839" y="1050202"/>
                </a:cubicBezTo>
                <a:cubicBezTo>
                  <a:pt x="2569395" y="1043049"/>
                  <a:pt x="2557429" y="1036363"/>
                  <a:pt x="2544626" y="1032095"/>
                </a:cubicBezTo>
                <a:cubicBezTo>
                  <a:pt x="2480596" y="1010752"/>
                  <a:pt x="2411423" y="1005306"/>
                  <a:pt x="2345449" y="995881"/>
                </a:cubicBezTo>
                <a:cubicBezTo>
                  <a:pt x="2209647" y="1023041"/>
                  <a:pt x="2072255" y="1043199"/>
                  <a:pt x="1938043" y="1077362"/>
                </a:cubicBezTo>
                <a:cubicBezTo>
                  <a:pt x="1843819" y="1101346"/>
                  <a:pt x="1850975" y="1129447"/>
                  <a:pt x="1784135" y="1186004"/>
                </a:cubicBezTo>
                <a:cubicBezTo>
                  <a:pt x="1728367" y="1233192"/>
                  <a:pt x="1665487" y="1271919"/>
                  <a:pt x="1612119" y="1321806"/>
                </a:cubicBezTo>
                <a:cubicBezTo>
                  <a:pt x="1526366" y="1401966"/>
                  <a:pt x="1442008" y="1484452"/>
                  <a:pt x="1367675" y="1575303"/>
                </a:cubicBezTo>
                <a:cubicBezTo>
                  <a:pt x="1340515" y="1608499"/>
                  <a:pt x="1308146" y="1638043"/>
                  <a:pt x="1286194" y="1674891"/>
                </a:cubicBezTo>
                <a:cubicBezTo>
                  <a:pt x="1135205" y="1928336"/>
                  <a:pt x="1135819" y="1945168"/>
                  <a:pt x="1050804" y="2163778"/>
                </a:cubicBezTo>
                <a:cubicBezTo>
                  <a:pt x="1032697" y="2260348"/>
                  <a:pt x="1015349" y="2357064"/>
                  <a:pt x="996483" y="2453489"/>
                </a:cubicBezTo>
                <a:cubicBezTo>
                  <a:pt x="988186" y="2495894"/>
                  <a:pt x="975823" y="2537521"/>
                  <a:pt x="969323" y="2580238"/>
                </a:cubicBezTo>
                <a:cubicBezTo>
                  <a:pt x="954682" y="2676452"/>
                  <a:pt x="945697" y="2773444"/>
                  <a:pt x="933109" y="2869948"/>
                </a:cubicBezTo>
                <a:cubicBezTo>
                  <a:pt x="906475" y="3074140"/>
                  <a:pt x="920561" y="2918882"/>
                  <a:pt x="905948" y="3123445"/>
                </a:cubicBezTo>
                <a:cubicBezTo>
                  <a:pt x="902930" y="3207944"/>
                  <a:pt x="895995" y="3292395"/>
                  <a:pt x="896895" y="3376943"/>
                </a:cubicBezTo>
                <a:cubicBezTo>
                  <a:pt x="899015" y="3576199"/>
                  <a:pt x="894728" y="3776238"/>
                  <a:pt x="915002" y="3974471"/>
                </a:cubicBezTo>
                <a:cubicBezTo>
                  <a:pt x="922091" y="4043781"/>
                  <a:pt x="959513" y="4106577"/>
                  <a:pt x="978376" y="4173647"/>
                </a:cubicBezTo>
                <a:cubicBezTo>
                  <a:pt x="986708" y="4203274"/>
                  <a:pt x="987103" y="4234870"/>
                  <a:pt x="996483" y="4264182"/>
                </a:cubicBezTo>
                <a:cubicBezTo>
                  <a:pt x="1066418" y="4482727"/>
                  <a:pt x="1022444" y="4334210"/>
                  <a:pt x="1077964" y="4445251"/>
                </a:cubicBezTo>
                <a:cubicBezTo>
                  <a:pt x="1088242" y="4465808"/>
                  <a:pt x="1094847" y="4488069"/>
                  <a:pt x="1105125" y="4508626"/>
                </a:cubicBezTo>
                <a:cubicBezTo>
                  <a:pt x="1138928" y="4576233"/>
                  <a:pt x="1232907" y="4712083"/>
                  <a:pt x="1259034" y="4744016"/>
                </a:cubicBezTo>
                <a:cubicBezTo>
                  <a:pt x="1286194" y="4777212"/>
                  <a:pt x="1314780" y="4809291"/>
                  <a:pt x="1340515" y="4843604"/>
                </a:cubicBezTo>
                <a:cubicBezTo>
                  <a:pt x="1376313" y="4891335"/>
                  <a:pt x="1387538" y="4959214"/>
                  <a:pt x="1458210" y="4979406"/>
                </a:cubicBezTo>
                <a:cubicBezTo>
                  <a:pt x="1550746" y="5005845"/>
                  <a:pt x="1499723" y="4995327"/>
                  <a:pt x="1612119" y="5006566"/>
                </a:cubicBezTo>
                <a:cubicBezTo>
                  <a:pt x="1699636" y="4988459"/>
                  <a:pt x="1789530" y="4979417"/>
                  <a:pt x="1874669" y="4952245"/>
                </a:cubicBezTo>
                <a:cubicBezTo>
                  <a:pt x="1995270" y="4913755"/>
                  <a:pt x="2095407" y="4826854"/>
                  <a:pt x="2200594" y="4762123"/>
                </a:cubicBezTo>
                <a:cubicBezTo>
                  <a:pt x="2223582" y="4747976"/>
                  <a:pt x="2250864" y="4741323"/>
                  <a:pt x="2273022" y="4725909"/>
                </a:cubicBezTo>
                <a:cubicBezTo>
                  <a:pt x="2353028" y="4670253"/>
                  <a:pt x="2442705" y="4591599"/>
                  <a:pt x="2508412" y="4517679"/>
                </a:cubicBezTo>
                <a:cubicBezTo>
                  <a:pt x="2556697" y="4463358"/>
                  <a:pt x="2623749" y="4421132"/>
                  <a:pt x="2653267" y="4354717"/>
                </a:cubicBezTo>
                <a:cubicBezTo>
                  <a:pt x="2736238" y="4168031"/>
                  <a:pt x="2691144" y="4240126"/>
                  <a:pt x="2770962" y="4128380"/>
                </a:cubicBezTo>
                <a:cubicBezTo>
                  <a:pt x="2789069" y="4065006"/>
                  <a:pt x="2806168" y="4001335"/>
                  <a:pt x="2825283" y="3938257"/>
                </a:cubicBezTo>
                <a:cubicBezTo>
                  <a:pt x="2836353" y="3901725"/>
                  <a:pt x="2856663" y="3867481"/>
                  <a:pt x="2861497" y="3829616"/>
                </a:cubicBezTo>
                <a:cubicBezTo>
                  <a:pt x="2874894" y="3724671"/>
                  <a:pt x="2873568" y="3618368"/>
                  <a:pt x="2879604" y="3512744"/>
                </a:cubicBezTo>
                <a:cubicBezTo>
                  <a:pt x="2873568" y="3328657"/>
                  <a:pt x="2872707" y="3144327"/>
                  <a:pt x="2861497" y="2960483"/>
                </a:cubicBezTo>
                <a:cubicBezTo>
                  <a:pt x="2857601" y="2896584"/>
                  <a:pt x="2842528" y="2833851"/>
                  <a:pt x="2834336" y="2770360"/>
                </a:cubicBezTo>
                <a:cubicBezTo>
                  <a:pt x="2809513" y="2577983"/>
                  <a:pt x="2844518" y="2785616"/>
                  <a:pt x="2807176" y="2580238"/>
                </a:cubicBezTo>
                <a:cubicBezTo>
                  <a:pt x="2801140" y="2513846"/>
                  <a:pt x="2802902" y="2446276"/>
                  <a:pt x="2789069" y="2381061"/>
                </a:cubicBezTo>
                <a:cubicBezTo>
                  <a:pt x="2781503" y="2345390"/>
                  <a:pt x="2753396" y="2316653"/>
                  <a:pt x="2743802" y="2281473"/>
                </a:cubicBezTo>
                <a:cubicBezTo>
                  <a:pt x="2735031" y="2249315"/>
                  <a:pt x="2744742" y="2213684"/>
                  <a:pt x="2734748" y="2181885"/>
                </a:cubicBezTo>
                <a:cubicBezTo>
                  <a:pt x="2711223" y="2107032"/>
                  <a:pt x="2673354" y="2037453"/>
                  <a:pt x="2644214" y="1964602"/>
                </a:cubicBezTo>
                <a:cubicBezTo>
                  <a:pt x="2631096" y="1931806"/>
                  <a:pt x="2622020" y="1897435"/>
                  <a:pt x="2608000" y="1865014"/>
                </a:cubicBezTo>
                <a:cubicBezTo>
                  <a:pt x="2573700" y="1785695"/>
                  <a:pt x="2533996" y="1708796"/>
                  <a:pt x="2499358" y="1629624"/>
                </a:cubicBezTo>
                <a:cubicBezTo>
                  <a:pt x="2491708" y="1612138"/>
                  <a:pt x="2489787" y="1592374"/>
                  <a:pt x="2481251" y="1575303"/>
                </a:cubicBezTo>
                <a:cubicBezTo>
                  <a:pt x="2474503" y="1561807"/>
                  <a:pt x="2462744" y="1551450"/>
                  <a:pt x="2454091" y="1539089"/>
                </a:cubicBezTo>
                <a:cubicBezTo>
                  <a:pt x="2399823" y="1461563"/>
                  <a:pt x="2432589" y="1496005"/>
                  <a:pt x="2354503" y="1412341"/>
                </a:cubicBezTo>
                <a:cubicBezTo>
                  <a:pt x="2309218" y="1363822"/>
                  <a:pt x="2298763" y="1348257"/>
                  <a:pt x="2245861" y="1321806"/>
                </a:cubicBezTo>
                <a:cubicBezTo>
                  <a:pt x="2237325" y="1317538"/>
                  <a:pt x="2227754" y="1315770"/>
                  <a:pt x="2218701" y="1312752"/>
                </a:cubicBezTo>
                <a:cubicBezTo>
                  <a:pt x="2149291" y="1315770"/>
                  <a:pt x="2076591" y="1300477"/>
                  <a:pt x="2010471" y="1321806"/>
                </a:cubicBezTo>
                <a:cubicBezTo>
                  <a:pt x="1975886" y="1332962"/>
                  <a:pt x="1964329" y="1378195"/>
                  <a:pt x="1938043" y="1403287"/>
                </a:cubicBezTo>
                <a:cubicBezTo>
                  <a:pt x="1897791" y="1441709"/>
                  <a:pt x="1852558" y="1474595"/>
                  <a:pt x="1811295" y="1511929"/>
                </a:cubicBezTo>
                <a:cubicBezTo>
                  <a:pt x="1742238" y="1574410"/>
                  <a:pt x="1592226" y="1746812"/>
                  <a:pt x="1575905" y="1783533"/>
                </a:cubicBezTo>
                <a:cubicBezTo>
                  <a:pt x="1494221" y="1967320"/>
                  <a:pt x="1595290" y="1744762"/>
                  <a:pt x="1449156" y="2037030"/>
                </a:cubicBezTo>
                <a:cubicBezTo>
                  <a:pt x="1432849" y="2069645"/>
                  <a:pt x="1418978" y="2103422"/>
                  <a:pt x="1403889" y="2136618"/>
                </a:cubicBezTo>
                <a:cubicBezTo>
                  <a:pt x="1387610" y="2218010"/>
                  <a:pt x="1358260" y="2362007"/>
                  <a:pt x="1349568" y="2426329"/>
                </a:cubicBezTo>
                <a:cubicBezTo>
                  <a:pt x="1343492" y="2471288"/>
                  <a:pt x="1346645" y="2517179"/>
                  <a:pt x="1340515" y="2562131"/>
                </a:cubicBezTo>
                <a:cubicBezTo>
                  <a:pt x="1328516" y="2650125"/>
                  <a:pt x="1310336" y="2737164"/>
                  <a:pt x="1295247" y="2824681"/>
                </a:cubicBezTo>
                <a:cubicBezTo>
                  <a:pt x="1277603" y="3071711"/>
                  <a:pt x="1293092" y="2915362"/>
                  <a:pt x="1222820" y="3313568"/>
                </a:cubicBezTo>
                <a:cubicBezTo>
                  <a:pt x="1216956" y="3346795"/>
                  <a:pt x="1204713" y="3413156"/>
                  <a:pt x="1204713" y="3413156"/>
                </a:cubicBezTo>
                <a:cubicBezTo>
                  <a:pt x="1202711" y="3449181"/>
                  <a:pt x="1197363" y="3599513"/>
                  <a:pt x="1186606" y="3657600"/>
                </a:cubicBezTo>
                <a:cubicBezTo>
                  <a:pt x="1176474" y="3712315"/>
                  <a:pt x="1162463" y="3766241"/>
                  <a:pt x="1150392" y="3820562"/>
                </a:cubicBezTo>
                <a:cubicBezTo>
                  <a:pt x="1156428" y="3956364"/>
                  <a:pt x="1158269" y="4092417"/>
                  <a:pt x="1168499" y="4227968"/>
                </a:cubicBezTo>
                <a:cubicBezTo>
                  <a:pt x="1174388" y="4305994"/>
                  <a:pt x="1211332" y="4332937"/>
                  <a:pt x="1240927" y="4409038"/>
                </a:cubicBezTo>
                <a:cubicBezTo>
                  <a:pt x="1262052" y="4463359"/>
                  <a:pt x="1278236" y="4519869"/>
                  <a:pt x="1304301" y="4572000"/>
                </a:cubicBezTo>
                <a:cubicBezTo>
                  <a:pt x="1313354" y="4590107"/>
                  <a:pt x="1323486" y="4607714"/>
                  <a:pt x="1331461" y="4626321"/>
                </a:cubicBezTo>
                <a:cubicBezTo>
                  <a:pt x="1359967" y="4692834"/>
                  <a:pt x="1345365" y="4684090"/>
                  <a:pt x="1376729" y="4725909"/>
                </a:cubicBezTo>
                <a:cubicBezTo>
                  <a:pt x="1397374" y="4753436"/>
                  <a:pt x="1409327" y="4792002"/>
                  <a:pt x="1440103" y="4807390"/>
                </a:cubicBezTo>
                <a:lnTo>
                  <a:pt x="1566851" y="4870764"/>
                </a:lnTo>
                <a:cubicBezTo>
                  <a:pt x="1666439" y="4867746"/>
                  <a:pt x="1767742" y="4880354"/>
                  <a:pt x="1865616" y="4861711"/>
                </a:cubicBezTo>
                <a:cubicBezTo>
                  <a:pt x="1899417" y="4855273"/>
                  <a:pt x="1919098" y="4818337"/>
                  <a:pt x="1947097" y="4798337"/>
                </a:cubicBezTo>
                <a:cubicBezTo>
                  <a:pt x="1961416" y="4788109"/>
                  <a:pt x="1978386" y="4781865"/>
                  <a:pt x="1992364" y="4771176"/>
                </a:cubicBezTo>
                <a:cubicBezTo>
                  <a:pt x="2164905" y="4639233"/>
                  <a:pt x="2036744" y="4717364"/>
                  <a:pt x="2164380" y="4644428"/>
                </a:cubicBezTo>
                <a:cubicBezTo>
                  <a:pt x="2176451" y="4629339"/>
                  <a:pt x="2186930" y="4612824"/>
                  <a:pt x="2200594" y="4599160"/>
                </a:cubicBezTo>
                <a:cubicBezTo>
                  <a:pt x="2214258" y="4585496"/>
                  <a:pt x="2231258" y="4575602"/>
                  <a:pt x="2245861" y="4562946"/>
                </a:cubicBezTo>
                <a:cubicBezTo>
                  <a:pt x="2282167" y="4531481"/>
                  <a:pt x="2343678" y="4483212"/>
                  <a:pt x="2372610" y="4436198"/>
                </a:cubicBezTo>
                <a:cubicBezTo>
                  <a:pt x="2410864" y="4374034"/>
                  <a:pt x="2481251" y="4246075"/>
                  <a:pt x="2481251" y="4246075"/>
                </a:cubicBezTo>
                <a:cubicBezTo>
                  <a:pt x="2493322" y="4200808"/>
                  <a:pt x="2507910" y="4156137"/>
                  <a:pt x="2517465" y="4110273"/>
                </a:cubicBezTo>
                <a:cubicBezTo>
                  <a:pt x="2523039" y="4083520"/>
                  <a:pt x="2523263" y="4055925"/>
                  <a:pt x="2526519" y="4028792"/>
                </a:cubicBezTo>
                <a:cubicBezTo>
                  <a:pt x="2532317" y="3980478"/>
                  <a:pt x="2536288" y="3931878"/>
                  <a:pt x="2544626" y="3883937"/>
                </a:cubicBezTo>
                <a:cubicBezTo>
                  <a:pt x="2548390" y="3862292"/>
                  <a:pt x="2558066" y="3842031"/>
                  <a:pt x="2562733" y="3820562"/>
                </a:cubicBezTo>
                <a:cubicBezTo>
                  <a:pt x="2573169" y="3772557"/>
                  <a:pt x="2578730" y="3723548"/>
                  <a:pt x="2589893" y="3675707"/>
                </a:cubicBezTo>
                <a:cubicBezTo>
                  <a:pt x="2599878" y="3632916"/>
                  <a:pt x="2615450" y="3591586"/>
                  <a:pt x="2626107" y="3548958"/>
                </a:cubicBezTo>
                <a:cubicBezTo>
                  <a:pt x="2630559" y="3531150"/>
                  <a:pt x="2632470" y="3512796"/>
                  <a:pt x="2635160" y="3494638"/>
                </a:cubicBezTo>
                <a:cubicBezTo>
                  <a:pt x="2664192" y="3298670"/>
                  <a:pt x="2657097" y="3356760"/>
                  <a:pt x="2671374" y="3213980"/>
                </a:cubicBezTo>
                <a:cubicBezTo>
                  <a:pt x="2665338" y="3084214"/>
                  <a:pt x="2667613" y="2953793"/>
                  <a:pt x="2653267" y="2824681"/>
                </a:cubicBezTo>
                <a:cubicBezTo>
                  <a:pt x="2649366" y="2789574"/>
                  <a:pt x="2626446" y="2759144"/>
                  <a:pt x="2617053" y="2725093"/>
                </a:cubicBezTo>
                <a:cubicBezTo>
                  <a:pt x="2595092" y="2645485"/>
                  <a:pt x="2584888" y="2550820"/>
                  <a:pt x="2553679" y="2471596"/>
                </a:cubicBezTo>
                <a:cubicBezTo>
                  <a:pt x="2418015" y="2127218"/>
                  <a:pt x="2518977" y="2372149"/>
                  <a:pt x="2408824" y="2181885"/>
                </a:cubicBezTo>
                <a:cubicBezTo>
                  <a:pt x="2281515" y="1961987"/>
                  <a:pt x="2340181" y="1970874"/>
                  <a:pt x="2227754" y="1892174"/>
                </a:cubicBezTo>
                <a:cubicBezTo>
                  <a:pt x="2209926" y="1879694"/>
                  <a:pt x="2191541" y="1868031"/>
                  <a:pt x="2173434" y="1855960"/>
                </a:cubicBezTo>
                <a:cubicBezTo>
                  <a:pt x="2170416" y="1843889"/>
                  <a:pt x="2174334" y="1827212"/>
                  <a:pt x="2164380" y="1819746"/>
                </a:cubicBezTo>
                <a:cubicBezTo>
                  <a:pt x="2146804" y="1806564"/>
                  <a:pt x="2121200" y="1810294"/>
                  <a:pt x="2101006" y="1801640"/>
                </a:cubicBezTo>
                <a:cubicBezTo>
                  <a:pt x="2078643" y="1792056"/>
                  <a:pt x="2059394" y="1776307"/>
                  <a:pt x="2037632" y="1765426"/>
                </a:cubicBezTo>
                <a:cubicBezTo>
                  <a:pt x="2029096" y="1761158"/>
                  <a:pt x="2019525" y="1759390"/>
                  <a:pt x="2010471" y="1756372"/>
                </a:cubicBezTo>
                <a:cubicBezTo>
                  <a:pt x="1883723" y="1765426"/>
                  <a:pt x="1756667" y="1770889"/>
                  <a:pt x="1630226" y="1783533"/>
                </a:cubicBezTo>
                <a:cubicBezTo>
                  <a:pt x="1605464" y="1786009"/>
                  <a:pt x="1580248" y="1790903"/>
                  <a:pt x="1557798" y="1801640"/>
                </a:cubicBezTo>
                <a:cubicBezTo>
                  <a:pt x="1510174" y="1824417"/>
                  <a:pt x="1466214" y="1854283"/>
                  <a:pt x="1421996" y="1883121"/>
                </a:cubicBezTo>
                <a:cubicBezTo>
                  <a:pt x="1350260" y="1929905"/>
                  <a:pt x="1238352" y="2033035"/>
                  <a:pt x="1195659" y="2082297"/>
                </a:cubicBezTo>
                <a:cubicBezTo>
                  <a:pt x="1123715" y="2165310"/>
                  <a:pt x="1049831" y="2248821"/>
                  <a:pt x="996483" y="2344847"/>
                </a:cubicBezTo>
                <a:cubicBezTo>
                  <a:pt x="936127" y="2453489"/>
                  <a:pt x="861571" y="2555380"/>
                  <a:pt x="815414" y="2670772"/>
                </a:cubicBezTo>
                <a:cubicBezTo>
                  <a:pt x="803874" y="2699623"/>
                  <a:pt x="668367" y="3017833"/>
                  <a:pt x="634344" y="3141552"/>
                </a:cubicBezTo>
                <a:cubicBezTo>
                  <a:pt x="611249" y="3225534"/>
                  <a:pt x="592095" y="3310550"/>
                  <a:pt x="570970" y="3395049"/>
                </a:cubicBezTo>
                <a:cubicBezTo>
                  <a:pt x="547210" y="3751447"/>
                  <a:pt x="562529" y="3576434"/>
                  <a:pt x="525703" y="3920150"/>
                </a:cubicBezTo>
                <a:cubicBezTo>
                  <a:pt x="534756" y="4146487"/>
                  <a:pt x="536531" y="4373232"/>
                  <a:pt x="552863" y="4599160"/>
                </a:cubicBezTo>
                <a:cubicBezTo>
                  <a:pt x="554722" y="4624877"/>
                  <a:pt x="565347" y="4650388"/>
                  <a:pt x="580024" y="4671588"/>
                </a:cubicBezTo>
                <a:cubicBezTo>
                  <a:pt x="599631" y="4699909"/>
                  <a:pt x="662219" y="4732290"/>
                  <a:pt x="688665" y="4753069"/>
                </a:cubicBezTo>
                <a:cubicBezTo>
                  <a:pt x="713890" y="4772889"/>
                  <a:pt x="732631" y="4801643"/>
                  <a:pt x="761093" y="4816443"/>
                </a:cubicBezTo>
                <a:cubicBezTo>
                  <a:pt x="821544" y="4847877"/>
                  <a:pt x="942144" y="4878167"/>
                  <a:pt x="1014590" y="4897925"/>
                </a:cubicBezTo>
                <a:cubicBezTo>
                  <a:pt x="1159445" y="4888871"/>
                  <a:pt x="1304906" y="4886792"/>
                  <a:pt x="1449156" y="4870764"/>
                </a:cubicBezTo>
                <a:cubicBezTo>
                  <a:pt x="1588895" y="4855237"/>
                  <a:pt x="1552637" y="4835958"/>
                  <a:pt x="1657386" y="4807390"/>
                </a:cubicBezTo>
                <a:cubicBezTo>
                  <a:pt x="1699072" y="4796021"/>
                  <a:pt x="1741885" y="4789283"/>
                  <a:pt x="1784135" y="4780230"/>
                </a:cubicBezTo>
                <a:cubicBezTo>
                  <a:pt x="1857123" y="4743735"/>
                  <a:pt x="1851592" y="4744942"/>
                  <a:pt x="1947097" y="4707802"/>
                </a:cubicBezTo>
                <a:cubicBezTo>
                  <a:pt x="1964886" y="4700884"/>
                  <a:pt x="1983311" y="4695731"/>
                  <a:pt x="2001418" y="4689695"/>
                </a:cubicBezTo>
                <a:cubicBezTo>
                  <a:pt x="2066187" y="4637879"/>
                  <a:pt x="2190110" y="4544205"/>
                  <a:pt x="2227754" y="4481465"/>
                </a:cubicBezTo>
                <a:cubicBezTo>
                  <a:pt x="2263968" y="4421109"/>
                  <a:pt x="2304918" y="4363352"/>
                  <a:pt x="2336396" y="4300396"/>
                </a:cubicBezTo>
                <a:cubicBezTo>
                  <a:pt x="2345449" y="4282289"/>
                  <a:pt x="2356154" y="4264917"/>
                  <a:pt x="2363556" y="4246075"/>
                </a:cubicBezTo>
                <a:cubicBezTo>
                  <a:pt x="2389388" y="4180322"/>
                  <a:pt x="2411841" y="4113291"/>
                  <a:pt x="2435984" y="4046899"/>
                </a:cubicBezTo>
                <a:cubicBezTo>
                  <a:pt x="2448055" y="3962400"/>
                  <a:pt x="2458885" y="3877714"/>
                  <a:pt x="2472198" y="3793402"/>
                </a:cubicBezTo>
                <a:cubicBezTo>
                  <a:pt x="2476998" y="3763003"/>
                  <a:pt x="2485076" y="3733196"/>
                  <a:pt x="2490305" y="3702867"/>
                </a:cubicBezTo>
                <a:cubicBezTo>
                  <a:pt x="2500168" y="3645662"/>
                  <a:pt x="2508958" y="3588273"/>
                  <a:pt x="2517465" y="3530851"/>
                </a:cubicBezTo>
                <a:cubicBezTo>
                  <a:pt x="2521031" y="3506783"/>
                  <a:pt x="2523927" y="3482616"/>
                  <a:pt x="2526519" y="3458424"/>
                </a:cubicBezTo>
                <a:cubicBezTo>
                  <a:pt x="2532981" y="3398112"/>
                  <a:pt x="2535737" y="3337357"/>
                  <a:pt x="2544626" y="3277354"/>
                </a:cubicBezTo>
                <a:cubicBezTo>
                  <a:pt x="2547846" y="3255621"/>
                  <a:pt x="2556697" y="3235105"/>
                  <a:pt x="2562733" y="3213980"/>
                </a:cubicBezTo>
                <a:cubicBezTo>
                  <a:pt x="2588152" y="2705577"/>
                  <a:pt x="2589759" y="2762609"/>
                  <a:pt x="2544626" y="1892174"/>
                </a:cubicBezTo>
                <a:cubicBezTo>
                  <a:pt x="2543087" y="1862492"/>
                  <a:pt x="2520483" y="1837853"/>
                  <a:pt x="2508412" y="1810693"/>
                </a:cubicBezTo>
                <a:cubicBezTo>
                  <a:pt x="2491410" y="1708684"/>
                  <a:pt x="2509039" y="1784966"/>
                  <a:pt x="2445037" y="1638677"/>
                </a:cubicBezTo>
                <a:cubicBezTo>
                  <a:pt x="2441212" y="1629934"/>
                  <a:pt x="2439743" y="1620288"/>
                  <a:pt x="2435984" y="1611517"/>
                </a:cubicBezTo>
                <a:cubicBezTo>
                  <a:pt x="2422200" y="1579355"/>
                  <a:pt x="2417955" y="1575420"/>
                  <a:pt x="2399770" y="1548143"/>
                </a:cubicBezTo>
                <a:cubicBezTo>
                  <a:pt x="2327828" y="1557135"/>
                  <a:pt x="2301843" y="1556915"/>
                  <a:pt x="2227754" y="1584356"/>
                </a:cubicBezTo>
                <a:cubicBezTo>
                  <a:pt x="2212765" y="1589907"/>
                  <a:pt x="2073032" y="1649489"/>
                  <a:pt x="2028578" y="1674891"/>
                </a:cubicBezTo>
                <a:cubicBezTo>
                  <a:pt x="1982743" y="1701082"/>
                  <a:pt x="1938733" y="1730396"/>
                  <a:pt x="1892776" y="1756372"/>
                </a:cubicBezTo>
                <a:cubicBezTo>
                  <a:pt x="1869277" y="1769654"/>
                  <a:pt x="1840978" y="1775179"/>
                  <a:pt x="1820348" y="1792586"/>
                </a:cubicBezTo>
                <a:cubicBezTo>
                  <a:pt x="1721408" y="1876067"/>
                  <a:pt x="1607371" y="1973801"/>
                  <a:pt x="1539691" y="2091350"/>
                </a:cubicBezTo>
                <a:cubicBezTo>
                  <a:pt x="1500627" y="2159197"/>
                  <a:pt x="1464156" y="2228636"/>
                  <a:pt x="1431049" y="2299580"/>
                </a:cubicBezTo>
                <a:cubicBezTo>
                  <a:pt x="1400714" y="2364583"/>
                  <a:pt x="1378522" y="2433126"/>
                  <a:pt x="1349568" y="2498756"/>
                </a:cubicBezTo>
                <a:cubicBezTo>
                  <a:pt x="1333225" y="2535800"/>
                  <a:pt x="1313354" y="2571184"/>
                  <a:pt x="1295247" y="2607398"/>
                </a:cubicBezTo>
                <a:cubicBezTo>
                  <a:pt x="1259033" y="2764325"/>
                  <a:pt x="1198651" y="2917578"/>
                  <a:pt x="1186606" y="3078178"/>
                </a:cubicBezTo>
                <a:lnTo>
                  <a:pt x="1159445" y="3440317"/>
                </a:lnTo>
                <a:cubicBezTo>
                  <a:pt x="1162463" y="3669671"/>
                  <a:pt x="1157717" y="3899259"/>
                  <a:pt x="1168499" y="4128380"/>
                </a:cubicBezTo>
                <a:cubicBezTo>
                  <a:pt x="1169845" y="4156978"/>
                  <a:pt x="1188126" y="4182240"/>
                  <a:pt x="1195659" y="4209861"/>
                </a:cubicBezTo>
                <a:cubicBezTo>
                  <a:pt x="1207169" y="4252064"/>
                  <a:pt x="1210675" y="4333519"/>
                  <a:pt x="1249980" y="4372824"/>
                </a:cubicBezTo>
                <a:cubicBezTo>
                  <a:pt x="1259523" y="4382367"/>
                  <a:pt x="1274964" y="4383445"/>
                  <a:pt x="1286194" y="4390931"/>
                </a:cubicBezTo>
                <a:cubicBezTo>
                  <a:pt x="1302272" y="4401650"/>
                  <a:pt x="1318404" y="4412900"/>
                  <a:pt x="1331461" y="4427144"/>
                </a:cubicBezTo>
                <a:cubicBezTo>
                  <a:pt x="1411061" y="4513980"/>
                  <a:pt x="1349160" y="4490416"/>
                  <a:pt x="1421996" y="4508626"/>
                </a:cubicBezTo>
                <a:cubicBezTo>
                  <a:pt x="1449156" y="4523715"/>
                  <a:pt x="1475322" y="4540754"/>
                  <a:pt x="1503477" y="4553893"/>
                </a:cubicBezTo>
                <a:cubicBezTo>
                  <a:pt x="1520773" y="4561964"/>
                  <a:pt x="1539446" y="4566757"/>
                  <a:pt x="1557798" y="4572000"/>
                </a:cubicBezTo>
                <a:cubicBezTo>
                  <a:pt x="1649481" y="4598195"/>
                  <a:pt x="1635326" y="4590499"/>
                  <a:pt x="1747921" y="4599160"/>
                </a:cubicBezTo>
                <a:cubicBezTo>
                  <a:pt x="1877687" y="4587089"/>
                  <a:pt x="2007936" y="4579400"/>
                  <a:pt x="2137220" y="4562946"/>
                </a:cubicBezTo>
                <a:cubicBezTo>
                  <a:pt x="2231017" y="4551008"/>
                  <a:pt x="2322535" y="4503476"/>
                  <a:pt x="2408824" y="4472412"/>
                </a:cubicBezTo>
                <a:cubicBezTo>
                  <a:pt x="2541990" y="4424472"/>
                  <a:pt x="2408600" y="4500993"/>
                  <a:pt x="2617053" y="4381877"/>
                </a:cubicBezTo>
                <a:cubicBezTo>
                  <a:pt x="2697044" y="4336168"/>
                  <a:pt x="2787297" y="4302168"/>
                  <a:pt x="2852443" y="4237022"/>
                </a:cubicBezTo>
                <a:cubicBezTo>
                  <a:pt x="2901362" y="4188103"/>
                  <a:pt x="2927259" y="4165539"/>
                  <a:pt x="2970138" y="4101220"/>
                </a:cubicBezTo>
                <a:cubicBezTo>
                  <a:pt x="2985111" y="4078761"/>
                  <a:pt x="2996539" y="4053937"/>
                  <a:pt x="3006352" y="4028792"/>
                </a:cubicBezTo>
                <a:cubicBezTo>
                  <a:pt x="3044876" y="3930075"/>
                  <a:pt x="3079191" y="3829764"/>
                  <a:pt x="3114994" y="3730028"/>
                </a:cubicBezTo>
                <a:cubicBezTo>
                  <a:pt x="3121443" y="3712064"/>
                  <a:pt x="3133101" y="3675707"/>
                  <a:pt x="3133101" y="3675707"/>
                </a:cubicBezTo>
                <a:cubicBezTo>
                  <a:pt x="3142154" y="3603279"/>
                  <a:pt x="3151425" y="3530879"/>
                  <a:pt x="3160261" y="3458424"/>
                </a:cubicBezTo>
                <a:cubicBezTo>
                  <a:pt x="3166514" y="3407147"/>
                  <a:pt x="3178368" y="3304515"/>
                  <a:pt x="3178368" y="3304515"/>
                </a:cubicBezTo>
                <a:cubicBezTo>
                  <a:pt x="3172332" y="3177766"/>
                  <a:pt x="3173644" y="3050454"/>
                  <a:pt x="3160261" y="2924269"/>
                </a:cubicBezTo>
                <a:cubicBezTo>
                  <a:pt x="3145843" y="2788330"/>
                  <a:pt x="3058058" y="2489219"/>
                  <a:pt x="3006352" y="2390115"/>
                </a:cubicBezTo>
                <a:cubicBezTo>
                  <a:pt x="2970138" y="2320705"/>
                  <a:pt x="2931046" y="2252722"/>
                  <a:pt x="2897711" y="2181885"/>
                </a:cubicBezTo>
                <a:cubicBezTo>
                  <a:pt x="2766726" y="1903542"/>
                  <a:pt x="3050076" y="2353242"/>
                  <a:pt x="2716641" y="1819746"/>
                </a:cubicBezTo>
                <a:cubicBezTo>
                  <a:pt x="2651774" y="1715959"/>
                  <a:pt x="2523511" y="1456104"/>
                  <a:pt x="2381663" y="1385180"/>
                </a:cubicBezTo>
                <a:cubicBezTo>
                  <a:pt x="2369592" y="1379144"/>
                  <a:pt x="2358086" y="1371812"/>
                  <a:pt x="2345449" y="1367073"/>
                </a:cubicBezTo>
                <a:cubicBezTo>
                  <a:pt x="2323843" y="1358971"/>
                  <a:pt x="2273685" y="1352094"/>
                  <a:pt x="2254915" y="1348966"/>
                </a:cubicBezTo>
                <a:cubicBezTo>
                  <a:pt x="1975450" y="1364492"/>
                  <a:pt x="1990949" y="1334957"/>
                  <a:pt x="1793188" y="1412341"/>
                </a:cubicBezTo>
                <a:cubicBezTo>
                  <a:pt x="1768052" y="1422177"/>
                  <a:pt x="1743817" y="1434520"/>
                  <a:pt x="1720760" y="1448554"/>
                </a:cubicBezTo>
                <a:cubicBezTo>
                  <a:pt x="1615550" y="1512594"/>
                  <a:pt x="1592979" y="1524268"/>
                  <a:pt x="1521584" y="1602463"/>
                </a:cubicBezTo>
                <a:cubicBezTo>
                  <a:pt x="1478323" y="1649844"/>
                  <a:pt x="1430661" y="1694093"/>
                  <a:pt x="1394836" y="1747319"/>
                </a:cubicBezTo>
                <a:cubicBezTo>
                  <a:pt x="1324606" y="1851660"/>
                  <a:pt x="1243201" y="1953502"/>
                  <a:pt x="1204713" y="2073243"/>
                </a:cubicBezTo>
                <a:cubicBezTo>
                  <a:pt x="1177553" y="2157742"/>
                  <a:pt x="1151300" y="2242539"/>
                  <a:pt x="1123232" y="2326741"/>
                </a:cubicBezTo>
                <a:cubicBezTo>
                  <a:pt x="1109045" y="2369302"/>
                  <a:pt x="1089083" y="2410026"/>
                  <a:pt x="1077964" y="2453489"/>
                </a:cubicBezTo>
                <a:cubicBezTo>
                  <a:pt x="1032673" y="2630534"/>
                  <a:pt x="1014924" y="2772717"/>
                  <a:pt x="987430" y="2951430"/>
                </a:cubicBezTo>
                <a:cubicBezTo>
                  <a:pt x="990448" y="3220016"/>
                  <a:pt x="991058" y="3488640"/>
                  <a:pt x="996483" y="3757188"/>
                </a:cubicBezTo>
                <a:cubicBezTo>
                  <a:pt x="998280" y="3846129"/>
                  <a:pt x="1021334" y="3925743"/>
                  <a:pt x="1050804" y="4010685"/>
                </a:cubicBezTo>
                <a:cubicBezTo>
                  <a:pt x="1083685" y="4105460"/>
                  <a:pt x="1103798" y="4207875"/>
                  <a:pt x="1159445" y="4291343"/>
                </a:cubicBezTo>
                <a:cubicBezTo>
                  <a:pt x="1171516" y="4309450"/>
                  <a:pt x="1183976" y="4327304"/>
                  <a:pt x="1195659" y="4345663"/>
                </a:cubicBezTo>
                <a:cubicBezTo>
                  <a:pt x="1205107" y="4360509"/>
                  <a:pt x="1212672" y="4376555"/>
                  <a:pt x="1222820" y="4390931"/>
                </a:cubicBezTo>
                <a:cubicBezTo>
                  <a:pt x="1248925" y="4427913"/>
                  <a:pt x="1277141" y="4463358"/>
                  <a:pt x="1304301" y="4499572"/>
                </a:cubicBezTo>
                <a:cubicBezTo>
                  <a:pt x="1323082" y="4524613"/>
                  <a:pt x="1363181" y="4585192"/>
                  <a:pt x="1394836" y="4608214"/>
                </a:cubicBezTo>
                <a:cubicBezTo>
                  <a:pt x="1414513" y="4622525"/>
                  <a:pt x="1437683" y="4631366"/>
                  <a:pt x="1458210" y="4644428"/>
                </a:cubicBezTo>
                <a:cubicBezTo>
                  <a:pt x="1470940" y="4652529"/>
                  <a:pt x="1480414" y="4665984"/>
                  <a:pt x="1494424" y="4671588"/>
                </a:cubicBezTo>
                <a:cubicBezTo>
                  <a:pt x="1511468" y="4678405"/>
                  <a:pt x="1530637" y="4677624"/>
                  <a:pt x="1548744" y="4680642"/>
                </a:cubicBezTo>
                <a:cubicBezTo>
                  <a:pt x="1654368" y="4677624"/>
                  <a:pt x="1760074" y="4676736"/>
                  <a:pt x="1865616" y="4671588"/>
                </a:cubicBezTo>
                <a:cubicBezTo>
                  <a:pt x="1932164" y="4668342"/>
                  <a:pt x="1916138" y="4657765"/>
                  <a:pt x="1983311" y="4635374"/>
                </a:cubicBezTo>
                <a:cubicBezTo>
                  <a:pt x="1997909" y="4630508"/>
                  <a:pt x="2013489" y="4629339"/>
                  <a:pt x="2028578" y="4626321"/>
                </a:cubicBezTo>
                <a:cubicBezTo>
                  <a:pt x="2055738" y="4614250"/>
                  <a:pt x="2083224" y="4602886"/>
                  <a:pt x="2110059" y="4590107"/>
                </a:cubicBezTo>
                <a:cubicBezTo>
                  <a:pt x="2184111" y="4554844"/>
                  <a:pt x="2258373" y="4517039"/>
                  <a:pt x="2327342" y="4472412"/>
                </a:cubicBezTo>
                <a:cubicBezTo>
                  <a:pt x="2343566" y="4461914"/>
                  <a:pt x="2357151" y="4447792"/>
                  <a:pt x="2372610" y="4436198"/>
                </a:cubicBezTo>
                <a:cubicBezTo>
                  <a:pt x="2393378" y="4420622"/>
                  <a:pt x="2415892" y="4407370"/>
                  <a:pt x="2435984" y="4390931"/>
                </a:cubicBezTo>
                <a:cubicBezTo>
                  <a:pt x="2449197" y="4380121"/>
                  <a:pt x="2458754" y="4365238"/>
                  <a:pt x="2472198" y="4354717"/>
                </a:cubicBezTo>
                <a:cubicBezTo>
                  <a:pt x="2528287" y="4310821"/>
                  <a:pt x="2590137" y="4274320"/>
                  <a:pt x="2644214" y="4227968"/>
                </a:cubicBezTo>
                <a:cubicBezTo>
                  <a:pt x="2665339" y="4209861"/>
                  <a:pt x="2685963" y="4191153"/>
                  <a:pt x="2707588" y="4173647"/>
                </a:cubicBezTo>
                <a:cubicBezTo>
                  <a:pt x="2749350" y="4139840"/>
                  <a:pt x="2804531" y="4118765"/>
                  <a:pt x="2834336" y="4074059"/>
                </a:cubicBezTo>
                <a:cubicBezTo>
                  <a:pt x="2870238" y="4020207"/>
                  <a:pt x="2845278" y="4055088"/>
                  <a:pt x="2915818" y="3974471"/>
                </a:cubicBezTo>
                <a:cubicBezTo>
                  <a:pt x="2961930" y="3859193"/>
                  <a:pt x="2894522" y="4020259"/>
                  <a:pt x="3006352" y="3811509"/>
                </a:cubicBezTo>
                <a:cubicBezTo>
                  <a:pt x="3029941" y="3767476"/>
                  <a:pt x="3048602" y="3720974"/>
                  <a:pt x="3069727" y="3675707"/>
                </a:cubicBezTo>
                <a:cubicBezTo>
                  <a:pt x="3085709" y="3515879"/>
                  <a:pt x="3070409" y="3636080"/>
                  <a:pt x="3114994" y="3413156"/>
                </a:cubicBezTo>
                <a:cubicBezTo>
                  <a:pt x="3138639" y="3294930"/>
                  <a:pt x="3141348" y="3253089"/>
                  <a:pt x="3160261" y="3114392"/>
                </a:cubicBezTo>
                <a:cubicBezTo>
                  <a:pt x="3163279" y="2927287"/>
                  <a:pt x="3157642" y="2739842"/>
                  <a:pt x="3169315" y="2553077"/>
                </a:cubicBezTo>
                <a:cubicBezTo>
                  <a:pt x="3175784" y="2449569"/>
                  <a:pt x="3199198" y="2347821"/>
                  <a:pt x="3214582" y="2245259"/>
                </a:cubicBezTo>
                <a:cubicBezTo>
                  <a:pt x="3222398" y="2193151"/>
                  <a:pt x="3234181" y="2129373"/>
                  <a:pt x="3250796" y="2082297"/>
                </a:cubicBezTo>
                <a:cubicBezTo>
                  <a:pt x="3256652" y="2065704"/>
                  <a:pt x="3266813" y="2050649"/>
                  <a:pt x="3277956" y="2037030"/>
                </a:cubicBezTo>
                <a:cubicBezTo>
                  <a:pt x="3321592" y="1983697"/>
                  <a:pt x="3390698" y="1930724"/>
                  <a:pt x="3459026" y="1919335"/>
                </a:cubicBezTo>
                <a:lnTo>
                  <a:pt x="3513346" y="1910281"/>
                </a:lnTo>
                <a:cubicBezTo>
                  <a:pt x="3525417" y="1904245"/>
                  <a:pt x="3536070" y="1892583"/>
                  <a:pt x="3549560" y="1892174"/>
                </a:cubicBezTo>
                <a:cubicBezTo>
                  <a:pt x="3637089" y="1889522"/>
                  <a:pt x="3724844" y="1893956"/>
                  <a:pt x="3812111" y="1901228"/>
                </a:cubicBezTo>
                <a:cubicBezTo>
                  <a:pt x="3871429" y="1906171"/>
                  <a:pt x="4043517" y="1998280"/>
                  <a:pt x="4047501" y="2000816"/>
                </a:cubicBezTo>
                <a:cubicBezTo>
                  <a:pt x="4098008" y="2032957"/>
                  <a:pt x="4196596" y="2090666"/>
                  <a:pt x="4237624" y="2136618"/>
                </a:cubicBezTo>
                <a:cubicBezTo>
                  <a:pt x="4407971" y="2327407"/>
                  <a:pt x="4341144" y="2271231"/>
                  <a:pt x="4436800" y="2462543"/>
                </a:cubicBezTo>
                <a:cubicBezTo>
                  <a:pt x="4526159" y="2641261"/>
                  <a:pt x="4540406" y="2630992"/>
                  <a:pt x="4617869" y="2806574"/>
                </a:cubicBezTo>
                <a:cubicBezTo>
                  <a:pt x="4638684" y="2853755"/>
                  <a:pt x="4654083" y="2903145"/>
                  <a:pt x="4672190" y="2951430"/>
                </a:cubicBezTo>
                <a:cubicBezTo>
                  <a:pt x="4726069" y="3400430"/>
                  <a:pt x="4716231" y="3181329"/>
                  <a:pt x="4626923" y="3920150"/>
                </a:cubicBezTo>
                <a:cubicBezTo>
                  <a:pt x="4623487" y="3948573"/>
                  <a:pt x="4610040" y="3974910"/>
                  <a:pt x="4599762" y="4001632"/>
                </a:cubicBezTo>
                <a:cubicBezTo>
                  <a:pt x="4579845" y="4053416"/>
                  <a:pt x="4560326" y="4105489"/>
                  <a:pt x="4536388" y="4155541"/>
                </a:cubicBezTo>
                <a:cubicBezTo>
                  <a:pt x="4526999" y="4175173"/>
                  <a:pt x="4509530" y="4190213"/>
                  <a:pt x="4500174" y="4209861"/>
                </a:cubicBezTo>
                <a:cubicBezTo>
                  <a:pt x="4479213" y="4253879"/>
                  <a:pt x="4465488" y="4301037"/>
                  <a:pt x="4445853" y="4345663"/>
                </a:cubicBezTo>
                <a:cubicBezTo>
                  <a:pt x="4432264" y="4376546"/>
                  <a:pt x="4414289" y="4405366"/>
                  <a:pt x="4400586" y="4436198"/>
                </a:cubicBezTo>
                <a:cubicBezTo>
                  <a:pt x="4350192" y="4549586"/>
                  <a:pt x="4399117" y="4480776"/>
                  <a:pt x="4319105" y="4617267"/>
                </a:cubicBezTo>
                <a:cubicBezTo>
                  <a:pt x="4288202" y="4669983"/>
                  <a:pt x="4249475" y="4717917"/>
                  <a:pt x="4219517" y="4771176"/>
                </a:cubicBezTo>
                <a:cubicBezTo>
                  <a:pt x="4192357" y="4819461"/>
                  <a:pt x="4164107" y="4867150"/>
                  <a:pt x="4138036" y="4916032"/>
                </a:cubicBezTo>
                <a:cubicBezTo>
                  <a:pt x="4074459" y="5035238"/>
                  <a:pt x="4086668" y="5043034"/>
                  <a:pt x="4002234" y="5142368"/>
                </a:cubicBezTo>
                <a:cubicBezTo>
                  <a:pt x="3977357" y="5171635"/>
                  <a:pt x="3955107" y="5206671"/>
                  <a:pt x="3920752" y="5223849"/>
                </a:cubicBezTo>
                <a:lnTo>
                  <a:pt x="3866432" y="5251010"/>
                </a:lnTo>
                <a:cubicBezTo>
                  <a:pt x="3563628" y="5219136"/>
                  <a:pt x="3683599" y="5255870"/>
                  <a:pt x="3296063" y="4997513"/>
                </a:cubicBezTo>
                <a:cubicBezTo>
                  <a:pt x="2954280" y="4769658"/>
                  <a:pt x="3036218" y="4852495"/>
                  <a:pt x="2761909" y="4562946"/>
                </a:cubicBezTo>
                <a:cubicBezTo>
                  <a:pt x="2729489" y="4528725"/>
                  <a:pt x="2695466" y="4494823"/>
                  <a:pt x="2671374" y="4454305"/>
                </a:cubicBezTo>
                <a:cubicBezTo>
                  <a:pt x="2628604" y="4382373"/>
                  <a:pt x="2598947" y="4303414"/>
                  <a:pt x="2562733" y="4227968"/>
                </a:cubicBezTo>
                <a:cubicBezTo>
                  <a:pt x="2541851" y="4119383"/>
                  <a:pt x="2482972" y="3835600"/>
                  <a:pt x="2481251" y="3730028"/>
                </a:cubicBezTo>
                <a:cubicBezTo>
                  <a:pt x="2473625" y="3262318"/>
                  <a:pt x="2484566" y="2794478"/>
                  <a:pt x="2490305" y="2326741"/>
                </a:cubicBezTo>
                <a:cubicBezTo>
                  <a:pt x="2491304" y="2245341"/>
                  <a:pt x="2530367" y="2152232"/>
                  <a:pt x="2553679" y="2082297"/>
                </a:cubicBezTo>
                <a:cubicBezTo>
                  <a:pt x="2570883" y="2030684"/>
                  <a:pt x="2588705" y="1979256"/>
                  <a:pt x="2608000" y="1928388"/>
                </a:cubicBezTo>
                <a:cubicBezTo>
                  <a:pt x="2642073" y="1838560"/>
                  <a:pt x="2662495" y="1786946"/>
                  <a:pt x="2725695" y="1711105"/>
                </a:cubicBezTo>
                <a:cubicBezTo>
                  <a:pt x="2740784" y="1692998"/>
                  <a:pt x="2752280" y="1671155"/>
                  <a:pt x="2770962" y="1656784"/>
                </a:cubicBezTo>
                <a:cubicBezTo>
                  <a:pt x="2792357" y="1640326"/>
                  <a:pt x="2818513" y="1631045"/>
                  <a:pt x="2843390" y="1620570"/>
                </a:cubicBezTo>
                <a:cubicBezTo>
                  <a:pt x="2942096" y="1579009"/>
                  <a:pt x="2924286" y="1586692"/>
                  <a:pt x="3015406" y="1575303"/>
                </a:cubicBezTo>
                <a:cubicBezTo>
                  <a:pt x="3150814" y="1577638"/>
                  <a:pt x="3437789" y="1523942"/>
                  <a:pt x="3612935" y="1611517"/>
                </a:cubicBezTo>
                <a:cubicBezTo>
                  <a:pt x="3632399" y="1621249"/>
                  <a:pt x="3648896" y="1636048"/>
                  <a:pt x="3667255" y="1647731"/>
                </a:cubicBezTo>
                <a:cubicBezTo>
                  <a:pt x="3737328" y="1692323"/>
                  <a:pt x="3712497" y="1665811"/>
                  <a:pt x="3794004" y="1747319"/>
                </a:cubicBezTo>
                <a:cubicBezTo>
                  <a:pt x="3843247" y="1796562"/>
                  <a:pt x="3868063" y="1847602"/>
                  <a:pt x="3902645" y="1910281"/>
                </a:cubicBezTo>
                <a:cubicBezTo>
                  <a:pt x="4035384" y="2150869"/>
                  <a:pt x="3946336" y="1981458"/>
                  <a:pt x="4011287" y="2136618"/>
                </a:cubicBezTo>
                <a:cubicBezTo>
                  <a:pt x="4055660" y="2242620"/>
                  <a:pt x="4106740" y="2345890"/>
                  <a:pt x="4147089" y="2453489"/>
                </a:cubicBezTo>
                <a:cubicBezTo>
                  <a:pt x="4234040" y="2685363"/>
                  <a:pt x="4079021" y="2267406"/>
                  <a:pt x="4273837" y="2851842"/>
                </a:cubicBezTo>
                <a:cubicBezTo>
                  <a:pt x="4279873" y="2869949"/>
                  <a:pt x="4287315" y="2887646"/>
                  <a:pt x="4291944" y="2906162"/>
                </a:cubicBezTo>
                <a:cubicBezTo>
                  <a:pt x="4320025" y="3018483"/>
                  <a:pt x="4320919" y="3045606"/>
                  <a:pt x="4337212" y="3159659"/>
                </a:cubicBezTo>
                <a:cubicBezTo>
                  <a:pt x="4343248" y="3253212"/>
                  <a:pt x="4355319" y="3346570"/>
                  <a:pt x="4355319" y="3440317"/>
                </a:cubicBezTo>
                <a:cubicBezTo>
                  <a:pt x="4355319" y="3657684"/>
                  <a:pt x="4347933" y="3875064"/>
                  <a:pt x="4337212" y="4092166"/>
                </a:cubicBezTo>
                <a:cubicBezTo>
                  <a:pt x="4334297" y="4151200"/>
                  <a:pt x="4299598" y="4219774"/>
                  <a:pt x="4282891" y="4273236"/>
                </a:cubicBezTo>
                <a:cubicBezTo>
                  <a:pt x="4231025" y="4439205"/>
                  <a:pt x="4371088" y="4089190"/>
                  <a:pt x="4237624" y="4436198"/>
                </a:cubicBezTo>
                <a:cubicBezTo>
                  <a:pt x="4222113" y="4476527"/>
                  <a:pt x="4200070" y="4514070"/>
                  <a:pt x="4183303" y="4553893"/>
                </a:cubicBezTo>
                <a:cubicBezTo>
                  <a:pt x="4175896" y="4571484"/>
                  <a:pt x="4174873" y="4591763"/>
                  <a:pt x="4165196" y="4608214"/>
                </a:cubicBezTo>
                <a:cubicBezTo>
                  <a:pt x="4144384" y="4643594"/>
                  <a:pt x="4115946" y="4673926"/>
                  <a:pt x="4092768" y="4707802"/>
                </a:cubicBezTo>
                <a:cubicBezTo>
                  <a:pt x="4076691" y="4731299"/>
                  <a:pt x="4065727" y="4758359"/>
                  <a:pt x="4047501" y="4780230"/>
                </a:cubicBezTo>
                <a:cubicBezTo>
                  <a:pt x="3993848" y="4844613"/>
                  <a:pt x="3958094" y="4873030"/>
                  <a:pt x="3893592" y="4916032"/>
                </a:cubicBezTo>
                <a:cubicBezTo>
                  <a:pt x="3878951" y="4925793"/>
                  <a:pt x="3864405" y="4936045"/>
                  <a:pt x="3848325" y="4943192"/>
                </a:cubicBezTo>
                <a:cubicBezTo>
                  <a:pt x="3819743" y="4955895"/>
                  <a:pt x="3734170" y="4960040"/>
                  <a:pt x="3721576" y="4961299"/>
                </a:cubicBezTo>
                <a:cubicBezTo>
                  <a:pt x="3588792" y="4952246"/>
                  <a:pt x="3455289" y="4950647"/>
                  <a:pt x="3323224" y="4934139"/>
                </a:cubicBezTo>
                <a:cubicBezTo>
                  <a:pt x="3308251" y="4932267"/>
                  <a:pt x="3297245" y="4918066"/>
                  <a:pt x="3287010" y="4906978"/>
                </a:cubicBezTo>
                <a:cubicBezTo>
                  <a:pt x="3202726" y="4815670"/>
                  <a:pt x="3178962" y="4760354"/>
                  <a:pt x="3124047" y="4635374"/>
                </a:cubicBezTo>
                <a:cubicBezTo>
                  <a:pt x="2940837" y="4218414"/>
                  <a:pt x="2977048" y="4305082"/>
                  <a:pt x="2870550" y="3938257"/>
                </a:cubicBezTo>
                <a:cubicBezTo>
                  <a:pt x="2861497" y="3844705"/>
                  <a:pt x="2844858" y="3751578"/>
                  <a:pt x="2843390" y="3657600"/>
                </a:cubicBezTo>
                <a:cubicBezTo>
                  <a:pt x="2838816" y="3364892"/>
                  <a:pt x="2842440" y="3071987"/>
                  <a:pt x="2852443" y="2779414"/>
                </a:cubicBezTo>
                <a:cubicBezTo>
                  <a:pt x="2855906" y="2678127"/>
                  <a:pt x="2898128" y="2525835"/>
                  <a:pt x="2915818" y="2426329"/>
                </a:cubicBezTo>
                <a:cubicBezTo>
                  <a:pt x="2929713" y="2348168"/>
                  <a:pt x="2937275" y="2268942"/>
                  <a:pt x="2952032" y="2190939"/>
                </a:cubicBezTo>
                <a:cubicBezTo>
                  <a:pt x="2958625" y="2156089"/>
                  <a:pt x="2987606" y="2056416"/>
                  <a:pt x="3006352" y="2018923"/>
                </a:cubicBezTo>
                <a:cubicBezTo>
                  <a:pt x="3031128" y="1969372"/>
                  <a:pt x="3045771" y="1910121"/>
                  <a:pt x="3087834" y="1874067"/>
                </a:cubicBezTo>
                <a:cubicBezTo>
                  <a:pt x="3160243" y="1812001"/>
                  <a:pt x="3192720" y="1777018"/>
                  <a:pt x="3296063" y="1738265"/>
                </a:cubicBezTo>
                <a:cubicBezTo>
                  <a:pt x="3344348" y="1720158"/>
                  <a:pt x="3393520" y="1704258"/>
                  <a:pt x="3440919" y="1683944"/>
                </a:cubicBezTo>
                <a:cubicBezTo>
                  <a:pt x="3457093" y="1677012"/>
                  <a:pt x="3469492" y="1662348"/>
                  <a:pt x="3486186" y="1656784"/>
                </a:cubicBezTo>
                <a:cubicBezTo>
                  <a:pt x="3506430" y="1650036"/>
                  <a:pt x="3528511" y="1651239"/>
                  <a:pt x="3549560" y="1647731"/>
                </a:cubicBezTo>
                <a:cubicBezTo>
                  <a:pt x="3564739" y="1645201"/>
                  <a:pt x="3579739" y="1641695"/>
                  <a:pt x="3594828" y="1638677"/>
                </a:cubicBezTo>
                <a:cubicBezTo>
                  <a:pt x="3652166" y="1647731"/>
                  <a:pt x="3712946" y="1644279"/>
                  <a:pt x="3766843" y="1665838"/>
                </a:cubicBezTo>
                <a:cubicBezTo>
                  <a:pt x="3836047" y="1693520"/>
                  <a:pt x="3893948" y="1743732"/>
                  <a:pt x="3956966" y="1783533"/>
                </a:cubicBezTo>
                <a:cubicBezTo>
                  <a:pt x="4008631" y="1816163"/>
                  <a:pt x="4066859" y="1840735"/>
                  <a:pt x="4110875" y="1883121"/>
                </a:cubicBezTo>
                <a:cubicBezTo>
                  <a:pt x="4132437" y="1903884"/>
                  <a:pt x="4332882" y="2079738"/>
                  <a:pt x="4400586" y="2172832"/>
                </a:cubicBezTo>
                <a:cubicBezTo>
                  <a:pt x="4435050" y="2220220"/>
                  <a:pt x="4472469" y="2266055"/>
                  <a:pt x="4500174" y="2317687"/>
                </a:cubicBezTo>
                <a:cubicBezTo>
                  <a:pt x="4593653" y="2491899"/>
                  <a:pt x="4597409" y="2535553"/>
                  <a:pt x="4645030" y="2706986"/>
                </a:cubicBezTo>
                <a:cubicBezTo>
                  <a:pt x="4648451" y="2739483"/>
                  <a:pt x="4681243" y="3045564"/>
                  <a:pt x="4681243" y="3069125"/>
                </a:cubicBezTo>
                <a:cubicBezTo>
                  <a:pt x="4681243" y="3268392"/>
                  <a:pt x="4672964" y="3467628"/>
                  <a:pt x="4663136" y="3666653"/>
                </a:cubicBezTo>
                <a:cubicBezTo>
                  <a:pt x="4660884" y="3712265"/>
                  <a:pt x="4654937" y="3757875"/>
                  <a:pt x="4645030" y="3802455"/>
                </a:cubicBezTo>
                <a:cubicBezTo>
                  <a:pt x="4622391" y="3904331"/>
                  <a:pt x="4554617" y="4021452"/>
                  <a:pt x="4518281" y="4110273"/>
                </a:cubicBezTo>
                <a:cubicBezTo>
                  <a:pt x="4487073" y="4186559"/>
                  <a:pt x="4431851" y="4335804"/>
                  <a:pt x="4382479" y="4418091"/>
                </a:cubicBezTo>
                <a:cubicBezTo>
                  <a:pt x="4366952" y="4443969"/>
                  <a:pt x="4344042" y="4464859"/>
                  <a:pt x="4328158" y="4490519"/>
                </a:cubicBezTo>
                <a:cubicBezTo>
                  <a:pt x="4304705" y="4528405"/>
                  <a:pt x="4289500" y="4571140"/>
                  <a:pt x="4264784" y="4608214"/>
                </a:cubicBezTo>
                <a:cubicBezTo>
                  <a:pt x="4227509" y="4664127"/>
                  <a:pt x="4203075" y="4679310"/>
                  <a:pt x="4156142" y="4716855"/>
                </a:cubicBezTo>
                <a:cubicBezTo>
                  <a:pt x="4068625" y="4713837"/>
                  <a:pt x="3980680" y="4716969"/>
                  <a:pt x="3893592" y="4707802"/>
                </a:cubicBezTo>
                <a:cubicBezTo>
                  <a:pt x="3865120" y="4704805"/>
                  <a:pt x="3838758" y="4691110"/>
                  <a:pt x="3812111" y="4680642"/>
                </a:cubicBezTo>
                <a:cubicBezTo>
                  <a:pt x="3754205" y="4657893"/>
                  <a:pt x="3696442" y="4634589"/>
                  <a:pt x="3640095" y="4608214"/>
                </a:cubicBezTo>
                <a:cubicBezTo>
                  <a:pt x="3554532" y="4568163"/>
                  <a:pt x="3463993" y="4535642"/>
                  <a:pt x="3386598" y="4481465"/>
                </a:cubicBezTo>
                <a:cubicBezTo>
                  <a:pt x="3326242" y="4439216"/>
                  <a:pt x="3262002" y="4402032"/>
                  <a:pt x="3205529" y="4354717"/>
                </a:cubicBezTo>
                <a:cubicBezTo>
                  <a:pt x="3073169" y="4243821"/>
                  <a:pt x="3024912" y="4172456"/>
                  <a:pt x="2933925" y="4028792"/>
                </a:cubicBezTo>
                <a:cubicBezTo>
                  <a:pt x="2913693" y="3996847"/>
                  <a:pt x="2895046" y="3963721"/>
                  <a:pt x="2879604" y="3929204"/>
                </a:cubicBezTo>
                <a:cubicBezTo>
                  <a:pt x="2793740" y="3737272"/>
                  <a:pt x="2755238" y="3638281"/>
                  <a:pt x="2716641" y="3431263"/>
                </a:cubicBezTo>
                <a:cubicBezTo>
                  <a:pt x="2699352" y="3338533"/>
                  <a:pt x="2692499" y="3244158"/>
                  <a:pt x="2680428" y="3150606"/>
                </a:cubicBezTo>
                <a:cubicBezTo>
                  <a:pt x="2673347" y="2669116"/>
                  <a:pt x="2647266" y="2444226"/>
                  <a:pt x="2725695" y="1973655"/>
                </a:cubicBezTo>
                <a:cubicBezTo>
                  <a:pt x="2735380" y="1915548"/>
                  <a:pt x="2911943" y="1732413"/>
                  <a:pt x="2915818" y="1729212"/>
                </a:cubicBezTo>
                <a:cubicBezTo>
                  <a:pt x="2985228" y="1671873"/>
                  <a:pt x="3049137" y="1607136"/>
                  <a:pt x="3124047" y="1557196"/>
                </a:cubicBezTo>
                <a:cubicBezTo>
                  <a:pt x="3169314" y="1527018"/>
                  <a:pt x="3213591" y="1495297"/>
                  <a:pt x="3259849" y="1466661"/>
                </a:cubicBezTo>
                <a:cubicBezTo>
                  <a:pt x="3277062" y="1456005"/>
                  <a:pt x="3297054" y="1450311"/>
                  <a:pt x="3314170" y="1439501"/>
                </a:cubicBezTo>
                <a:cubicBezTo>
                  <a:pt x="3354513" y="1414021"/>
                  <a:pt x="3389187" y="1379359"/>
                  <a:pt x="3431865" y="1358020"/>
                </a:cubicBezTo>
                <a:cubicBezTo>
                  <a:pt x="3500532" y="1323687"/>
                  <a:pt x="3551676" y="1321541"/>
                  <a:pt x="3621988" y="1312752"/>
                </a:cubicBezTo>
                <a:cubicBezTo>
                  <a:pt x="3706487" y="1342930"/>
                  <a:pt x="3802472" y="1351135"/>
                  <a:pt x="3875485" y="1403287"/>
                </a:cubicBezTo>
                <a:cubicBezTo>
                  <a:pt x="3949911" y="1456449"/>
                  <a:pt x="4123057" y="1707924"/>
                  <a:pt x="4183303" y="1801640"/>
                </a:cubicBezTo>
                <a:cubicBezTo>
                  <a:pt x="4272838" y="1940916"/>
                  <a:pt x="4363130" y="2092530"/>
                  <a:pt x="4427746" y="2245259"/>
                </a:cubicBezTo>
                <a:cubicBezTo>
                  <a:pt x="4460098" y="2321728"/>
                  <a:pt x="4483776" y="2401615"/>
                  <a:pt x="4509228" y="2480649"/>
                </a:cubicBezTo>
                <a:cubicBezTo>
                  <a:pt x="4541126" y="2579700"/>
                  <a:pt x="4574524" y="2678461"/>
                  <a:pt x="4599762" y="2779414"/>
                </a:cubicBezTo>
                <a:cubicBezTo>
                  <a:pt x="4619860" y="2859806"/>
                  <a:pt x="4630629" y="2942252"/>
                  <a:pt x="4645030" y="3023857"/>
                </a:cubicBezTo>
                <a:cubicBezTo>
                  <a:pt x="4686351" y="3258011"/>
                  <a:pt x="4678986" y="3223082"/>
                  <a:pt x="4708404" y="3458424"/>
                </a:cubicBezTo>
                <a:cubicBezTo>
                  <a:pt x="4711422" y="3515763"/>
                  <a:pt x="4715444" y="3573057"/>
                  <a:pt x="4717457" y="3630440"/>
                </a:cubicBezTo>
                <a:cubicBezTo>
                  <a:pt x="4721480" y="3745086"/>
                  <a:pt x="4728276" y="3859768"/>
                  <a:pt x="4726511" y="3974471"/>
                </a:cubicBezTo>
                <a:cubicBezTo>
                  <a:pt x="4725254" y="4056166"/>
                  <a:pt x="4723461" y="4138610"/>
                  <a:pt x="4708404" y="4218915"/>
                </a:cubicBezTo>
                <a:cubicBezTo>
                  <a:pt x="4696093" y="4284573"/>
                  <a:pt x="4668027" y="4346319"/>
                  <a:pt x="4645030" y="4409038"/>
                </a:cubicBezTo>
                <a:cubicBezTo>
                  <a:pt x="4628150" y="4455075"/>
                  <a:pt x="4578913" y="4553480"/>
                  <a:pt x="4554495" y="4590107"/>
                </a:cubicBezTo>
                <a:cubicBezTo>
                  <a:pt x="4545025" y="4604311"/>
                  <a:pt x="4529701" y="4613632"/>
                  <a:pt x="4518281" y="4626321"/>
                </a:cubicBezTo>
                <a:cubicBezTo>
                  <a:pt x="4481006" y="4667738"/>
                  <a:pt x="4474725" y="4688668"/>
                  <a:pt x="4427746" y="4716855"/>
                </a:cubicBezTo>
                <a:cubicBezTo>
                  <a:pt x="4397968" y="4734721"/>
                  <a:pt x="4370220" y="4737414"/>
                  <a:pt x="4337212" y="4744016"/>
                </a:cubicBezTo>
                <a:cubicBezTo>
                  <a:pt x="4171232" y="4719873"/>
                  <a:pt x="4002539" y="4710004"/>
                  <a:pt x="3839271" y="4671588"/>
                </a:cubicBezTo>
                <a:cubicBezTo>
                  <a:pt x="3709980" y="4641167"/>
                  <a:pt x="3501376" y="4537780"/>
                  <a:pt x="3386598" y="4454305"/>
                </a:cubicBezTo>
                <a:cubicBezTo>
                  <a:pt x="3343419" y="4422902"/>
                  <a:pt x="3308135" y="4381877"/>
                  <a:pt x="3268903" y="4345663"/>
                </a:cubicBezTo>
                <a:cubicBezTo>
                  <a:pt x="3142152" y="4092165"/>
                  <a:pt x="3396025" y="4592417"/>
                  <a:pt x="3124047" y="4110273"/>
                </a:cubicBezTo>
                <a:cubicBezTo>
                  <a:pt x="3081102" y="4034144"/>
                  <a:pt x="2984353" y="3816452"/>
                  <a:pt x="2961085" y="3730028"/>
                </a:cubicBezTo>
                <a:cubicBezTo>
                  <a:pt x="2936312" y="3638016"/>
                  <a:pt x="2906764" y="3449370"/>
                  <a:pt x="2906764" y="3449370"/>
                </a:cubicBezTo>
                <a:cubicBezTo>
                  <a:pt x="2912800" y="3322622"/>
                  <a:pt x="2902704" y="3194066"/>
                  <a:pt x="2924871" y="3069125"/>
                </a:cubicBezTo>
                <a:cubicBezTo>
                  <a:pt x="2939528" y="2986511"/>
                  <a:pt x="3067299" y="2786295"/>
                  <a:pt x="3105940" y="2716040"/>
                </a:cubicBezTo>
                <a:cubicBezTo>
                  <a:pt x="3229892" y="2490675"/>
                  <a:pt x="3244740" y="2439405"/>
                  <a:pt x="3368491" y="2163778"/>
                </a:cubicBezTo>
                <a:cubicBezTo>
                  <a:pt x="3446375" y="1990308"/>
                  <a:pt x="3361963" y="2188945"/>
                  <a:pt x="3440919" y="1928388"/>
                </a:cubicBezTo>
                <a:cubicBezTo>
                  <a:pt x="3474852" y="1816407"/>
                  <a:pt x="3493267" y="1787477"/>
                  <a:pt x="3540507" y="1692998"/>
                </a:cubicBezTo>
                <a:cubicBezTo>
                  <a:pt x="3543525" y="1680927"/>
                  <a:pt x="3543158" y="1667454"/>
                  <a:pt x="3549560" y="1656784"/>
                </a:cubicBezTo>
                <a:cubicBezTo>
                  <a:pt x="3583414" y="1600360"/>
                  <a:pt x="3595922" y="1606741"/>
                  <a:pt x="3640095" y="1566249"/>
                </a:cubicBezTo>
                <a:cubicBezTo>
                  <a:pt x="3662117" y="1546062"/>
                  <a:pt x="3678813" y="1519745"/>
                  <a:pt x="3703469" y="1502875"/>
                </a:cubicBezTo>
                <a:cubicBezTo>
                  <a:pt x="3736884" y="1480012"/>
                  <a:pt x="3774737" y="1464126"/>
                  <a:pt x="3812111" y="1448554"/>
                </a:cubicBezTo>
                <a:cubicBezTo>
                  <a:pt x="3855021" y="1430675"/>
                  <a:pt x="3915704" y="1410475"/>
                  <a:pt x="3966020" y="1403287"/>
                </a:cubicBezTo>
                <a:cubicBezTo>
                  <a:pt x="3993073" y="1399422"/>
                  <a:pt x="4020341" y="1397252"/>
                  <a:pt x="4047501" y="1394234"/>
                </a:cubicBezTo>
                <a:cubicBezTo>
                  <a:pt x="4106778" y="1370523"/>
                  <a:pt x="4076517" y="1376127"/>
                  <a:pt x="4138036" y="1376127"/>
                </a:cubicBezTo>
              </a:path>
            </a:pathLst>
          </a:custGeom>
          <a:noFill/>
          <a:ln>
            <a:solidFill>
              <a:schemeClr val="bg1"/>
            </a:solidFill>
          </a:ln>
          <a:effectLst>
            <a:glow rad="228600">
              <a:srgbClr val="66FF99">
                <a:alpha val="7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onemansblog.com/wp-content/uploads/2007/03/AuroraBoreal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
        <p:nvSpPr>
          <p:cNvPr id="4" name="Rounded Rectangle 3"/>
          <p:cNvSpPr/>
          <p:nvPr/>
        </p:nvSpPr>
        <p:spPr>
          <a:xfrm>
            <a:off x="4000500" y="337585"/>
            <a:ext cx="3733800" cy="581564"/>
          </a:xfrm>
          <a:prstGeom prst="roundRect">
            <a:avLst/>
          </a:prstGeom>
          <a:solidFill>
            <a:schemeClr val="tx1"/>
          </a:solidFill>
          <a:effectLst>
            <a:glow rad="279400">
              <a:srgbClr val="66FF99">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57600" y="1533497"/>
            <a:ext cx="2209800" cy="3894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7E4016-63E5-43B2-A2E4-3CEFABD51B21}"/>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39992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strong </a:t>
            </a:r>
            <a:r>
              <a:rPr lang="en-US" u="sng" dirty="0">
                <a:solidFill>
                  <a:srgbClr val="66FF99"/>
                </a:solidFill>
                <a:effectLst>
                  <a:glow rad="139700">
                    <a:schemeClr val="accent1">
                      <a:satMod val="175000"/>
                      <a:alpha val="40000"/>
                    </a:schemeClr>
                  </a:glow>
                </a:effectLst>
              </a:rPr>
              <a:t>electromagnetic field</a:t>
            </a:r>
            <a:r>
              <a:rPr lang="en-US" dirty="0">
                <a:solidFill>
                  <a:srgbClr val="66FF99"/>
                </a:solidFill>
                <a:effectLst>
                  <a:glow rad="139700">
                    <a:schemeClr val="accent1">
                      <a:satMod val="175000"/>
                      <a:alpha val="40000"/>
                    </a:schemeClr>
                  </a:glow>
                </a:effectLst>
              </a:rPr>
              <a:t> </a:t>
            </a:r>
            <a:r>
              <a:rPr lang="en-US" dirty="0">
                <a:solidFill>
                  <a:srgbClr val="66FF99"/>
                </a:solidFill>
              </a:rPr>
              <a:t>that </a:t>
            </a:r>
            <a:r>
              <a:rPr lang="en-US" dirty="0">
                <a:solidFill>
                  <a:srgbClr val="99FF99"/>
                </a:solidFill>
              </a:rPr>
              <a:t>protects the earth from charged particles. </a:t>
            </a:r>
          </a:p>
          <a:p>
            <a:pPr lvl="1"/>
            <a:r>
              <a:rPr lang="en-US" dirty="0">
                <a:solidFill>
                  <a:srgbClr val="00FFFF"/>
                </a:solidFill>
              </a:rPr>
              <a:t>It also creates the Aurora borealis (Northern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8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1571547" y="2446308"/>
            <a:ext cx="6043926" cy="4279957"/>
          </a:xfrm>
          <a:custGeom>
            <a:avLst/>
            <a:gdLst>
              <a:gd name="connsiteX0" fmla="*/ 2191540 w 6043926"/>
              <a:gd name="connsiteY0" fmla="*/ 4870764 h 6395450"/>
              <a:gd name="connsiteX1" fmla="*/ 2200594 w 6043926"/>
              <a:gd name="connsiteY1" fmla="*/ 4825497 h 6395450"/>
              <a:gd name="connsiteX2" fmla="*/ 2209647 w 6043926"/>
              <a:gd name="connsiteY2" fmla="*/ 4789283 h 6395450"/>
              <a:gd name="connsiteX3" fmla="*/ 2218701 w 6043926"/>
              <a:gd name="connsiteY3" fmla="*/ 4734962 h 6395450"/>
              <a:gd name="connsiteX4" fmla="*/ 2245861 w 6043926"/>
              <a:gd name="connsiteY4" fmla="*/ 4626321 h 6395450"/>
              <a:gd name="connsiteX5" fmla="*/ 2263968 w 6043926"/>
              <a:gd name="connsiteY5" fmla="*/ 4445251 h 6395450"/>
              <a:gd name="connsiteX6" fmla="*/ 2300182 w 6043926"/>
              <a:gd name="connsiteY6" fmla="*/ 4327556 h 6395450"/>
              <a:gd name="connsiteX7" fmla="*/ 2318289 w 6043926"/>
              <a:gd name="connsiteY7" fmla="*/ 4264182 h 6395450"/>
              <a:gd name="connsiteX8" fmla="*/ 2345449 w 6043926"/>
              <a:gd name="connsiteY8" fmla="*/ 4182701 h 6395450"/>
              <a:gd name="connsiteX9" fmla="*/ 2354503 w 6043926"/>
              <a:gd name="connsiteY9" fmla="*/ 4146487 h 6395450"/>
              <a:gd name="connsiteX10" fmla="*/ 2399770 w 6043926"/>
              <a:gd name="connsiteY10" fmla="*/ 4083113 h 6395450"/>
              <a:gd name="connsiteX11" fmla="*/ 2426931 w 6043926"/>
              <a:gd name="connsiteY11" fmla="*/ 4001632 h 6395450"/>
              <a:gd name="connsiteX12" fmla="*/ 2454091 w 6043926"/>
              <a:gd name="connsiteY12" fmla="*/ 3947311 h 6395450"/>
              <a:gd name="connsiteX13" fmla="*/ 2490305 w 6043926"/>
              <a:gd name="connsiteY13" fmla="*/ 3820562 h 6395450"/>
              <a:gd name="connsiteX14" fmla="*/ 2535572 w 6043926"/>
              <a:gd name="connsiteY14" fmla="*/ 3684760 h 6395450"/>
              <a:gd name="connsiteX15" fmla="*/ 2598946 w 6043926"/>
              <a:gd name="connsiteY15" fmla="*/ 3485584 h 6395450"/>
              <a:gd name="connsiteX16" fmla="*/ 2626107 w 6043926"/>
              <a:gd name="connsiteY16" fmla="*/ 3422210 h 6395450"/>
              <a:gd name="connsiteX17" fmla="*/ 2653267 w 6043926"/>
              <a:gd name="connsiteY17" fmla="*/ 3349782 h 6395450"/>
              <a:gd name="connsiteX18" fmla="*/ 2680428 w 6043926"/>
              <a:gd name="connsiteY18" fmla="*/ 3295461 h 6395450"/>
              <a:gd name="connsiteX19" fmla="*/ 2698535 w 6043926"/>
              <a:gd name="connsiteY19" fmla="*/ 3213980 h 6395450"/>
              <a:gd name="connsiteX20" fmla="*/ 2725695 w 6043926"/>
              <a:gd name="connsiteY20" fmla="*/ 3159659 h 6395450"/>
              <a:gd name="connsiteX21" fmla="*/ 2734748 w 6043926"/>
              <a:gd name="connsiteY21" fmla="*/ 3096285 h 6395450"/>
              <a:gd name="connsiteX22" fmla="*/ 2761909 w 6043926"/>
              <a:gd name="connsiteY22" fmla="*/ 3005750 h 6395450"/>
              <a:gd name="connsiteX23" fmla="*/ 2761909 w 6043926"/>
              <a:gd name="connsiteY23" fmla="*/ 2326741 h 6395450"/>
              <a:gd name="connsiteX24" fmla="*/ 2743802 w 6043926"/>
              <a:gd name="connsiteY24" fmla="*/ 2245259 h 6395450"/>
              <a:gd name="connsiteX25" fmla="*/ 2707588 w 6043926"/>
              <a:gd name="connsiteY25" fmla="*/ 2100404 h 6395450"/>
              <a:gd name="connsiteX26" fmla="*/ 2698535 w 6043926"/>
              <a:gd name="connsiteY26" fmla="*/ 2037030 h 6395450"/>
              <a:gd name="connsiteX27" fmla="*/ 2671374 w 6043926"/>
              <a:gd name="connsiteY27" fmla="*/ 1973655 h 6395450"/>
              <a:gd name="connsiteX28" fmla="*/ 2653267 w 6043926"/>
              <a:gd name="connsiteY28" fmla="*/ 1910281 h 6395450"/>
              <a:gd name="connsiteX29" fmla="*/ 2626107 w 6043926"/>
              <a:gd name="connsiteY29" fmla="*/ 1828800 h 6395450"/>
              <a:gd name="connsiteX30" fmla="*/ 2608000 w 6043926"/>
              <a:gd name="connsiteY30" fmla="*/ 1765426 h 6395450"/>
              <a:gd name="connsiteX31" fmla="*/ 2580839 w 6043926"/>
              <a:gd name="connsiteY31" fmla="*/ 1692998 h 6395450"/>
              <a:gd name="connsiteX32" fmla="*/ 2553679 w 6043926"/>
              <a:gd name="connsiteY32" fmla="*/ 1602463 h 6395450"/>
              <a:gd name="connsiteX33" fmla="*/ 2463144 w 6043926"/>
              <a:gd name="connsiteY33" fmla="*/ 1403287 h 6395450"/>
              <a:gd name="connsiteX34" fmla="*/ 2354503 w 6043926"/>
              <a:gd name="connsiteY34" fmla="*/ 1167897 h 6395450"/>
              <a:gd name="connsiteX35" fmla="*/ 2291129 w 6043926"/>
              <a:gd name="connsiteY35" fmla="*/ 1077362 h 6395450"/>
              <a:gd name="connsiteX36" fmla="*/ 2218701 w 6043926"/>
              <a:gd name="connsiteY36" fmla="*/ 950614 h 6395450"/>
              <a:gd name="connsiteX37" fmla="*/ 2146273 w 6043926"/>
              <a:gd name="connsiteY37" fmla="*/ 869133 h 6395450"/>
              <a:gd name="connsiteX38" fmla="*/ 1956150 w 6043926"/>
              <a:gd name="connsiteY38" fmla="*/ 642796 h 6395450"/>
              <a:gd name="connsiteX39" fmla="*/ 1910883 w 6043926"/>
              <a:gd name="connsiteY39" fmla="*/ 597529 h 6395450"/>
              <a:gd name="connsiteX40" fmla="*/ 1811295 w 6043926"/>
              <a:gd name="connsiteY40" fmla="*/ 534154 h 6395450"/>
              <a:gd name="connsiteX41" fmla="*/ 1720760 w 6043926"/>
              <a:gd name="connsiteY41" fmla="*/ 488887 h 6395450"/>
              <a:gd name="connsiteX42" fmla="*/ 1639279 w 6043926"/>
              <a:gd name="connsiteY42" fmla="*/ 461727 h 6395450"/>
              <a:gd name="connsiteX43" fmla="*/ 1521584 w 6043926"/>
              <a:gd name="connsiteY43" fmla="*/ 452673 h 6395450"/>
              <a:gd name="connsiteX44" fmla="*/ 1177552 w 6043926"/>
              <a:gd name="connsiteY44" fmla="*/ 470780 h 6395450"/>
              <a:gd name="connsiteX45" fmla="*/ 1077964 w 6043926"/>
              <a:gd name="connsiteY45" fmla="*/ 488887 h 6395450"/>
              <a:gd name="connsiteX46" fmla="*/ 951216 w 6043926"/>
              <a:gd name="connsiteY46" fmla="*/ 552261 h 6395450"/>
              <a:gd name="connsiteX47" fmla="*/ 924055 w 6043926"/>
              <a:gd name="connsiteY47" fmla="*/ 570368 h 6395450"/>
              <a:gd name="connsiteX48" fmla="*/ 833521 w 6043926"/>
              <a:gd name="connsiteY48" fmla="*/ 697117 h 6395450"/>
              <a:gd name="connsiteX49" fmla="*/ 779200 w 6043926"/>
              <a:gd name="connsiteY49" fmla="*/ 796705 h 6395450"/>
              <a:gd name="connsiteX50" fmla="*/ 634344 w 6043926"/>
              <a:gd name="connsiteY50" fmla="*/ 1167897 h 6395450"/>
              <a:gd name="connsiteX51" fmla="*/ 525703 w 6043926"/>
              <a:gd name="connsiteY51" fmla="*/ 1557196 h 6395450"/>
              <a:gd name="connsiteX52" fmla="*/ 480436 w 6043926"/>
              <a:gd name="connsiteY52" fmla="*/ 1729212 h 6395450"/>
              <a:gd name="connsiteX53" fmla="*/ 462329 w 6043926"/>
              <a:gd name="connsiteY53" fmla="*/ 1991762 h 6395450"/>
              <a:gd name="connsiteX54" fmla="*/ 426115 w 6043926"/>
              <a:gd name="connsiteY54" fmla="*/ 2290527 h 6395450"/>
              <a:gd name="connsiteX55" fmla="*/ 435168 w 6043926"/>
              <a:gd name="connsiteY55" fmla="*/ 3621386 h 6395450"/>
              <a:gd name="connsiteX56" fmla="*/ 444222 w 6043926"/>
              <a:gd name="connsiteY56" fmla="*/ 3730028 h 6395450"/>
              <a:gd name="connsiteX57" fmla="*/ 462329 w 6043926"/>
              <a:gd name="connsiteY57" fmla="*/ 3847723 h 6395450"/>
              <a:gd name="connsiteX58" fmla="*/ 471382 w 6043926"/>
              <a:gd name="connsiteY58" fmla="*/ 4200808 h 6395450"/>
              <a:gd name="connsiteX59" fmla="*/ 498542 w 6043926"/>
              <a:gd name="connsiteY59" fmla="*/ 4345663 h 6395450"/>
              <a:gd name="connsiteX60" fmla="*/ 516649 w 6043926"/>
              <a:gd name="connsiteY60" fmla="*/ 4590107 h 6395450"/>
              <a:gd name="connsiteX61" fmla="*/ 607184 w 6043926"/>
              <a:gd name="connsiteY61" fmla="*/ 5006566 h 6395450"/>
              <a:gd name="connsiteX62" fmla="*/ 643398 w 6043926"/>
              <a:gd name="connsiteY62" fmla="*/ 5115208 h 6395450"/>
              <a:gd name="connsiteX63" fmla="*/ 679612 w 6043926"/>
              <a:gd name="connsiteY63" fmla="*/ 5241956 h 6395450"/>
              <a:gd name="connsiteX64" fmla="*/ 706772 w 6043926"/>
              <a:gd name="connsiteY64" fmla="*/ 5368705 h 6395450"/>
              <a:gd name="connsiteX65" fmla="*/ 752039 w 6043926"/>
              <a:gd name="connsiteY65" fmla="*/ 5495453 h 6395450"/>
              <a:gd name="connsiteX66" fmla="*/ 761093 w 6043926"/>
              <a:gd name="connsiteY66" fmla="*/ 5558828 h 6395450"/>
              <a:gd name="connsiteX67" fmla="*/ 887841 w 6043926"/>
              <a:gd name="connsiteY67" fmla="*/ 5794218 h 6395450"/>
              <a:gd name="connsiteX68" fmla="*/ 1050804 w 6043926"/>
              <a:gd name="connsiteY68" fmla="*/ 6038661 h 6395450"/>
              <a:gd name="connsiteX69" fmla="*/ 1105125 w 6043926"/>
              <a:gd name="connsiteY69" fmla="*/ 6102036 h 6395450"/>
              <a:gd name="connsiteX70" fmla="*/ 1150392 w 6043926"/>
              <a:gd name="connsiteY70" fmla="*/ 6138249 h 6395450"/>
              <a:gd name="connsiteX71" fmla="*/ 1204713 w 6043926"/>
              <a:gd name="connsiteY71" fmla="*/ 6192570 h 6395450"/>
              <a:gd name="connsiteX72" fmla="*/ 1349568 w 6043926"/>
              <a:gd name="connsiteY72" fmla="*/ 6237838 h 6395450"/>
              <a:gd name="connsiteX73" fmla="*/ 1612119 w 6043926"/>
              <a:gd name="connsiteY73" fmla="*/ 6228784 h 6395450"/>
              <a:gd name="connsiteX74" fmla="*/ 1784135 w 6043926"/>
              <a:gd name="connsiteY74" fmla="*/ 6138249 h 6395450"/>
              <a:gd name="connsiteX75" fmla="*/ 1865616 w 6043926"/>
              <a:gd name="connsiteY75" fmla="*/ 6111089 h 6395450"/>
              <a:gd name="connsiteX76" fmla="*/ 2046685 w 6043926"/>
              <a:gd name="connsiteY76" fmla="*/ 6029608 h 6395450"/>
              <a:gd name="connsiteX77" fmla="*/ 2091952 w 6043926"/>
              <a:gd name="connsiteY77" fmla="*/ 5993394 h 6395450"/>
              <a:gd name="connsiteX78" fmla="*/ 2164380 w 6043926"/>
              <a:gd name="connsiteY78" fmla="*/ 5948127 h 6395450"/>
              <a:gd name="connsiteX79" fmla="*/ 2209647 w 6043926"/>
              <a:gd name="connsiteY79" fmla="*/ 5893806 h 6395450"/>
              <a:gd name="connsiteX80" fmla="*/ 2300182 w 6043926"/>
              <a:gd name="connsiteY80" fmla="*/ 5803271 h 6395450"/>
              <a:gd name="connsiteX81" fmla="*/ 2345449 w 6043926"/>
              <a:gd name="connsiteY81" fmla="*/ 5739897 h 6395450"/>
              <a:gd name="connsiteX82" fmla="*/ 2381663 w 6043926"/>
              <a:gd name="connsiteY82" fmla="*/ 5667469 h 6395450"/>
              <a:gd name="connsiteX83" fmla="*/ 2417877 w 6043926"/>
              <a:gd name="connsiteY83" fmla="*/ 5631255 h 6395450"/>
              <a:gd name="connsiteX84" fmla="*/ 2463144 w 6043926"/>
              <a:gd name="connsiteY84" fmla="*/ 5558828 h 6395450"/>
              <a:gd name="connsiteX85" fmla="*/ 2472198 w 6043926"/>
              <a:gd name="connsiteY85" fmla="*/ 5531667 h 6395450"/>
              <a:gd name="connsiteX86" fmla="*/ 2553679 w 6043926"/>
              <a:gd name="connsiteY86" fmla="*/ 5395865 h 6395450"/>
              <a:gd name="connsiteX87" fmla="*/ 2571786 w 6043926"/>
              <a:gd name="connsiteY87" fmla="*/ 5350598 h 6395450"/>
              <a:gd name="connsiteX88" fmla="*/ 2617053 w 6043926"/>
              <a:gd name="connsiteY88" fmla="*/ 5287224 h 6395450"/>
              <a:gd name="connsiteX89" fmla="*/ 2644214 w 6043926"/>
              <a:gd name="connsiteY89" fmla="*/ 5214796 h 6395450"/>
              <a:gd name="connsiteX90" fmla="*/ 2671374 w 6043926"/>
              <a:gd name="connsiteY90" fmla="*/ 5151422 h 6395450"/>
              <a:gd name="connsiteX91" fmla="*/ 2743802 w 6043926"/>
              <a:gd name="connsiteY91" fmla="*/ 5006566 h 6395450"/>
              <a:gd name="connsiteX92" fmla="*/ 2761909 w 6043926"/>
              <a:gd name="connsiteY92" fmla="*/ 4943192 h 6395450"/>
              <a:gd name="connsiteX93" fmla="*/ 2816230 w 6043926"/>
              <a:gd name="connsiteY93" fmla="*/ 4825497 h 6395450"/>
              <a:gd name="connsiteX94" fmla="*/ 2861497 w 6043926"/>
              <a:gd name="connsiteY94" fmla="*/ 4680642 h 6395450"/>
              <a:gd name="connsiteX95" fmla="*/ 2888657 w 6043926"/>
              <a:gd name="connsiteY95" fmla="*/ 4535786 h 6395450"/>
              <a:gd name="connsiteX96" fmla="*/ 2906764 w 6043926"/>
              <a:gd name="connsiteY96" fmla="*/ 4399984 h 6395450"/>
              <a:gd name="connsiteX97" fmla="*/ 2924871 w 6043926"/>
              <a:gd name="connsiteY97" fmla="*/ 4336610 h 6395450"/>
              <a:gd name="connsiteX98" fmla="*/ 2933925 w 6043926"/>
              <a:gd name="connsiteY98" fmla="*/ 4273236 h 6395450"/>
              <a:gd name="connsiteX99" fmla="*/ 2942978 w 6043926"/>
              <a:gd name="connsiteY99" fmla="*/ 4218915 h 6395450"/>
              <a:gd name="connsiteX100" fmla="*/ 2952032 w 6043926"/>
              <a:gd name="connsiteY100" fmla="*/ 4001632 h 6395450"/>
              <a:gd name="connsiteX101" fmla="*/ 2979192 w 6043926"/>
              <a:gd name="connsiteY101" fmla="*/ 3865830 h 6395450"/>
              <a:gd name="connsiteX102" fmla="*/ 2988245 w 6043926"/>
              <a:gd name="connsiteY102" fmla="*/ 3367889 h 6395450"/>
              <a:gd name="connsiteX103" fmla="*/ 2997299 w 6043926"/>
              <a:gd name="connsiteY103" fmla="*/ 3241141 h 6395450"/>
              <a:gd name="connsiteX104" fmla="*/ 2979192 w 6043926"/>
              <a:gd name="connsiteY104" fmla="*/ 2888055 h 6395450"/>
              <a:gd name="connsiteX105" fmla="*/ 2933925 w 6043926"/>
              <a:gd name="connsiteY105" fmla="*/ 2489703 h 6395450"/>
              <a:gd name="connsiteX106" fmla="*/ 2870550 w 6043926"/>
              <a:gd name="connsiteY106" fmla="*/ 2299580 h 6395450"/>
              <a:gd name="connsiteX107" fmla="*/ 2816230 w 6043926"/>
              <a:gd name="connsiteY107" fmla="*/ 2100404 h 6395450"/>
              <a:gd name="connsiteX108" fmla="*/ 2770962 w 6043926"/>
              <a:gd name="connsiteY108" fmla="*/ 2009869 h 6395450"/>
              <a:gd name="connsiteX109" fmla="*/ 2734748 w 6043926"/>
              <a:gd name="connsiteY109" fmla="*/ 1910281 h 6395450"/>
              <a:gd name="connsiteX110" fmla="*/ 2689481 w 6043926"/>
              <a:gd name="connsiteY110" fmla="*/ 1819746 h 6395450"/>
              <a:gd name="connsiteX111" fmla="*/ 2662321 w 6043926"/>
              <a:gd name="connsiteY111" fmla="*/ 1729212 h 6395450"/>
              <a:gd name="connsiteX112" fmla="*/ 2598946 w 6043926"/>
              <a:gd name="connsiteY112" fmla="*/ 1638677 h 6395450"/>
              <a:gd name="connsiteX113" fmla="*/ 2544626 w 6043926"/>
              <a:gd name="connsiteY113" fmla="*/ 1539089 h 6395450"/>
              <a:gd name="connsiteX114" fmla="*/ 2472198 w 6043926"/>
              <a:gd name="connsiteY114" fmla="*/ 1439501 h 6395450"/>
              <a:gd name="connsiteX115" fmla="*/ 2363556 w 6043926"/>
              <a:gd name="connsiteY115" fmla="*/ 1240325 h 6395450"/>
              <a:gd name="connsiteX116" fmla="*/ 2300182 w 6043926"/>
              <a:gd name="connsiteY116" fmla="*/ 1149790 h 6395450"/>
              <a:gd name="connsiteX117" fmla="*/ 2218701 w 6043926"/>
              <a:gd name="connsiteY117" fmla="*/ 1013988 h 6395450"/>
              <a:gd name="connsiteX118" fmla="*/ 2173434 w 6043926"/>
              <a:gd name="connsiteY118" fmla="*/ 941560 h 6395450"/>
              <a:gd name="connsiteX119" fmla="*/ 2128166 w 6043926"/>
              <a:gd name="connsiteY119" fmla="*/ 878186 h 6395450"/>
              <a:gd name="connsiteX120" fmla="*/ 2064792 w 6043926"/>
              <a:gd name="connsiteY120" fmla="*/ 760491 h 6395450"/>
              <a:gd name="connsiteX121" fmla="*/ 2019525 w 6043926"/>
              <a:gd name="connsiteY121" fmla="*/ 706170 h 6395450"/>
              <a:gd name="connsiteX122" fmla="*/ 1974257 w 6043926"/>
              <a:gd name="connsiteY122" fmla="*/ 642796 h 6395450"/>
              <a:gd name="connsiteX123" fmla="*/ 1928990 w 6043926"/>
              <a:gd name="connsiteY123" fmla="*/ 588475 h 6395450"/>
              <a:gd name="connsiteX124" fmla="*/ 1892776 w 6043926"/>
              <a:gd name="connsiteY124" fmla="*/ 534154 h 6395450"/>
              <a:gd name="connsiteX125" fmla="*/ 1847509 w 6043926"/>
              <a:gd name="connsiteY125" fmla="*/ 479834 h 6395450"/>
              <a:gd name="connsiteX126" fmla="*/ 1729814 w 6043926"/>
              <a:gd name="connsiteY126" fmla="*/ 344032 h 6395450"/>
              <a:gd name="connsiteX127" fmla="*/ 1639279 w 6043926"/>
              <a:gd name="connsiteY127" fmla="*/ 271604 h 6395450"/>
              <a:gd name="connsiteX128" fmla="*/ 1566851 w 6043926"/>
              <a:gd name="connsiteY128" fmla="*/ 208230 h 6395450"/>
              <a:gd name="connsiteX129" fmla="*/ 1539691 w 6043926"/>
              <a:gd name="connsiteY129" fmla="*/ 199176 h 6395450"/>
              <a:gd name="connsiteX130" fmla="*/ 1431049 w 6043926"/>
              <a:gd name="connsiteY130" fmla="*/ 117695 h 6395450"/>
              <a:gd name="connsiteX131" fmla="*/ 1340515 w 6043926"/>
              <a:gd name="connsiteY131" fmla="*/ 90535 h 6395450"/>
              <a:gd name="connsiteX132" fmla="*/ 1168499 w 6043926"/>
              <a:gd name="connsiteY132" fmla="*/ 126748 h 6395450"/>
              <a:gd name="connsiteX133" fmla="*/ 1114178 w 6043926"/>
              <a:gd name="connsiteY133" fmla="*/ 172016 h 6395450"/>
              <a:gd name="connsiteX134" fmla="*/ 942162 w 6043926"/>
              <a:gd name="connsiteY134" fmla="*/ 298764 h 6395450"/>
              <a:gd name="connsiteX135" fmla="*/ 860681 w 6043926"/>
              <a:gd name="connsiteY135" fmla="*/ 389299 h 6395450"/>
              <a:gd name="connsiteX136" fmla="*/ 661505 w 6043926"/>
              <a:gd name="connsiteY136" fmla="*/ 588475 h 6395450"/>
              <a:gd name="connsiteX137" fmla="*/ 552863 w 6043926"/>
              <a:gd name="connsiteY137" fmla="*/ 905346 h 6395450"/>
              <a:gd name="connsiteX138" fmla="*/ 507596 w 6043926"/>
              <a:gd name="connsiteY138" fmla="*/ 1032095 h 6395450"/>
              <a:gd name="connsiteX139" fmla="*/ 435168 w 6043926"/>
              <a:gd name="connsiteY139" fmla="*/ 1403287 h 6395450"/>
              <a:gd name="connsiteX140" fmla="*/ 380847 w 6043926"/>
              <a:gd name="connsiteY140" fmla="*/ 1575303 h 6395450"/>
              <a:gd name="connsiteX141" fmla="*/ 353687 w 6043926"/>
              <a:gd name="connsiteY141" fmla="*/ 1765426 h 6395450"/>
              <a:gd name="connsiteX142" fmla="*/ 344634 w 6043926"/>
              <a:gd name="connsiteY142" fmla="*/ 1955548 h 6395450"/>
              <a:gd name="connsiteX143" fmla="*/ 317473 w 6043926"/>
              <a:gd name="connsiteY143" fmla="*/ 2091350 h 6395450"/>
              <a:gd name="connsiteX144" fmla="*/ 308420 w 6043926"/>
              <a:gd name="connsiteY144" fmla="*/ 2145671 h 6395450"/>
              <a:gd name="connsiteX145" fmla="*/ 299366 w 6043926"/>
              <a:gd name="connsiteY145" fmla="*/ 2308634 h 6395450"/>
              <a:gd name="connsiteX146" fmla="*/ 290313 w 6043926"/>
              <a:gd name="connsiteY146" fmla="*/ 2417275 h 6395450"/>
              <a:gd name="connsiteX147" fmla="*/ 326527 w 6043926"/>
              <a:gd name="connsiteY147" fmla="*/ 3992578 h 6395450"/>
              <a:gd name="connsiteX148" fmla="*/ 380847 w 6043926"/>
              <a:gd name="connsiteY148" fmla="*/ 4282289 h 6395450"/>
              <a:gd name="connsiteX149" fmla="*/ 426115 w 6043926"/>
              <a:gd name="connsiteY149" fmla="*/ 4454305 h 6395450"/>
              <a:gd name="connsiteX150" fmla="*/ 444222 w 6043926"/>
              <a:gd name="connsiteY150" fmla="*/ 4535786 h 6395450"/>
              <a:gd name="connsiteX151" fmla="*/ 471382 w 6043926"/>
              <a:gd name="connsiteY151" fmla="*/ 4635374 h 6395450"/>
              <a:gd name="connsiteX152" fmla="*/ 489489 w 6043926"/>
              <a:gd name="connsiteY152" fmla="*/ 4716855 h 6395450"/>
              <a:gd name="connsiteX153" fmla="*/ 534756 w 6043926"/>
              <a:gd name="connsiteY153" fmla="*/ 4789283 h 6395450"/>
              <a:gd name="connsiteX154" fmla="*/ 570970 w 6043926"/>
              <a:gd name="connsiteY154" fmla="*/ 4879818 h 6395450"/>
              <a:gd name="connsiteX155" fmla="*/ 589077 w 6043926"/>
              <a:gd name="connsiteY155" fmla="*/ 4934139 h 6395450"/>
              <a:gd name="connsiteX156" fmla="*/ 616237 w 6043926"/>
              <a:gd name="connsiteY156" fmla="*/ 5033727 h 6395450"/>
              <a:gd name="connsiteX157" fmla="*/ 661505 w 6043926"/>
              <a:gd name="connsiteY157" fmla="*/ 5205743 h 6395450"/>
              <a:gd name="connsiteX158" fmla="*/ 688665 w 6043926"/>
              <a:gd name="connsiteY158" fmla="*/ 5260063 h 6395450"/>
              <a:gd name="connsiteX159" fmla="*/ 706772 w 6043926"/>
              <a:gd name="connsiteY159" fmla="*/ 5314384 h 6395450"/>
              <a:gd name="connsiteX160" fmla="*/ 752039 w 6043926"/>
              <a:gd name="connsiteY160" fmla="*/ 5377758 h 6395450"/>
              <a:gd name="connsiteX161" fmla="*/ 779200 w 6043926"/>
              <a:gd name="connsiteY161" fmla="*/ 5450186 h 6395450"/>
              <a:gd name="connsiteX162" fmla="*/ 842574 w 6043926"/>
              <a:gd name="connsiteY162" fmla="*/ 5531667 h 6395450"/>
              <a:gd name="connsiteX163" fmla="*/ 878788 w 6043926"/>
              <a:gd name="connsiteY163" fmla="*/ 5595042 h 6395450"/>
              <a:gd name="connsiteX164" fmla="*/ 960269 w 6043926"/>
              <a:gd name="connsiteY164" fmla="*/ 5676523 h 6395450"/>
              <a:gd name="connsiteX165" fmla="*/ 1014590 w 6043926"/>
              <a:gd name="connsiteY165" fmla="*/ 5767057 h 6395450"/>
              <a:gd name="connsiteX166" fmla="*/ 1068911 w 6043926"/>
              <a:gd name="connsiteY166" fmla="*/ 5839485 h 6395450"/>
              <a:gd name="connsiteX167" fmla="*/ 1123232 w 6043926"/>
              <a:gd name="connsiteY167" fmla="*/ 5930020 h 6395450"/>
              <a:gd name="connsiteX168" fmla="*/ 1159445 w 6043926"/>
              <a:gd name="connsiteY168" fmla="*/ 6002447 h 6395450"/>
              <a:gd name="connsiteX169" fmla="*/ 1186606 w 6043926"/>
              <a:gd name="connsiteY169" fmla="*/ 6038661 h 6395450"/>
              <a:gd name="connsiteX170" fmla="*/ 1222820 w 6043926"/>
              <a:gd name="connsiteY170" fmla="*/ 6065822 h 6395450"/>
              <a:gd name="connsiteX171" fmla="*/ 1277140 w 6043926"/>
              <a:gd name="connsiteY171" fmla="*/ 6147303 h 6395450"/>
              <a:gd name="connsiteX172" fmla="*/ 1304301 w 6043926"/>
              <a:gd name="connsiteY172" fmla="*/ 6165410 h 6395450"/>
              <a:gd name="connsiteX173" fmla="*/ 1358622 w 6043926"/>
              <a:gd name="connsiteY173" fmla="*/ 6210677 h 6395450"/>
              <a:gd name="connsiteX174" fmla="*/ 1431049 w 6043926"/>
              <a:gd name="connsiteY174" fmla="*/ 6264998 h 6395450"/>
              <a:gd name="connsiteX175" fmla="*/ 1603065 w 6043926"/>
              <a:gd name="connsiteY175" fmla="*/ 6337426 h 6395450"/>
              <a:gd name="connsiteX176" fmla="*/ 1648333 w 6043926"/>
              <a:gd name="connsiteY176" fmla="*/ 6346479 h 6395450"/>
              <a:gd name="connsiteX177" fmla="*/ 1775081 w 6043926"/>
              <a:gd name="connsiteY177" fmla="*/ 6364586 h 6395450"/>
              <a:gd name="connsiteX178" fmla="*/ 2110059 w 6043926"/>
              <a:gd name="connsiteY178" fmla="*/ 6364586 h 6395450"/>
              <a:gd name="connsiteX179" fmla="*/ 2227754 w 6043926"/>
              <a:gd name="connsiteY179" fmla="*/ 6292158 h 6395450"/>
              <a:gd name="connsiteX180" fmla="*/ 2435984 w 6043926"/>
              <a:gd name="connsiteY180" fmla="*/ 6174463 h 6395450"/>
              <a:gd name="connsiteX181" fmla="*/ 2535572 w 6043926"/>
              <a:gd name="connsiteY181" fmla="*/ 6083929 h 6395450"/>
              <a:gd name="connsiteX182" fmla="*/ 2589893 w 6043926"/>
              <a:gd name="connsiteY182" fmla="*/ 6020554 h 6395450"/>
              <a:gd name="connsiteX183" fmla="*/ 2689481 w 6043926"/>
              <a:gd name="connsiteY183" fmla="*/ 5911913 h 6395450"/>
              <a:gd name="connsiteX184" fmla="*/ 2725695 w 6043926"/>
              <a:gd name="connsiteY184" fmla="*/ 5839485 h 6395450"/>
              <a:gd name="connsiteX185" fmla="*/ 2761909 w 6043926"/>
              <a:gd name="connsiteY185" fmla="*/ 5785164 h 6395450"/>
              <a:gd name="connsiteX186" fmla="*/ 2789069 w 6043926"/>
              <a:gd name="connsiteY186" fmla="*/ 5721790 h 6395450"/>
              <a:gd name="connsiteX187" fmla="*/ 2816230 w 6043926"/>
              <a:gd name="connsiteY187" fmla="*/ 5667469 h 6395450"/>
              <a:gd name="connsiteX188" fmla="*/ 2834336 w 6043926"/>
              <a:gd name="connsiteY188" fmla="*/ 5604095 h 6395450"/>
              <a:gd name="connsiteX189" fmla="*/ 2906764 w 6043926"/>
              <a:gd name="connsiteY189" fmla="*/ 5468293 h 6395450"/>
              <a:gd name="connsiteX190" fmla="*/ 2924871 w 6043926"/>
              <a:gd name="connsiteY190" fmla="*/ 5423026 h 6395450"/>
              <a:gd name="connsiteX191" fmla="*/ 2952032 w 6043926"/>
              <a:gd name="connsiteY191" fmla="*/ 5368705 h 6395450"/>
              <a:gd name="connsiteX192" fmla="*/ 2970138 w 6043926"/>
              <a:gd name="connsiteY192" fmla="*/ 5314384 h 6395450"/>
              <a:gd name="connsiteX193" fmla="*/ 2997299 w 6043926"/>
              <a:gd name="connsiteY193" fmla="*/ 5251010 h 6395450"/>
              <a:gd name="connsiteX194" fmla="*/ 3006352 w 6043926"/>
              <a:gd name="connsiteY194" fmla="*/ 5223849 h 6395450"/>
              <a:gd name="connsiteX195" fmla="*/ 3042566 w 6043926"/>
              <a:gd name="connsiteY195" fmla="*/ 5151422 h 6395450"/>
              <a:gd name="connsiteX196" fmla="*/ 3060673 w 6043926"/>
              <a:gd name="connsiteY196" fmla="*/ 5051834 h 6395450"/>
              <a:gd name="connsiteX197" fmla="*/ 3087834 w 6043926"/>
              <a:gd name="connsiteY197" fmla="*/ 4997513 h 6395450"/>
              <a:gd name="connsiteX198" fmla="*/ 3096887 w 6043926"/>
              <a:gd name="connsiteY198" fmla="*/ 4943192 h 6395450"/>
              <a:gd name="connsiteX199" fmla="*/ 3124047 w 6043926"/>
              <a:gd name="connsiteY199" fmla="*/ 4888871 h 6395450"/>
              <a:gd name="connsiteX200" fmla="*/ 3169315 w 6043926"/>
              <a:gd name="connsiteY200" fmla="*/ 4789283 h 6395450"/>
              <a:gd name="connsiteX201" fmla="*/ 3196475 w 6043926"/>
              <a:gd name="connsiteY201" fmla="*/ 4635374 h 6395450"/>
              <a:gd name="connsiteX202" fmla="*/ 3223636 w 6043926"/>
              <a:gd name="connsiteY202" fmla="*/ 4454305 h 6395450"/>
              <a:gd name="connsiteX203" fmla="*/ 3214582 w 6043926"/>
              <a:gd name="connsiteY203" fmla="*/ 3585172 h 6395450"/>
              <a:gd name="connsiteX204" fmla="*/ 3196475 w 6043926"/>
              <a:gd name="connsiteY204" fmla="*/ 3476531 h 6395450"/>
              <a:gd name="connsiteX205" fmla="*/ 3178368 w 6043926"/>
              <a:gd name="connsiteY205" fmla="*/ 3349782 h 6395450"/>
              <a:gd name="connsiteX206" fmla="*/ 3160261 w 6043926"/>
              <a:gd name="connsiteY206" fmla="*/ 3223034 h 6395450"/>
              <a:gd name="connsiteX207" fmla="*/ 3151208 w 6043926"/>
              <a:gd name="connsiteY207" fmla="*/ 3123445 h 6395450"/>
              <a:gd name="connsiteX208" fmla="*/ 3133101 w 6043926"/>
              <a:gd name="connsiteY208" fmla="*/ 3041964 h 6395450"/>
              <a:gd name="connsiteX209" fmla="*/ 3114994 w 6043926"/>
              <a:gd name="connsiteY209" fmla="*/ 2906162 h 6395450"/>
              <a:gd name="connsiteX210" fmla="*/ 3105940 w 6043926"/>
              <a:gd name="connsiteY210" fmla="*/ 2824681 h 6395450"/>
              <a:gd name="connsiteX211" fmla="*/ 3087834 w 6043926"/>
              <a:gd name="connsiteY211" fmla="*/ 2752253 h 6395450"/>
              <a:gd name="connsiteX212" fmla="*/ 3078780 w 6043926"/>
              <a:gd name="connsiteY212" fmla="*/ 2670772 h 6395450"/>
              <a:gd name="connsiteX213" fmla="*/ 3069727 w 6043926"/>
              <a:gd name="connsiteY213" fmla="*/ 2571184 h 6395450"/>
              <a:gd name="connsiteX214" fmla="*/ 3060673 w 6043926"/>
              <a:gd name="connsiteY214" fmla="*/ 2498756 h 6395450"/>
              <a:gd name="connsiteX215" fmla="*/ 3024459 w 6043926"/>
              <a:gd name="connsiteY215" fmla="*/ 2426329 h 6395450"/>
              <a:gd name="connsiteX216" fmla="*/ 2997299 w 6043926"/>
              <a:gd name="connsiteY216" fmla="*/ 2335794 h 6395450"/>
              <a:gd name="connsiteX217" fmla="*/ 2942978 w 6043926"/>
              <a:gd name="connsiteY217" fmla="*/ 2209045 h 6395450"/>
              <a:gd name="connsiteX218" fmla="*/ 2879604 w 6043926"/>
              <a:gd name="connsiteY218" fmla="*/ 2046083 h 6395450"/>
              <a:gd name="connsiteX219" fmla="*/ 2816230 w 6043926"/>
              <a:gd name="connsiteY219" fmla="*/ 1901228 h 6395450"/>
              <a:gd name="connsiteX220" fmla="*/ 2789069 w 6043926"/>
              <a:gd name="connsiteY220" fmla="*/ 1846907 h 6395450"/>
              <a:gd name="connsiteX221" fmla="*/ 2761909 w 6043926"/>
              <a:gd name="connsiteY221" fmla="*/ 1756372 h 6395450"/>
              <a:gd name="connsiteX222" fmla="*/ 2734748 w 6043926"/>
              <a:gd name="connsiteY222" fmla="*/ 1711105 h 6395450"/>
              <a:gd name="connsiteX223" fmla="*/ 2707588 w 6043926"/>
              <a:gd name="connsiteY223" fmla="*/ 1656784 h 6395450"/>
              <a:gd name="connsiteX224" fmla="*/ 2644214 w 6043926"/>
              <a:gd name="connsiteY224" fmla="*/ 1530036 h 6395450"/>
              <a:gd name="connsiteX225" fmla="*/ 2617053 w 6043926"/>
              <a:gd name="connsiteY225" fmla="*/ 1475715 h 6395450"/>
              <a:gd name="connsiteX226" fmla="*/ 2589893 w 6043926"/>
              <a:gd name="connsiteY226" fmla="*/ 1439501 h 6395450"/>
              <a:gd name="connsiteX227" fmla="*/ 2544626 w 6043926"/>
              <a:gd name="connsiteY227" fmla="*/ 1348966 h 6395450"/>
              <a:gd name="connsiteX228" fmla="*/ 2472198 w 6043926"/>
              <a:gd name="connsiteY228" fmla="*/ 1249378 h 6395450"/>
              <a:gd name="connsiteX229" fmla="*/ 2454091 w 6043926"/>
              <a:gd name="connsiteY229" fmla="*/ 1204111 h 6395450"/>
              <a:gd name="connsiteX230" fmla="*/ 2318289 w 6043926"/>
              <a:gd name="connsiteY230" fmla="*/ 1050202 h 6395450"/>
              <a:gd name="connsiteX231" fmla="*/ 2254915 w 6043926"/>
              <a:gd name="connsiteY231" fmla="*/ 977774 h 6395450"/>
              <a:gd name="connsiteX232" fmla="*/ 2191540 w 6043926"/>
              <a:gd name="connsiteY232" fmla="*/ 923453 h 6395450"/>
              <a:gd name="connsiteX233" fmla="*/ 2128166 w 6043926"/>
              <a:gd name="connsiteY233" fmla="*/ 860079 h 6395450"/>
              <a:gd name="connsiteX234" fmla="*/ 2010471 w 6043926"/>
              <a:gd name="connsiteY234" fmla="*/ 778598 h 6395450"/>
              <a:gd name="connsiteX235" fmla="*/ 1965204 w 6043926"/>
              <a:gd name="connsiteY235" fmla="*/ 742384 h 6395450"/>
              <a:gd name="connsiteX236" fmla="*/ 1928990 w 6043926"/>
              <a:gd name="connsiteY236" fmla="*/ 724277 h 6395450"/>
              <a:gd name="connsiteX237" fmla="*/ 1856562 w 6043926"/>
              <a:gd name="connsiteY237" fmla="*/ 669956 h 6395450"/>
              <a:gd name="connsiteX238" fmla="*/ 1747921 w 6043926"/>
              <a:gd name="connsiteY238" fmla="*/ 597529 h 6395450"/>
              <a:gd name="connsiteX239" fmla="*/ 1693600 w 6043926"/>
              <a:gd name="connsiteY239" fmla="*/ 579422 h 6395450"/>
              <a:gd name="connsiteX240" fmla="*/ 1630226 w 6043926"/>
              <a:gd name="connsiteY240" fmla="*/ 561315 h 6395450"/>
              <a:gd name="connsiteX241" fmla="*/ 1403889 w 6043926"/>
              <a:gd name="connsiteY241" fmla="*/ 615636 h 6395450"/>
              <a:gd name="connsiteX242" fmla="*/ 1114178 w 6043926"/>
              <a:gd name="connsiteY242" fmla="*/ 887240 h 6395450"/>
              <a:gd name="connsiteX243" fmla="*/ 960269 w 6043926"/>
              <a:gd name="connsiteY243" fmla="*/ 1086416 h 6395450"/>
              <a:gd name="connsiteX244" fmla="*/ 869735 w 6043926"/>
              <a:gd name="connsiteY244" fmla="*/ 1204111 h 6395450"/>
              <a:gd name="connsiteX245" fmla="*/ 824467 w 6043926"/>
              <a:gd name="connsiteY245" fmla="*/ 1294645 h 6395450"/>
              <a:gd name="connsiteX246" fmla="*/ 742986 w 6043926"/>
              <a:gd name="connsiteY246" fmla="*/ 1430447 h 6395450"/>
              <a:gd name="connsiteX247" fmla="*/ 697719 w 6043926"/>
              <a:gd name="connsiteY247" fmla="*/ 1539089 h 6395450"/>
              <a:gd name="connsiteX248" fmla="*/ 589077 w 6043926"/>
              <a:gd name="connsiteY248" fmla="*/ 1774479 h 6395450"/>
              <a:gd name="connsiteX249" fmla="*/ 507596 w 6043926"/>
              <a:gd name="connsiteY249" fmla="*/ 2018923 h 6395450"/>
              <a:gd name="connsiteX250" fmla="*/ 444222 w 6043926"/>
              <a:gd name="connsiteY250" fmla="*/ 2245259 h 6395450"/>
              <a:gd name="connsiteX251" fmla="*/ 426115 w 6043926"/>
              <a:gd name="connsiteY251" fmla="*/ 2344847 h 6395450"/>
              <a:gd name="connsiteX252" fmla="*/ 380847 w 6043926"/>
              <a:gd name="connsiteY252" fmla="*/ 2453489 h 6395450"/>
              <a:gd name="connsiteX253" fmla="*/ 371794 w 6043926"/>
              <a:gd name="connsiteY253" fmla="*/ 2571184 h 6395450"/>
              <a:gd name="connsiteX254" fmla="*/ 344634 w 6043926"/>
              <a:gd name="connsiteY254" fmla="*/ 2679826 h 6395450"/>
              <a:gd name="connsiteX255" fmla="*/ 326527 w 6043926"/>
              <a:gd name="connsiteY255" fmla="*/ 2879002 h 6395450"/>
              <a:gd name="connsiteX256" fmla="*/ 299366 w 6043926"/>
              <a:gd name="connsiteY256" fmla="*/ 2996697 h 6395450"/>
              <a:gd name="connsiteX257" fmla="*/ 281259 w 6043926"/>
              <a:gd name="connsiteY257" fmla="*/ 3105339 h 6395450"/>
              <a:gd name="connsiteX258" fmla="*/ 254099 w 6043926"/>
              <a:gd name="connsiteY258" fmla="*/ 3204927 h 6395450"/>
              <a:gd name="connsiteX259" fmla="*/ 245045 w 6043926"/>
              <a:gd name="connsiteY259" fmla="*/ 3313568 h 6395450"/>
              <a:gd name="connsiteX260" fmla="*/ 190725 w 6043926"/>
              <a:gd name="connsiteY260" fmla="*/ 3485584 h 6395450"/>
              <a:gd name="connsiteX261" fmla="*/ 199778 w 6043926"/>
              <a:gd name="connsiteY261" fmla="*/ 4209861 h 6395450"/>
              <a:gd name="connsiteX262" fmla="*/ 217885 w 6043926"/>
              <a:gd name="connsiteY262" fmla="*/ 4499572 h 6395450"/>
              <a:gd name="connsiteX263" fmla="*/ 226938 w 6043926"/>
              <a:gd name="connsiteY263" fmla="*/ 4581053 h 6395450"/>
              <a:gd name="connsiteX264" fmla="*/ 245045 w 6043926"/>
              <a:gd name="connsiteY264" fmla="*/ 4662535 h 6395450"/>
              <a:gd name="connsiteX265" fmla="*/ 263152 w 6043926"/>
              <a:gd name="connsiteY265" fmla="*/ 4879818 h 6395450"/>
              <a:gd name="connsiteX266" fmla="*/ 272206 w 6043926"/>
              <a:gd name="connsiteY266" fmla="*/ 4943192 h 6395450"/>
              <a:gd name="connsiteX267" fmla="*/ 290313 w 6043926"/>
              <a:gd name="connsiteY267" fmla="*/ 5015620 h 6395450"/>
              <a:gd name="connsiteX268" fmla="*/ 308420 w 6043926"/>
              <a:gd name="connsiteY268" fmla="*/ 5078994 h 6395450"/>
              <a:gd name="connsiteX269" fmla="*/ 344634 w 6043926"/>
              <a:gd name="connsiteY269" fmla="*/ 5142368 h 6395450"/>
              <a:gd name="connsiteX270" fmla="*/ 398954 w 6043926"/>
              <a:gd name="connsiteY270" fmla="*/ 5251010 h 6395450"/>
              <a:gd name="connsiteX271" fmla="*/ 435168 w 6043926"/>
              <a:gd name="connsiteY271" fmla="*/ 5323438 h 6395450"/>
              <a:gd name="connsiteX272" fmla="*/ 489489 w 6043926"/>
              <a:gd name="connsiteY272" fmla="*/ 5377758 h 6395450"/>
              <a:gd name="connsiteX273" fmla="*/ 525703 w 6043926"/>
              <a:gd name="connsiteY273" fmla="*/ 5441133 h 6395450"/>
              <a:gd name="connsiteX274" fmla="*/ 634344 w 6043926"/>
              <a:gd name="connsiteY274" fmla="*/ 5585988 h 6395450"/>
              <a:gd name="connsiteX275" fmla="*/ 670558 w 6043926"/>
              <a:gd name="connsiteY275" fmla="*/ 5640309 h 6395450"/>
              <a:gd name="connsiteX276" fmla="*/ 761093 w 6043926"/>
              <a:gd name="connsiteY276" fmla="*/ 5748950 h 6395450"/>
              <a:gd name="connsiteX277" fmla="*/ 824467 w 6043926"/>
              <a:gd name="connsiteY277" fmla="*/ 5839485 h 6395450"/>
              <a:gd name="connsiteX278" fmla="*/ 933109 w 6043926"/>
              <a:gd name="connsiteY278" fmla="*/ 5948127 h 6395450"/>
              <a:gd name="connsiteX279" fmla="*/ 969323 w 6043926"/>
              <a:gd name="connsiteY279" fmla="*/ 5984341 h 6395450"/>
              <a:gd name="connsiteX280" fmla="*/ 1141338 w 6043926"/>
              <a:gd name="connsiteY280" fmla="*/ 6092982 h 6395450"/>
              <a:gd name="connsiteX281" fmla="*/ 1195659 w 6043926"/>
              <a:gd name="connsiteY281" fmla="*/ 6120143 h 6395450"/>
              <a:gd name="connsiteX282" fmla="*/ 1240927 w 6043926"/>
              <a:gd name="connsiteY282" fmla="*/ 6147303 h 6395450"/>
              <a:gd name="connsiteX283" fmla="*/ 1322408 w 6043926"/>
              <a:gd name="connsiteY283" fmla="*/ 6183517 h 6395450"/>
              <a:gd name="connsiteX284" fmla="*/ 1367675 w 6043926"/>
              <a:gd name="connsiteY284" fmla="*/ 6192570 h 6395450"/>
              <a:gd name="connsiteX285" fmla="*/ 1403889 w 6043926"/>
              <a:gd name="connsiteY285" fmla="*/ 6219731 h 6395450"/>
              <a:gd name="connsiteX286" fmla="*/ 1458210 w 6043926"/>
              <a:gd name="connsiteY286" fmla="*/ 6237838 h 6395450"/>
              <a:gd name="connsiteX287" fmla="*/ 1503477 w 6043926"/>
              <a:gd name="connsiteY287" fmla="*/ 6255944 h 6395450"/>
              <a:gd name="connsiteX288" fmla="*/ 1575905 w 6043926"/>
              <a:gd name="connsiteY288" fmla="*/ 6283105 h 6395450"/>
              <a:gd name="connsiteX289" fmla="*/ 1621172 w 6043926"/>
              <a:gd name="connsiteY289" fmla="*/ 6310265 h 6395450"/>
              <a:gd name="connsiteX290" fmla="*/ 1720760 w 6043926"/>
              <a:gd name="connsiteY290" fmla="*/ 6319319 h 6395450"/>
              <a:gd name="connsiteX291" fmla="*/ 2064792 w 6043926"/>
              <a:gd name="connsiteY291" fmla="*/ 6301212 h 6395450"/>
              <a:gd name="connsiteX292" fmla="*/ 2119113 w 6043926"/>
              <a:gd name="connsiteY292" fmla="*/ 6283105 h 6395450"/>
              <a:gd name="connsiteX293" fmla="*/ 2173434 w 6043926"/>
              <a:gd name="connsiteY293" fmla="*/ 6255944 h 6395450"/>
              <a:gd name="connsiteX294" fmla="*/ 2218701 w 6043926"/>
              <a:gd name="connsiteY294" fmla="*/ 6237838 h 6395450"/>
              <a:gd name="connsiteX295" fmla="*/ 2300182 w 6043926"/>
              <a:gd name="connsiteY295" fmla="*/ 6183517 h 6395450"/>
              <a:gd name="connsiteX296" fmla="*/ 2381663 w 6043926"/>
              <a:gd name="connsiteY296" fmla="*/ 6102036 h 6395450"/>
              <a:gd name="connsiteX297" fmla="*/ 2435984 w 6043926"/>
              <a:gd name="connsiteY297" fmla="*/ 6047715 h 6395450"/>
              <a:gd name="connsiteX298" fmla="*/ 2463144 w 6043926"/>
              <a:gd name="connsiteY298" fmla="*/ 6002447 h 6395450"/>
              <a:gd name="connsiteX299" fmla="*/ 2499358 w 6043926"/>
              <a:gd name="connsiteY299" fmla="*/ 5948127 h 6395450"/>
              <a:gd name="connsiteX300" fmla="*/ 2526519 w 6043926"/>
              <a:gd name="connsiteY300" fmla="*/ 5893806 h 6395450"/>
              <a:gd name="connsiteX301" fmla="*/ 2589893 w 6043926"/>
              <a:gd name="connsiteY301" fmla="*/ 5794218 h 6395450"/>
              <a:gd name="connsiteX302" fmla="*/ 2671374 w 6043926"/>
              <a:gd name="connsiteY302" fmla="*/ 5694630 h 6395450"/>
              <a:gd name="connsiteX303" fmla="*/ 2707588 w 6043926"/>
              <a:gd name="connsiteY303" fmla="*/ 5631255 h 6395450"/>
              <a:gd name="connsiteX304" fmla="*/ 2725695 w 6043926"/>
              <a:gd name="connsiteY304" fmla="*/ 5595042 h 6395450"/>
              <a:gd name="connsiteX305" fmla="*/ 2770962 w 6043926"/>
              <a:gd name="connsiteY305" fmla="*/ 5531667 h 6395450"/>
              <a:gd name="connsiteX306" fmla="*/ 2834336 w 6043926"/>
              <a:gd name="connsiteY306" fmla="*/ 5404919 h 6395450"/>
              <a:gd name="connsiteX307" fmla="*/ 2861497 w 6043926"/>
              <a:gd name="connsiteY307" fmla="*/ 5350598 h 6395450"/>
              <a:gd name="connsiteX308" fmla="*/ 2915818 w 6043926"/>
              <a:gd name="connsiteY308" fmla="*/ 5223849 h 6395450"/>
              <a:gd name="connsiteX309" fmla="*/ 2952032 w 6043926"/>
              <a:gd name="connsiteY309" fmla="*/ 5151422 h 6395450"/>
              <a:gd name="connsiteX310" fmla="*/ 2961085 w 6043926"/>
              <a:gd name="connsiteY310" fmla="*/ 5088047 h 6395450"/>
              <a:gd name="connsiteX311" fmla="*/ 2997299 w 6043926"/>
              <a:gd name="connsiteY311" fmla="*/ 4925085 h 6395450"/>
              <a:gd name="connsiteX312" fmla="*/ 3024459 w 6043926"/>
              <a:gd name="connsiteY312" fmla="*/ 4671588 h 6395450"/>
              <a:gd name="connsiteX313" fmla="*/ 3042566 w 6043926"/>
              <a:gd name="connsiteY313" fmla="*/ 4581053 h 6395450"/>
              <a:gd name="connsiteX314" fmla="*/ 3060673 w 6043926"/>
              <a:gd name="connsiteY314" fmla="*/ 4282289 h 6395450"/>
              <a:gd name="connsiteX315" fmla="*/ 3096887 w 6043926"/>
              <a:gd name="connsiteY315" fmla="*/ 4119327 h 6395450"/>
              <a:gd name="connsiteX316" fmla="*/ 3124047 w 6043926"/>
              <a:gd name="connsiteY316" fmla="*/ 3956364 h 6395450"/>
              <a:gd name="connsiteX317" fmla="*/ 3142154 w 6043926"/>
              <a:gd name="connsiteY317" fmla="*/ 3811509 h 6395450"/>
              <a:gd name="connsiteX318" fmla="*/ 3160261 w 6043926"/>
              <a:gd name="connsiteY318" fmla="*/ 3639493 h 6395450"/>
              <a:gd name="connsiteX319" fmla="*/ 3169315 w 6043926"/>
              <a:gd name="connsiteY319" fmla="*/ 3458424 h 6395450"/>
              <a:gd name="connsiteX320" fmla="*/ 3151208 w 6043926"/>
              <a:gd name="connsiteY320" fmla="*/ 2109457 h 6395450"/>
              <a:gd name="connsiteX321" fmla="*/ 3096887 w 6043926"/>
              <a:gd name="connsiteY321" fmla="*/ 2000816 h 6395450"/>
              <a:gd name="connsiteX322" fmla="*/ 3042566 w 6043926"/>
              <a:gd name="connsiteY322" fmla="*/ 1901228 h 6395450"/>
              <a:gd name="connsiteX323" fmla="*/ 2961085 w 6043926"/>
              <a:gd name="connsiteY323" fmla="*/ 1692998 h 6395450"/>
              <a:gd name="connsiteX324" fmla="*/ 2897711 w 6043926"/>
              <a:gd name="connsiteY324" fmla="*/ 1602463 h 6395450"/>
              <a:gd name="connsiteX325" fmla="*/ 2861497 w 6043926"/>
              <a:gd name="connsiteY325" fmla="*/ 1520982 h 6395450"/>
              <a:gd name="connsiteX326" fmla="*/ 2798123 w 6043926"/>
              <a:gd name="connsiteY326" fmla="*/ 1448554 h 6395450"/>
              <a:gd name="connsiteX327" fmla="*/ 2707588 w 6043926"/>
              <a:gd name="connsiteY327" fmla="*/ 1294645 h 6395450"/>
              <a:gd name="connsiteX328" fmla="*/ 2653267 w 6043926"/>
              <a:gd name="connsiteY328" fmla="*/ 1231271 h 6395450"/>
              <a:gd name="connsiteX329" fmla="*/ 2608000 w 6043926"/>
              <a:gd name="connsiteY329" fmla="*/ 1158843 h 6395450"/>
              <a:gd name="connsiteX330" fmla="*/ 2544626 w 6043926"/>
              <a:gd name="connsiteY330" fmla="*/ 1095469 h 6395450"/>
              <a:gd name="connsiteX331" fmla="*/ 2490305 w 6043926"/>
              <a:gd name="connsiteY331" fmla="*/ 1023042 h 6395450"/>
              <a:gd name="connsiteX332" fmla="*/ 2381663 w 6043926"/>
              <a:gd name="connsiteY332" fmla="*/ 923453 h 6395450"/>
              <a:gd name="connsiteX333" fmla="*/ 2318289 w 6043926"/>
              <a:gd name="connsiteY333" fmla="*/ 878186 h 6395450"/>
              <a:gd name="connsiteX334" fmla="*/ 2273022 w 6043926"/>
              <a:gd name="connsiteY334" fmla="*/ 851026 h 6395450"/>
              <a:gd name="connsiteX335" fmla="*/ 2182487 w 6043926"/>
              <a:gd name="connsiteY335" fmla="*/ 769544 h 6395450"/>
              <a:gd name="connsiteX336" fmla="*/ 2082899 w 6043926"/>
              <a:gd name="connsiteY336" fmla="*/ 733331 h 6395450"/>
              <a:gd name="connsiteX337" fmla="*/ 1992364 w 6043926"/>
              <a:gd name="connsiteY337" fmla="*/ 688063 h 6395450"/>
              <a:gd name="connsiteX338" fmla="*/ 1865616 w 6043926"/>
              <a:gd name="connsiteY338" fmla="*/ 642796 h 6395450"/>
              <a:gd name="connsiteX339" fmla="*/ 1820348 w 6043926"/>
              <a:gd name="connsiteY339" fmla="*/ 633743 h 6395450"/>
              <a:gd name="connsiteX340" fmla="*/ 1440103 w 6043926"/>
              <a:gd name="connsiteY340" fmla="*/ 606582 h 6395450"/>
              <a:gd name="connsiteX341" fmla="*/ 1340515 w 6043926"/>
              <a:gd name="connsiteY341" fmla="*/ 642796 h 6395450"/>
              <a:gd name="connsiteX342" fmla="*/ 1295247 w 6043926"/>
              <a:gd name="connsiteY342" fmla="*/ 669956 h 6395450"/>
              <a:gd name="connsiteX343" fmla="*/ 1195659 w 6043926"/>
              <a:gd name="connsiteY343" fmla="*/ 742384 h 6395450"/>
              <a:gd name="connsiteX344" fmla="*/ 1105125 w 6043926"/>
              <a:gd name="connsiteY344" fmla="*/ 832919 h 6395450"/>
              <a:gd name="connsiteX345" fmla="*/ 1068911 w 6043926"/>
              <a:gd name="connsiteY345" fmla="*/ 887240 h 6395450"/>
              <a:gd name="connsiteX346" fmla="*/ 1023643 w 6043926"/>
              <a:gd name="connsiteY346" fmla="*/ 941560 h 6395450"/>
              <a:gd name="connsiteX347" fmla="*/ 978376 w 6043926"/>
              <a:gd name="connsiteY347" fmla="*/ 1013988 h 6395450"/>
              <a:gd name="connsiteX348" fmla="*/ 905948 w 6043926"/>
              <a:gd name="connsiteY348" fmla="*/ 1158843 h 6395450"/>
              <a:gd name="connsiteX349" fmla="*/ 815414 w 6043926"/>
              <a:gd name="connsiteY349" fmla="*/ 1294645 h 6395450"/>
              <a:gd name="connsiteX350" fmla="*/ 779200 w 6043926"/>
              <a:gd name="connsiteY350" fmla="*/ 1367073 h 6395450"/>
              <a:gd name="connsiteX351" fmla="*/ 715826 w 6043926"/>
              <a:gd name="connsiteY351" fmla="*/ 1520982 h 6395450"/>
              <a:gd name="connsiteX352" fmla="*/ 670558 w 6043926"/>
              <a:gd name="connsiteY352" fmla="*/ 1702051 h 6395450"/>
              <a:gd name="connsiteX353" fmla="*/ 616237 w 6043926"/>
              <a:gd name="connsiteY353" fmla="*/ 1892174 h 6395450"/>
              <a:gd name="connsiteX354" fmla="*/ 589077 w 6043926"/>
              <a:gd name="connsiteY354" fmla="*/ 1991762 h 6395450"/>
              <a:gd name="connsiteX355" fmla="*/ 561917 w 6043926"/>
              <a:gd name="connsiteY355" fmla="*/ 2109457 h 6395450"/>
              <a:gd name="connsiteX356" fmla="*/ 525703 w 6043926"/>
              <a:gd name="connsiteY356" fmla="*/ 2209045 h 6395450"/>
              <a:gd name="connsiteX357" fmla="*/ 498542 w 6043926"/>
              <a:gd name="connsiteY357" fmla="*/ 2326741 h 6395450"/>
              <a:gd name="connsiteX358" fmla="*/ 435168 w 6043926"/>
              <a:gd name="connsiteY358" fmla="*/ 2516863 h 6395450"/>
              <a:gd name="connsiteX359" fmla="*/ 426115 w 6043926"/>
              <a:gd name="connsiteY359" fmla="*/ 2616451 h 6395450"/>
              <a:gd name="connsiteX360" fmla="*/ 408008 w 6043926"/>
              <a:gd name="connsiteY360" fmla="*/ 2697933 h 6395450"/>
              <a:gd name="connsiteX361" fmla="*/ 389901 w 6043926"/>
              <a:gd name="connsiteY361" fmla="*/ 2788467 h 6395450"/>
              <a:gd name="connsiteX362" fmla="*/ 335580 w 6043926"/>
              <a:gd name="connsiteY362" fmla="*/ 3078178 h 6395450"/>
              <a:gd name="connsiteX363" fmla="*/ 308420 w 6043926"/>
              <a:gd name="connsiteY363" fmla="*/ 3467477 h 6395450"/>
              <a:gd name="connsiteX364" fmla="*/ 335580 w 6043926"/>
              <a:gd name="connsiteY364" fmla="*/ 4445251 h 6395450"/>
              <a:gd name="connsiteX365" fmla="*/ 344634 w 6043926"/>
              <a:gd name="connsiteY365" fmla="*/ 4553893 h 6395450"/>
              <a:gd name="connsiteX366" fmla="*/ 371794 w 6043926"/>
              <a:gd name="connsiteY366" fmla="*/ 4653481 h 6395450"/>
              <a:gd name="connsiteX367" fmla="*/ 435168 w 6043926"/>
              <a:gd name="connsiteY367" fmla="*/ 4952245 h 6395450"/>
              <a:gd name="connsiteX368" fmla="*/ 525703 w 6043926"/>
              <a:gd name="connsiteY368" fmla="*/ 5133315 h 6395450"/>
              <a:gd name="connsiteX369" fmla="*/ 625291 w 6043926"/>
              <a:gd name="connsiteY369" fmla="*/ 5341544 h 6395450"/>
              <a:gd name="connsiteX370" fmla="*/ 661505 w 6043926"/>
              <a:gd name="connsiteY370" fmla="*/ 5377758 h 6395450"/>
              <a:gd name="connsiteX371" fmla="*/ 697719 w 6043926"/>
              <a:gd name="connsiteY371" fmla="*/ 5423026 h 6395450"/>
              <a:gd name="connsiteX372" fmla="*/ 761093 w 6043926"/>
              <a:gd name="connsiteY372" fmla="*/ 5486400 h 6395450"/>
              <a:gd name="connsiteX373" fmla="*/ 860681 w 6043926"/>
              <a:gd name="connsiteY373" fmla="*/ 5531667 h 6395450"/>
              <a:gd name="connsiteX374" fmla="*/ 1530637 w 6043926"/>
              <a:gd name="connsiteY374" fmla="*/ 5522614 h 6395450"/>
              <a:gd name="connsiteX375" fmla="*/ 1612119 w 6043926"/>
              <a:gd name="connsiteY375" fmla="*/ 5513560 h 6395450"/>
              <a:gd name="connsiteX376" fmla="*/ 1711707 w 6043926"/>
              <a:gd name="connsiteY376" fmla="*/ 5504507 h 6395450"/>
              <a:gd name="connsiteX377" fmla="*/ 1775081 w 6043926"/>
              <a:gd name="connsiteY377" fmla="*/ 5486400 h 6395450"/>
              <a:gd name="connsiteX378" fmla="*/ 1865616 w 6043926"/>
              <a:gd name="connsiteY378" fmla="*/ 5477346 h 6395450"/>
              <a:gd name="connsiteX379" fmla="*/ 1947097 w 6043926"/>
              <a:gd name="connsiteY379" fmla="*/ 5468293 h 6395450"/>
              <a:gd name="connsiteX380" fmla="*/ 2110059 w 6043926"/>
              <a:gd name="connsiteY380" fmla="*/ 5432079 h 6395450"/>
              <a:gd name="connsiteX381" fmla="*/ 2227754 w 6043926"/>
              <a:gd name="connsiteY381" fmla="*/ 5423026 h 6395450"/>
              <a:gd name="connsiteX382" fmla="*/ 2300182 w 6043926"/>
              <a:gd name="connsiteY382" fmla="*/ 5404919 h 6395450"/>
              <a:gd name="connsiteX383" fmla="*/ 2354503 w 6043926"/>
              <a:gd name="connsiteY383" fmla="*/ 5386812 h 6395450"/>
              <a:gd name="connsiteX384" fmla="*/ 2417877 w 6043926"/>
              <a:gd name="connsiteY384" fmla="*/ 5368705 h 6395450"/>
              <a:gd name="connsiteX385" fmla="*/ 2499358 w 6043926"/>
              <a:gd name="connsiteY385" fmla="*/ 5323438 h 6395450"/>
              <a:gd name="connsiteX386" fmla="*/ 2535572 w 6043926"/>
              <a:gd name="connsiteY386" fmla="*/ 5314384 h 6395450"/>
              <a:gd name="connsiteX387" fmla="*/ 2562733 w 6043926"/>
              <a:gd name="connsiteY387" fmla="*/ 5296277 h 6395450"/>
              <a:gd name="connsiteX388" fmla="*/ 2689481 w 6043926"/>
              <a:gd name="connsiteY388" fmla="*/ 5142368 h 6395450"/>
              <a:gd name="connsiteX389" fmla="*/ 2716641 w 6043926"/>
              <a:gd name="connsiteY389" fmla="*/ 5069941 h 6395450"/>
              <a:gd name="connsiteX390" fmla="*/ 2752855 w 6043926"/>
              <a:gd name="connsiteY390" fmla="*/ 5015620 h 6395450"/>
              <a:gd name="connsiteX391" fmla="*/ 2780016 w 6043926"/>
              <a:gd name="connsiteY391" fmla="*/ 4961299 h 6395450"/>
              <a:gd name="connsiteX392" fmla="*/ 2834336 w 6043926"/>
              <a:gd name="connsiteY392" fmla="*/ 4807390 h 6395450"/>
              <a:gd name="connsiteX393" fmla="*/ 2852443 w 6043926"/>
              <a:gd name="connsiteY393" fmla="*/ 4734962 h 6395450"/>
              <a:gd name="connsiteX394" fmla="*/ 2879604 w 6043926"/>
              <a:gd name="connsiteY394" fmla="*/ 4644428 h 6395450"/>
              <a:gd name="connsiteX395" fmla="*/ 2888657 w 6043926"/>
              <a:gd name="connsiteY395" fmla="*/ 4553893 h 6395450"/>
              <a:gd name="connsiteX396" fmla="*/ 2897711 w 6043926"/>
              <a:gd name="connsiteY396" fmla="*/ 4381877 h 6395450"/>
              <a:gd name="connsiteX397" fmla="*/ 2915818 w 6043926"/>
              <a:gd name="connsiteY397" fmla="*/ 4282289 h 6395450"/>
              <a:gd name="connsiteX398" fmla="*/ 2924871 w 6043926"/>
              <a:gd name="connsiteY398" fmla="*/ 4200808 h 6395450"/>
              <a:gd name="connsiteX399" fmla="*/ 2952032 w 6043926"/>
              <a:gd name="connsiteY399" fmla="*/ 4019739 h 6395450"/>
              <a:gd name="connsiteX400" fmla="*/ 2979192 w 6043926"/>
              <a:gd name="connsiteY400" fmla="*/ 3730028 h 6395450"/>
              <a:gd name="connsiteX401" fmla="*/ 2997299 w 6043926"/>
              <a:gd name="connsiteY401" fmla="*/ 2616451 h 6395450"/>
              <a:gd name="connsiteX402" fmla="*/ 2979192 w 6043926"/>
              <a:gd name="connsiteY402" fmla="*/ 1747319 h 6395450"/>
              <a:gd name="connsiteX403" fmla="*/ 2933925 w 6043926"/>
              <a:gd name="connsiteY403" fmla="*/ 1584356 h 6395450"/>
              <a:gd name="connsiteX404" fmla="*/ 2888657 w 6043926"/>
              <a:gd name="connsiteY404" fmla="*/ 1520982 h 6395450"/>
              <a:gd name="connsiteX405" fmla="*/ 2825283 w 6043926"/>
              <a:gd name="connsiteY405" fmla="*/ 1376127 h 6395450"/>
              <a:gd name="connsiteX406" fmla="*/ 2780016 w 6043926"/>
              <a:gd name="connsiteY406" fmla="*/ 1294645 h 6395450"/>
              <a:gd name="connsiteX407" fmla="*/ 2743802 w 6043926"/>
              <a:gd name="connsiteY407" fmla="*/ 1222218 h 6395450"/>
              <a:gd name="connsiteX408" fmla="*/ 2698535 w 6043926"/>
              <a:gd name="connsiteY408" fmla="*/ 1149790 h 6395450"/>
              <a:gd name="connsiteX409" fmla="*/ 2671374 w 6043926"/>
              <a:gd name="connsiteY409" fmla="*/ 1077362 h 6395450"/>
              <a:gd name="connsiteX410" fmla="*/ 2617053 w 6043926"/>
              <a:gd name="connsiteY410" fmla="*/ 1023042 h 6395450"/>
              <a:gd name="connsiteX411" fmla="*/ 2517465 w 6043926"/>
              <a:gd name="connsiteY411" fmla="*/ 896293 h 6395450"/>
              <a:gd name="connsiteX412" fmla="*/ 2445037 w 6043926"/>
              <a:gd name="connsiteY412" fmla="*/ 832919 h 6395450"/>
              <a:gd name="connsiteX413" fmla="*/ 2399770 w 6043926"/>
              <a:gd name="connsiteY413" fmla="*/ 778598 h 6395450"/>
              <a:gd name="connsiteX414" fmla="*/ 2263968 w 6043926"/>
              <a:gd name="connsiteY414" fmla="*/ 688063 h 6395450"/>
              <a:gd name="connsiteX415" fmla="*/ 2218701 w 6043926"/>
              <a:gd name="connsiteY415" fmla="*/ 651849 h 6395450"/>
              <a:gd name="connsiteX416" fmla="*/ 2091952 w 6043926"/>
              <a:gd name="connsiteY416" fmla="*/ 570368 h 6395450"/>
              <a:gd name="connsiteX417" fmla="*/ 1919936 w 6043926"/>
              <a:gd name="connsiteY417" fmla="*/ 479834 h 6395450"/>
              <a:gd name="connsiteX418" fmla="*/ 1883723 w 6043926"/>
              <a:gd name="connsiteY418" fmla="*/ 461727 h 6395450"/>
              <a:gd name="connsiteX419" fmla="*/ 1693600 w 6043926"/>
              <a:gd name="connsiteY419" fmla="*/ 353085 h 6395450"/>
              <a:gd name="connsiteX420" fmla="*/ 1621172 w 6043926"/>
              <a:gd name="connsiteY420" fmla="*/ 325925 h 6395450"/>
              <a:gd name="connsiteX421" fmla="*/ 1566851 w 6043926"/>
              <a:gd name="connsiteY421" fmla="*/ 289711 h 6395450"/>
              <a:gd name="connsiteX422" fmla="*/ 1494424 w 6043926"/>
              <a:gd name="connsiteY422" fmla="*/ 271604 h 6395450"/>
              <a:gd name="connsiteX423" fmla="*/ 1421996 w 6043926"/>
              <a:gd name="connsiteY423" fmla="*/ 244443 h 6395450"/>
              <a:gd name="connsiteX424" fmla="*/ 1259034 w 6043926"/>
              <a:gd name="connsiteY424" fmla="*/ 262550 h 6395450"/>
              <a:gd name="connsiteX425" fmla="*/ 1168499 w 6043926"/>
              <a:gd name="connsiteY425" fmla="*/ 344032 h 6395450"/>
              <a:gd name="connsiteX426" fmla="*/ 1123232 w 6043926"/>
              <a:gd name="connsiteY426" fmla="*/ 389299 h 6395450"/>
              <a:gd name="connsiteX427" fmla="*/ 1032697 w 6043926"/>
              <a:gd name="connsiteY427" fmla="*/ 525101 h 6395450"/>
              <a:gd name="connsiteX428" fmla="*/ 996483 w 6043926"/>
              <a:gd name="connsiteY428" fmla="*/ 606582 h 6395450"/>
              <a:gd name="connsiteX429" fmla="*/ 924055 w 6043926"/>
              <a:gd name="connsiteY429" fmla="*/ 769544 h 6395450"/>
              <a:gd name="connsiteX430" fmla="*/ 896895 w 6043926"/>
              <a:gd name="connsiteY430" fmla="*/ 878186 h 6395450"/>
              <a:gd name="connsiteX431" fmla="*/ 815414 w 6043926"/>
              <a:gd name="connsiteY431" fmla="*/ 1113576 h 6395450"/>
              <a:gd name="connsiteX432" fmla="*/ 733933 w 6043926"/>
              <a:gd name="connsiteY432" fmla="*/ 1484768 h 6395450"/>
              <a:gd name="connsiteX433" fmla="*/ 688665 w 6043926"/>
              <a:gd name="connsiteY433" fmla="*/ 1801640 h 6395450"/>
              <a:gd name="connsiteX434" fmla="*/ 670558 w 6043926"/>
              <a:gd name="connsiteY434" fmla="*/ 2236206 h 6395450"/>
              <a:gd name="connsiteX435" fmla="*/ 652451 w 6043926"/>
              <a:gd name="connsiteY435" fmla="*/ 2335794 h 6395450"/>
              <a:gd name="connsiteX436" fmla="*/ 625291 w 6043926"/>
              <a:gd name="connsiteY436" fmla="*/ 2562131 h 6395450"/>
              <a:gd name="connsiteX437" fmla="*/ 616237 w 6043926"/>
              <a:gd name="connsiteY437" fmla="*/ 2833735 h 6395450"/>
              <a:gd name="connsiteX438" fmla="*/ 580024 w 6043926"/>
              <a:gd name="connsiteY438" fmla="*/ 2933323 h 6395450"/>
              <a:gd name="connsiteX439" fmla="*/ 570970 w 6043926"/>
              <a:gd name="connsiteY439" fmla="*/ 3023857 h 6395450"/>
              <a:gd name="connsiteX440" fmla="*/ 561917 w 6043926"/>
              <a:gd name="connsiteY440" fmla="*/ 3069125 h 6395450"/>
              <a:gd name="connsiteX441" fmla="*/ 534756 w 6043926"/>
              <a:gd name="connsiteY441" fmla="*/ 3277354 h 6395450"/>
              <a:gd name="connsiteX442" fmla="*/ 525703 w 6043926"/>
              <a:gd name="connsiteY442" fmla="*/ 3585172 h 6395450"/>
              <a:gd name="connsiteX443" fmla="*/ 516649 w 6043926"/>
              <a:gd name="connsiteY443" fmla="*/ 3684760 h 6395450"/>
              <a:gd name="connsiteX444" fmla="*/ 507596 w 6043926"/>
              <a:gd name="connsiteY444" fmla="*/ 3892990 h 6395450"/>
              <a:gd name="connsiteX445" fmla="*/ 543810 w 6043926"/>
              <a:gd name="connsiteY445" fmla="*/ 4762123 h 6395450"/>
              <a:gd name="connsiteX446" fmla="*/ 580024 w 6043926"/>
              <a:gd name="connsiteY446" fmla="*/ 4925085 h 6395450"/>
              <a:gd name="connsiteX447" fmla="*/ 625291 w 6043926"/>
              <a:gd name="connsiteY447" fmla="*/ 4997513 h 6395450"/>
              <a:gd name="connsiteX448" fmla="*/ 679612 w 6043926"/>
              <a:gd name="connsiteY448" fmla="*/ 5160475 h 6395450"/>
              <a:gd name="connsiteX449" fmla="*/ 697719 w 6043926"/>
              <a:gd name="connsiteY449" fmla="*/ 5223849 h 6395450"/>
              <a:gd name="connsiteX450" fmla="*/ 742986 w 6043926"/>
              <a:gd name="connsiteY450" fmla="*/ 5287224 h 6395450"/>
              <a:gd name="connsiteX451" fmla="*/ 788253 w 6043926"/>
              <a:gd name="connsiteY451" fmla="*/ 5395865 h 6395450"/>
              <a:gd name="connsiteX452" fmla="*/ 806360 w 6043926"/>
              <a:gd name="connsiteY452" fmla="*/ 5450186 h 6395450"/>
              <a:gd name="connsiteX453" fmla="*/ 833521 w 6043926"/>
              <a:gd name="connsiteY453" fmla="*/ 5504507 h 6395450"/>
              <a:gd name="connsiteX454" fmla="*/ 905948 w 6043926"/>
              <a:gd name="connsiteY454" fmla="*/ 5622202 h 6395450"/>
              <a:gd name="connsiteX455" fmla="*/ 933109 w 6043926"/>
              <a:gd name="connsiteY455" fmla="*/ 5667469 h 6395450"/>
              <a:gd name="connsiteX456" fmla="*/ 1032697 w 6043926"/>
              <a:gd name="connsiteY456" fmla="*/ 5776111 h 6395450"/>
              <a:gd name="connsiteX457" fmla="*/ 1068911 w 6043926"/>
              <a:gd name="connsiteY457" fmla="*/ 5803271 h 6395450"/>
              <a:gd name="connsiteX458" fmla="*/ 1123232 w 6043926"/>
              <a:gd name="connsiteY458" fmla="*/ 5821378 h 6395450"/>
              <a:gd name="connsiteX459" fmla="*/ 1168499 w 6043926"/>
              <a:gd name="connsiteY459" fmla="*/ 5848539 h 6395450"/>
              <a:gd name="connsiteX460" fmla="*/ 1259034 w 6043926"/>
              <a:gd name="connsiteY460" fmla="*/ 5884752 h 6395450"/>
              <a:gd name="connsiteX461" fmla="*/ 1394836 w 6043926"/>
              <a:gd name="connsiteY461" fmla="*/ 5893806 h 6395450"/>
              <a:gd name="connsiteX462" fmla="*/ 1431049 w 6043926"/>
              <a:gd name="connsiteY462" fmla="*/ 5902859 h 6395450"/>
              <a:gd name="connsiteX463" fmla="*/ 1639279 w 6043926"/>
              <a:gd name="connsiteY463" fmla="*/ 5930020 h 6395450"/>
              <a:gd name="connsiteX464" fmla="*/ 1938043 w 6043926"/>
              <a:gd name="connsiteY464" fmla="*/ 5911913 h 6395450"/>
              <a:gd name="connsiteX465" fmla="*/ 2019525 w 6043926"/>
              <a:gd name="connsiteY465" fmla="*/ 5839485 h 6395450"/>
              <a:gd name="connsiteX466" fmla="*/ 2091952 w 6043926"/>
              <a:gd name="connsiteY466" fmla="*/ 5794218 h 6395450"/>
              <a:gd name="connsiteX467" fmla="*/ 2182487 w 6043926"/>
              <a:gd name="connsiteY467" fmla="*/ 5694630 h 6395450"/>
              <a:gd name="connsiteX468" fmla="*/ 2273022 w 6043926"/>
              <a:gd name="connsiteY468" fmla="*/ 5585988 h 6395450"/>
              <a:gd name="connsiteX469" fmla="*/ 2363556 w 6043926"/>
              <a:gd name="connsiteY469" fmla="*/ 5477346 h 6395450"/>
              <a:gd name="connsiteX470" fmla="*/ 2435984 w 6043926"/>
              <a:gd name="connsiteY470" fmla="*/ 5332491 h 6395450"/>
              <a:gd name="connsiteX471" fmla="*/ 2481251 w 6043926"/>
              <a:gd name="connsiteY471" fmla="*/ 5251010 h 6395450"/>
              <a:gd name="connsiteX472" fmla="*/ 2535572 w 6043926"/>
              <a:gd name="connsiteY472" fmla="*/ 5106154 h 6395450"/>
              <a:gd name="connsiteX473" fmla="*/ 2580839 w 6043926"/>
              <a:gd name="connsiteY473" fmla="*/ 5015620 h 6395450"/>
              <a:gd name="connsiteX474" fmla="*/ 2635160 w 6043926"/>
              <a:gd name="connsiteY474" fmla="*/ 4870764 h 6395450"/>
              <a:gd name="connsiteX475" fmla="*/ 2662321 w 6043926"/>
              <a:gd name="connsiteY475" fmla="*/ 4816443 h 6395450"/>
              <a:gd name="connsiteX476" fmla="*/ 2680428 w 6043926"/>
              <a:gd name="connsiteY476" fmla="*/ 4753069 h 6395450"/>
              <a:gd name="connsiteX477" fmla="*/ 2743802 w 6043926"/>
              <a:gd name="connsiteY477" fmla="*/ 4635374 h 6395450"/>
              <a:gd name="connsiteX478" fmla="*/ 2770962 w 6043926"/>
              <a:gd name="connsiteY478" fmla="*/ 4481465 h 6395450"/>
              <a:gd name="connsiteX479" fmla="*/ 2789069 w 6043926"/>
              <a:gd name="connsiteY479" fmla="*/ 4381877 h 6395450"/>
              <a:gd name="connsiteX480" fmla="*/ 2807176 w 6043926"/>
              <a:gd name="connsiteY480" fmla="*/ 4191754 h 6395450"/>
              <a:gd name="connsiteX481" fmla="*/ 2816230 w 6043926"/>
              <a:gd name="connsiteY481" fmla="*/ 4092166 h 6395450"/>
              <a:gd name="connsiteX482" fmla="*/ 2843390 w 6043926"/>
              <a:gd name="connsiteY482" fmla="*/ 4019739 h 6395450"/>
              <a:gd name="connsiteX483" fmla="*/ 2870550 w 6043926"/>
              <a:gd name="connsiteY483" fmla="*/ 3241141 h 6395450"/>
              <a:gd name="connsiteX484" fmla="*/ 2897711 w 6043926"/>
              <a:gd name="connsiteY484" fmla="*/ 3141552 h 6395450"/>
              <a:gd name="connsiteX485" fmla="*/ 2915818 w 6043926"/>
              <a:gd name="connsiteY485" fmla="*/ 2860895 h 6395450"/>
              <a:gd name="connsiteX486" fmla="*/ 2942978 w 6043926"/>
              <a:gd name="connsiteY486" fmla="*/ 2770360 h 6395450"/>
              <a:gd name="connsiteX487" fmla="*/ 2933925 w 6043926"/>
              <a:gd name="connsiteY487" fmla="*/ 2091350 h 6395450"/>
              <a:gd name="connsiteX488" fmla="*/ 2915818 w 6043926"/>
              <a:gd name="connsiteY488" fmla="*/ 1928388 h 6395450"/>
              <a:gd name="connsiteX489" fmla="*/ 2888657 w 6043926"/>
              <a:gd name="connsiteY489" fmla="*/ 1837853 h 6395450"/>
              <a:gd name="connsiteX490" fmla="*/ 2852443 w 6043926"/>
              <a:gd name="connsiteY490" fmla="*/ 1665838 h 6395450"/>
              <a:gd name="connsiteX491" fmla="*/ 2798123 w 6043926"/>
              <a:gd name="connsiteY491" fmla="*/ 1475715 h 6395450"/>
              <a:gd name="connsiteX492" fmla="*/ 2780016 w 6043926"/>
              <a:gd name="connsiteY492" fmla="*/ 1358020 h 6395450"/>
              <a:gd name="connsiteX493" fmla="*/ 2743802 w 6043926"/>
              <a:gd name="connsiteY493" fmla="*/ 1303699 h 6395450"/>
              <a:gd name="connsiteX494" fmla="*/ 2734748 w 6043926"/>
              <a:gd name="connsiteY494" fmla="*/ 1276539 h 6395450"/>
              <a:gd name="connsiteX495" fmla="*/ 2689481 w 6043926"/>
              <a:gd name="connsiteY495" fmla="*/ 1195057 h 6395450"/>
              <a:gd name="connsiteX496" fmla="*/ 2526519 w 6043926"/>
              <a:gd name="connsiteY496" fmla="*/ 968721 h 6395450"/>
              <a:gd name="connsiteX497" fmla="*/ 2481251 w 6043926"/>
              <a:gd name="connsiteY497" fmla="*/ 905346 h 6395450"/>
              <a:gd name="connsiteX498" fmla="*/ 2363556 w 6043926"/>
              <a:gd name="connsiteY498" fmla="*/ 778598 h 6395450"/>
              <a:gd name="connsiteX499" fmla="*/ 2300182 w 6043926"/>
              <a:gd name="connsiteY499" fmla="*/ 706170 h 6395450"/>
              <a:gd name="connsiteX500" fmla="*/ 2191540 w 6043926"/>
              <a:gd name="connsiteY500" fmla="*/ 597529 h 6395450"/>
              <a:gd name="connsiteX501" fmla="*/ 2064792 w 6043926"/>
              <a:gd name="connsiteY501" fmla="*/ 516047 h 6395450"/>
              <a:gd name="connsiteX502" fmla="*/ 2019525 w 6043926"/>
              <a:gd name="connsiteY502" fmla="*/ 488887 h 6395450"/>
              <a:gd name="connsiteX503" fmla="*/ 1965204 w 6043926"/>
              <a:gd name="connsiteY503" fmla="*/ 452673 h 6395450"/>
              <a:gd name="connsiteX504" fmla="*/ 1865616 w 6043926"/>
              <a:gd name="connsiteY504" fmla="*/ 407406 h 6395450"/>
              <a:gd name="connsiteX505" fmla="*/ 1775081 w 6043926"/>
              <a:gd name="connsiteY505" fmla="*/ 362139 h 6395450"/>
              <a:gd name="connsiteX506" fmla="*/ 1612119 w 6043926"/>
              <a:gd name="connsiteY506" fmla="*/ 307818 h 6395450"/>
              <a:gd name="connsiteX507" fmla="*/ 1557798 w 6043926"/>
              <a:gd name="connsiteY507" fmla="*/ 289711 h 6395450"/>
              <a:gd name="connsiteX508" fmla="*/ 1503477 w 6043926"/>
              <a:gd name="connsiteY508" fmla="*/ 280657 h 6395450"/>
              <a:gd name="connsiteX509" fmla="*/ 1440103 w 6043926"/>
              <a:gd name="connsiteY509" fmla="*/ 262550 h 6395450"/>
              <a:gd name="connsiteX510" fmla="*/ 1385782 w 6043926"/>
              <a:gd name="connsiteY510" fmla="*/ 244443 h 6395450"/>
              <a:gd name="connsiteX511" fmla="*/ 1222820 w 6043926"/>
              <a:gd name="connsiteY511" fmla="*/ 226337 h 6395450"/>
              <a:gd name="connsiteX512" fmla="*/ 996483 w 6043926"/>
              <a:gd name="connsiteY512" fmla="*/ 253497 h 6395450"/>
              <a:gd name="connsiteX513" fmla="*/ 905948 w 6043926"/>
              <a:gd name="connsiteY513" fmla="*/ 334978 h 6395450"/>
              <a:gd name="connsiteX514" fmla="*/ 706772 w 6043926"/>
              <a:gd name="connsiteY514" fmla="*/ 606582 h 6395450"/>
              <a:gd name="connsiteX515" fmla="*/ 444222 w 6043926"/>
              <a:gd name="connsiteY515" fmla="*/ 986828 h 6395450"/>
              <a:gd name="connsiteX516" fmla="*/ 398954 w 6043926"/>
              <a:gd name="connsiteY516" fmla="*/ 1104523 h 6395450"/>
              <a:gd name="connsiteX517" fmla="*/ 272206 w 6043926"/>
              <a:gd name="connsiteY517" fmla="*/ 1394234 h 6395450"/>
              <a:gd name="connsiteX518" fmla="*/ 163564 w 6043926"/>
              <a:gd name="connsiteY518" fmla="*/ 1865014 h 6395450"/>
              <a:gd name="connsiteX519" fmla="*/ 154511 w 6043926"/>
              <a:gd name="connsiteY519" fmla="*/ 2027976 h 6395450"/>
              <a:gd name="connsiteX520" fmla="*/ 127350 w 6043926"/>
              <a:gd name="connsiteY520" fmla="*/ 2154725 h 6395450"/>
              <a:gd name="connsiteX521" fmla="*/ 109243 w 6043926"/>
              <a:gd name="connsiteY521" fmla="*/ 2308634 h 6395450"/>
              <a:gd name="connsiteX522" fmla="*/ 82083 w 6043926"/>
              <a:gd name="connsiteY522" fmla="*/ 2725093 h 6395450"/>
              <a:gd name="connsiteX523" fmla="*/ 18709 w 6043926"/>
              <a:gd name="connsiteY523" fmla="*/ 3041964 h 6395450"/>
              <a:gd name="connsiteX524" fmla="*/ 602 w 6043926"/>
              <a:gd name="connsiteY524" fmla="*/ 3467477 h 6395450"/>
              <a:gd name="connsiteX525" fmla="*/ 27762 w 6043926"/>
              <a:gd name="connsiteY525" fmla="*/ 3820562 h 6395450"/>
              <a:gd name="connsiteX526" fmla="*/ 36816 w 6043926"/>
              <a:gd name="connsiteY526" fmla="*/ 4617267 h 6395450"/>
              <a:gd name="connsiteX527" fmla="*/ 82083 w 6043926"/>
              <a:gd name="connsiteY527" fmla="*/ 4744016 h 6395450"/>
              <a:gd name="connsiteX528" fmla="*/ 100190 w 6043926"/>
              <a:gd name="connsiteY528" fmla="*/ 4834550 h 6395450"/>
              <a:gd name="connsiteX529" fmla="*/ 208832 w 6043926"/>
              <a:gd name="connsiteY529" fmla="*/ 5006566 h 6395450"/>
              <a:gd name="connsiteX530" fmla="*/ 235992 w 6043926"/>
              <a:gd name="connsiteY530" fmla="*/ 5069941 h 6395450"/>
              <a:gd name="connsiteX531" fmla="*/ 362740 w 6043926"/>
              <a:gd name="connsiteY531" fmla="*/ 5287224 h 6395450"/>
              <a:gd name="connsiteX532" fmla="*/ 398954 w 6043926"/>
              <a:gd name="connsiteY532" fmla="*/ 5350598 h 6395450"/>
              <a:gd name="connsiteX533" fmla="*/ 498542 w 6043926"/>
              <a:gd name="connsiteY533" fmla="*/ 5486400 h 6395450"/>
              <a:gd name="connsiteX534" fmla="*/ 525703 w 6043926"/>
              <a:gd name="connsiteY534" fmla="*/ 5522614 h 6395450"/>
              <a:gd name="connsiteX535" fmla="*/ 598131 w 6043926"/>
              <a:gd name="connsiteY535" fmla="*/ 5595042 h 6395450"/>
              <a:gd name="connsiteX536" fmla="*/ 652451 w 6043926"/>
              <a:gd name="connsiteY536" fmla="*/ 5631255 h 6395450"/>
              <a:gd name="connsiteX537" fmla="*/ 761093 w 6043926"/>
              <a:gd name="connsiteY537" fmla="*/ 5712737 h 6395450"/>
              <a:gd name="connsiteX538" fmla="*/ 797307 w 6043926"/>
              <a:gd name="connsiteY538" fmla="*/ 5730843 h 6395450"/>
              <a:gd name="connsiteX539" fmla="*/ 842574 w 6043926"/>
              <a:gd name="connsiteY539" fmla="*/ 5767057 h 6395450"/>
              <a:gd name="connsiteX540" fmla="*/ 869735 w 6043926"/>
              <a:gd name="connsiteY540" fmla="*/ 5776111 h 6395450"/>
              <a:gd name="connsiteX541" fmla="*/ 924055 w 6043926"/>
              <a:gd name="connsiteY541" fmla="*/ 5803271 h 6395450"/>
              <a:gd name="connsiteX542" fmla="*/ 1023643 w 6043926"/>
              <a:gd name="connsiteY542" fmla="*/ 5857592 h 6395450"/>
              <a:gd name="connsiteX543" fmla="*/ 1123232 w 6043926"/>
              <a:gd name="connsiteY543" fmla="*/ 5902859 h 6395450"/>
              <a:gd name="connsiteX544" fmla="*/ 1159445 w 6043926"/>
              <a:gd name="connsiteY544" fmla="*/ 5920966 h 6395450"/>
              <a:gd name="connsiteX545" fmla="*/ 1204713 w 6043926"/>
              <a:gd name="connsiteY545" fmla="*/ 5939073 h 6395450"/>
              <a:gd name="connsiteX546" fmla="*/ 1259034 w 6043926"/>
              <a:gd name="connsiteY546" fmla="*/ 5957180 h 6395450"/>
              <a:gd name="connsiteX547" fmla="*/ 1322408 w 6043926"/>
              <a:gd name="connsiteY547" fmla="*/ 5984341 h 6395450"/>
              <a:gd name="connsiteX548" fmla="*/ 1367675 w 6043926"/>
              <a:gd name="connsiteY548" fmla="*/ 6011501 h 6395450"/>
              <a:gd name="connsiteX549" fmla="*/ 1412942 w 6043926"/>
              <a:gd name="connsiteY549" fmla="*/ 6020554 h 6395450"/>
              <a:gd name="connsiteX550" fmla="*/ 1530637 w 6043926"/>
              <a:gd name="connsiteY550" fmla="*/ 6047715 h 6395450"/>
              <a:gd name="connsiteX551" fmla="*/ 1603065 w 6043926"/>
              <a:gd name="connsiteY551" fmla="*/ 6056768 h 6395450"/>
              <a:gd name="connsiteX552" fmla="*/ 1974257 w 6043926"/>
              <a:gd name="connsiteY552" fmla="*/ 6047715 h 6395450"/>
              <a:gd name="connsiteX553" fmla="*/ 2046685 w 6043926"/>
              <a:gd name="connsiteY553" fmla="*/ 6002447 h 6395450"/>
              <a:gd name="connsiteX554" fmla="*/ 2073845 w 6043926"/>
              <a:gd name="connsiteY554" fmla="*/ 5984341 h 6395450"/>
              <a:gd name="connsiteX555" fmla="*/ 2119113 w 6043926"/>
              <a:gd name="connsiteY555" fmla="*/ 5948127 h 6395450"/>
              <a:gd name="connsiteX556" fmla="*/ 2164380 w 6043926"/>
              <a:gd name="connsiteY556" fmla="*/ 5939073 h 6395450"/>
              <a:gd name="connsiteX557" fmla="*/ 2245861 w 6043926"/>
              <a:gd name="connsiteY557" fmla="*/ 5884752 h 6395450"/>
              <a:gd name="connsiteX558" fmla="*/ 2408824 w 6043926"/>
              <a:gd name="connsiteY558" fmla="*/ 5703683 h 6395450"/>
              <a:gd name="connsiteX559" fmla="*/ 2445037 w 6043926"/>
              <a:gd name="connsiteY559" fmla="*/ 5622202 h 6395450"/>
              <a:gd name="connsiteX560" fmla="*/ 2472198 w 6043926"/>
              <a:gd name="connsiteY560" fmla="*/ 5540721 h 6395450"/>
              <a:gd name="connsiteX561" fmla="*/ 2526519 w 6043926"/>
              <a:gd name="connsiteY561" fmla="*/ 5423026 h 6395450"/>
              <a:gd name="connsiteX562" fmla="*/ 2562733 w 6043926"/>
              <a:gd name="connsiteY562" fmla="*/ 5305331 h 6395450"/>
              <a:gd name="connsiteX563" fmla="*/ 2626107 w 6043926"/>
              <a:gd name="connsiteY563" fmla="*/ 5178582 h 6395450"/>
              <a:gd name="connsiteX564" fmla="*/ 2644214 w 6043926"/>
              <a:gd name="connsiteY564" fmla="*/ 5069941 h 6395450"/>
              <a:gd name="connsiteX565" fmla="*/ 2671374 w 6043926"/>
              <a:gd name="connsiteY565" fmla="*/ 4988459 h 6395450"/>
              <a:gd name="connsiteX566" fmla="*/ 2689481 w 6043926"/>
              <a:gd name="connsiteY566" fmla="*/ 4861711 h 6395450"/>
              <a:gd name="connsiteX567" fmla="*/ 2725695 w 6043926"/>
              <a:gd name="connsiteY567" fmla="*/ 4780230 h 6395450"/>
              <a:gd name="connsiteX568" fmla="*/ 2734748 w 6043926"/>
              <a:gd name="connsiteY568" fmla="*/ 4725909 h 6395450"/>
              <a:gd name="connsiteX569" fmla="*/ 2743802 w 6043926"/>
              <a:gd name="connsiteY569" fmla="*/ 4662535 h 6395450"/>
              <a:gd name="connsiteX570" fmla="*/ 2761909 w 6043926"/>
              <a:gd name="connsiteY570" fmla="*/ 4590107 h 6395450"/>
              <a:gd name="connsiteX571" fmla="*/ 2770962 w 6043926"/>
              <a:gd name="connsiteY571" fmla="*/ 4499572 h 6395450"/>
              <a:gd name="connsiteX572" fmla="*/ 2780016 w 6043926"/>
              <a:gd name="connsiteY572" fmla="*/ 4436198 h 6395450"/>
              <a:gd name="connsiteX573" fmla="*/ 2789069 w 6043926"/>
              <a:gd name="connsiteY573" fmla="*/ 3666653 h 6395450"/>
              <a:gd name="connsiteX574" fmla="*/ 2807176 w 6043926"/>
              <a:gd name="connsiteY574" fmla="*/ 3585172 h 6395450"/>
              <a:gd name="connsiteX575" fmla="*/ 2816230 w 6043926"/>
              <a:gd name="connsiteY575" fmla="*/ 3521798 h 6395450"/>
              <a:gd name="connsiteX576" fmla="*/ 2834336 w 6043926"/>
              <a:gd name="connsiteY576" fmla="*/ 3385996 h 6395450"/>
              <a:gd name="connsiteX577" fmla="*/ 2852443 w 6043926"/>
              <a:gd name="connsiteY577" fmla="*/ 3295461 h 6395450"/>
              <a:gd name="connsiteX578" fmla="*/ 2879604 w 6043926"/>
              <a:gd name="connsiteY578" fmla="*/ 3141552 h 6395450"/>
              <a:gd name="connsiteX579" fmla="*/ 2915818 w 6043926"/>
              <a:gd name="connsiteY579" fmla="*/ 2978590 h 6395450"/>
              <a:gd name="connsiteX580" fmla="*/ 2924871 w 6043926"/>
              <a:gd name="connsiteY580" fmla="*/ 2888055 h 6395450"/>
              <a:gd name="connsiteX581" fmla="*/ 2933925 w 6043926"/>
              <a:gd name="connsiteY581" fmla="*/ 2806574 h 6395450"/>
              <a:gd name="connsiteX582" fmla="*/ 2970138 w 6043926"/>
              <a:gd name="connsiteY582" fmla="*/ 2616451 h 6395450"/>
              <a:gd name="connsiteX583" fmla="*/ 3006352 w 6043926"/>
              <a:gd name="connsiteY583" fmla="*/ 2399168 h 6395450"/>
              <a:gd name="connsiteX584" fmla="*/ 3015406 w 6043926"/>
              <a:gd name="connsiteY584" fmla="*/ 2299580 h 6395450"/>
              <a:gd name="connsiteX585" fmla="*/ 3024459 w 6043926"/>
              <a:gd name="connsiteY585" fmla="*/ 2218099 h 6395450"/>
              <a:gd name="connsiteX586" fmla="*/ 3060673 w 6043926"/>
              <a:gd name="connsiteY586" fmla="*/ 2009869 h 6395450"/>
              <a:gd name="connsiteX587" fmla="*/ 3069727 w 6043926"/>
              <a:gd name="connsiteY587" fmla="*/ 968721 h 6395450"/>
              <a:gd name="connsiteX588" fmla="*/ 3078780 w 6043926"/>
              <a:gd name="connsiteY588" fmla="*/ 796705 h 6395450"/>
              <a:gd name="connsiteX589" fmla="*/ 3105940 w 6043926"/>
              <a:gd name="connsiteY589" fmla="*/ 715224 h 6395450"/>
              <a:gd name="connsiteX590" fmla="*/ 3124047 w 6043926"/>
              <a:gd name="connsiteY590" fmla="*/ 651849 h 6395450"/>
              <a:gd name="connsiteX591" fmla="*/ 3151208 w 6043926"/>
              <a:gd name="connsiteY591" fmla="*/ 606582 h 6395450"/>
              <a:gd name="connsiteX592" fmla="*/ 3169315 w 6043926"/>
              <a:gd name="connsiteY592" fmla="*/ 543208 h 6395450"/>
              <a:gd name="connsiteX593" fmla="*/ 3196475 w 6043926"/>
              <a:gd name="connsiteY593" fmla="*/ 516047 h 6395450"/>
              <a:gd name="connsiteX594" fmla="*/ 3223636 w 6043926"/>
              <a:gd name="connsiteY594" fmla="*/ 479834 h 6395450"/>
              <a:gd name="connsiteX595" fmla="*/ 3296063 w 6043926"/>
              <a:gd name="connsiteY595" fmla="*/ 434566 h 6395450"/>
              <a:gd name="connsiteX596" fmla="*/ 3359437 w 6043926"/>
              <a:gd name="connsiteY596" fmla="*/ 389299 h 6395450"/>
              <a:gd name="connsiteX597" fmla="*/ 3468079 w 6043926"/>
              <a:gd name="connsiteY597" fmla="*/ 325925 h 6395450"/>
              <a:gd name="connsiteX598" fmla="*/ 3495239 w 6043926"/>
              <a:gd name="connsiteY598" fmla="*/ 316871 h 6395450"/>
              <a:gd name="connsiteX599" fmla="*/ 3549560 w 6043926"/>
              <a:gd name="connsiteY599" fmla="*/ 289711 h 6395450"/>
              <a:gd name="connsiteX600" fmla="*/ 3631041 w 6043926"/>
              <a:gd name="connsiteY600" fmla="*/ 280657 h 6395450"/>
              <a:gd name="connsiteX601" fmla="*/ 3694416 w 6043926"/>
              <a:gd name="connsiteY601" fmla="*/ 271604 h 6395450"/>
              <a:gd name="connsiteX602" fmla="*/ 3748736 w 6043926"/>
              <a:gd name="connsiteY602" fmla="*/ 253497 h 6395450"/>
              <a:gd name="connsiteX603" fmla="*/ 4047501 w 6043926"/>
              <a:gd name="connsiteY603" fmla="*/ 271604 h 6395450"/>
              <a:gd name="connsiteX604" fmla="*/ 4083715 w 6043926"/>
              <a:gd name="connsiteY604" fmla="*/ 307818 h 6395450"/>
              <a:gd name="connsiteX605" fmla="*/ 4156142 w 6043926"/>
              <a:gd name="connsiteY605" fmla="*/ 371192 h 6395450"/>
              <a:gd name="connsiteX606" fmla="*/ 4183303 w 6043926"/>
              <a:gd name="connsiteY606" fmla="*/ 407406 h 6395450"/>
              <a:gd name="connsiteX607" fmla="*/ 4355319 w 6043926"/>
              <a:gd name="connsiteY607" fmla="*/ 588475 h 6395450"/>
              <a:gd name="connsiteX608" fmla="*/ 4436800 w 6043926"/>
              <a:gd name="connsiteY608" fmla="*/ 697117 h 6395450"/>
              <a:gd name="connsiteX609" fmla="*/ 4672190 w 6043926"/>
              <a:gd name="connsiteY609" fmla="*/ 914400 h 6395450"/>
              <a:gd name="connsiteX610" fmla="*/ 4835152 w 6043926"/>
              <a:gd name="connsiteY610" fmla="*/ 1050202 h 6395450"/>
              <a:gd name="connsiteX611" fmla="*/ 4989061 w 6043926"/>
              <a:gd name="connsiteY611" fmla="*/ 1222218 h 6395450"/>
              <a:gd name="connsiteX612" fmla="*/ 5025275 w 6043926"/>
              <a:gd name="connsiteY612" fmla="*/ 1312752 h 6395450"/>
              <a:gd name="connsiteX613" fmla="*/ 5142970 w 6043926"/>
              <a:gd name="connsiteY613" fmla="*/ 1493822 h 6395450"/>
              <a:gd name="connsiteX614" fmla="*/ 5170131 w 6043926"/>
              <a:gd name="connsiteY614" fmla="*/ 1602463 h 6395450"/>
              <a:gd name="connsiteX615" fmla="*/ 5242558 w 6043926"/>
              <a:gd name="connsiteY615" fmla="*/ 1801640 h 6395450"/>
              <a:gd name="connsiteX616" fmla="*/ 5269719 w 6043926"/>
              <a:gd name="connsiteY616" fmla="*/ 2009869 h 6395450"/>
              <a:gd name="connsiteX617" fmla="*/ 5305933 w 6043926"/>
              <a:gd name="connsiteY617" fmla="*/ 2127564 h 6395450"/>
              <a:gd name="connsiteX618" fmla="*/ 5342146 w 6043926"/>
              <a:gd name="connsiteY618" fmla="*/ 2525917 h 6395450"/>
              <a:gd name="connsiteX619" fmla="*/ 5369307 w 6043926"/>
              <a:gd name="connsiteY619" fmla="*/ 2652665 h 6395450"/>
              <a:gd name="connsiteX620" fmla="*/ 5378360 w 6043926"/>
              <a:gd name="connsiteY620" fmla="*/ 2788467 h 6395450"/>
              <a:gd name="connsiteX621" fmla="*/ 5405521 w 6043926"/>
              <a:gd name="connsiteY621" fmla="*/ 2906162 h 6395450"/>
              <a:gd name="connsiteX622" fmla="*/ 5432681 w 6043926"/>
              <a:gd name="connsiteY622" fmla="*/ 3069125 h 6395450"/>
              <a:gd name="connsiteX623" fmla="*/ 5468895 w 6043926"/>
              <a:gd name="connsiteY623" fmla="*/ 3313568 h 6395450"/>
              <a:gd name="connsiteX624" fmla="*/ 5477948 w 6043926"/>
              <a:gd name="connsiteY624" fmla="*/ 3440317 h 6395450"/>
              <a:gd name="connsiteX625" fmla="*/ 5514162 w 6043926"/>
              <a:gd name="connsiteY625" fmla="*/ 3675707 h 6395450"/>
              <a:gd name="connsiteX626" fmla="*/ 5505109 w 6043926"/>
              <a:gd name="connsiteY626" fmla="*/ 4291343 h 6395450"/>
              <a:gd name="connsiteX627" fmla="*/ 5496055 w 6043926"/>
              <a:gd name="connsiteY627" fmla="*/ 4390931 h 6395450"/>
              <a:gd name="connsiteX628" fmla="*/ 5459841 w 6043926"/>
              <a:gd name="connsiteY628" fmla="*/ 4499572 h 6395450"/>
              <a:gd name="connsiteX629" fmla="*/ 5432681 w 6043926"/>
              <a:gd name="connsiteY629" fmla="*/ 4599160 h 6395450"/>
              <a:gd name="connsiteX630" fmla="*/ 5396467 w 6043926"/>
              <a:gd name="connsiteY630" fmla="*/ 4707802 h 6395450"/>
              <a:gd name="connsiteX631" fmla="*/ 5378360 w 6043926"/>
              <a:gd name="connsiteY631" fmla="*/ 4798337 h 6395450"/>
              <a:gd name="connsiteX632" fmla="*/ 5351200 w 6043926"/>
              <a:gd name="connsiteY632" fmla="*/ 4916032 h 6395450"/>
              <a:gd name="connsiteX633" fmla="*/ 5314986 w 6043926"/>
              <a:gd name="connsiteY633" fmla="*/ 5088047 h 6395450"/>
              <a:gd name="connsiteX634" fmla="*/ 5296879 w 6043926"/>
              <a:gd name="connsiteY634" fmla="*/ 5232903 h 6395450"/>
              <a:gd name="connsiteX635" fmla="*/ 5260665 w 6043926"/>
              <a:gd name="connsiteY635" fmla="*/ 5296277 h 6395450"/>
              <a:gd name="connsiteX636" fmla="*/ 5233505 w 6043926"/>
              <a:gd name="connsiteY636" fmla="*/ 5359651 h 6395450"/>
              <a:gd name="connsiteX637" fmla="*/ 5188237 w 6043926"/>
              <a:gd name="connsiteY637" fmla="*/ 5477346 h 6395450"/>
              <a:gd name="connsiteX638" fmla="*/ 5170131 w 6043926"/>
              <a:gd name="connsiteY638" fmla="*/ 5549774 h 6395450"/>
              <a:gd name="connsiteX639" fmla="*/ 5115810 w 6043926"/>
              <a:gd name="connsiteY639" fmla="*/ 5658416 h 6395450"/>
              <a:gd name="connsiteX640" fmla="*/ 5097703 w 6043926"/>
              <a:gd name="connsiteY640" fmla="*/ 5712737 h 6395450"/>
              <a:gd name="connsiteX641" fmla="*/ 5025275 w 6043926"/>
              <a:gd name="connsiteY641" fmla="*/ 5812325 h 6395450"/>
              <a:gd name="connsiteX642" fmla="*/ 4998115 w 6043926"/>
              <a:gd name="connsiteY642" fmla="*/ 5839485 h 6395450"/>
              <a:gd name="connsiteX643" fmla="*/ 4952847 w 6043926"/>
              <a:gd name="connsiteY643" fmla="*/ 5893806 h 6395450"/>
              <a:gd name="connsiteX644" fmla="*/ 4880420 w 6043926"/>
              <a:gd name="connsiteY644" fmla="*/ 5920966 h 6395450"/>
              <a:gd name="connsiteX645" fmla="*/ 4500174 w 6043926"/>
              <a:gd name="connsiteY645" fmla="*/ 5884752 h 6395450"/>
              <a:gd name="connsiteX646" fmla="*/ 4436800 w 6043926"/>
              <a:gd name="connsiteY646" fmla="*/ 5848539 h 6395450"/>
              <a:gd name="connsiteX647" fmla="*/ 4246677 w 6043926"/>
              <a:gd name="connsiteY647" fmla="*/ 5794218 h 6395450"/>
              <a:gd name="connsiteX648" fmla="*/ 4156142 w 6043926"/>
              <a:gd name="connsiteY648" fmla="*/ 5767057 h 6395450"/>
              <a:gd name="connsiteX649" fmla="*/ 4056554 w 6043926"/>
              <a:gd name="connsiteY649" fmla="*/ 5739897 h 6395450"/>
              <a:gd name="connsiteX650" fmla="*/ 3984127 w 6043926"/>
              <a:gd name="connsiteY650" fmla="*/ 5685576 h 6395450"/>
              <a:gd name="connsiteX651" fmla="*/ 3911699 w 6043926"/>
              <a:gd name="connsiteY651" fmla="*/ 5649362 h 6395450"/>
              <a:gd name="connsiteX652" fmla="*/ 3703469 w 6043926"/>
              <a:gd name="connsiteY652" fmla="*/ 5504507 h 6395450"/>
              <a:gd name="connsiteX653" fmla="*/ 3631041 w 6043926"/>
              <a:gd name="connsiteY653" fmla="*/ 5432079 h 6395450"/>
              <a:gd name="connsiteX654" fmla="*/ 3513346 w 6043926"/>
              <a:gd name="connsiteY654" fmla="*/ 5287224 h 6395450"/>
              <a:gd name="connsiteX655" fmla="*/ 3431865 w 6043926"/>
              <a:gd name="connsiteY655" fmla="*/ 5115208 h 6395450"/>
              <a:gd name="connsiteX656" fmla="*/ 3395651 w 6043926"/>
              <a:gd name="connsiteY656" fmla="*/ 4997513 h 6395450"/>
              <a:gd name="connsiteX657" fmla="*/ 3341331 w 6043926"/>
              <a:gd name="connsiteY657" fmla="*/ 4897925 h 6395450"/>
              <a:gd name="connsiteX658" fmla="*/ 3305117 w 6043926"/>
              <a:gd name="connsiteY658" fmla="*/ 4780230 h 6395450"/>
              <a:gd name="connsiteX659" fmla="*/ 3268903 w 6043926"/>
              <a:gd name="connsiteY659" fmla="*/ 4698748 h 6395450"/>
              <a:gd name="connsiteX660" fmla="*/ 3214582 w 6043926"/>
              <a:gd name="connsiteY660" fmla="*/ 4499572 h 6395450"/>
              <a:gd name="connsiteX661" fmla="*/ 3160261 w 6043926"/>
              <a:gd name="connsiteY661" fmla="*/ 4327556 h 6395450"/>
              <a:gd name="connsiteX662" fmla="*/ 3133101 w 6043926"/>
              <a:gd name="connsiteY662" fmla="*/ 4173647 h 6395450"/>
              <a:gd name="connsiteX663" fmla="*/ 3114994 w 6043926"/>
              <a:gd name="connsiteY663" fmla="*/ 4092166 h 6395450"/>
              <a:gd name="connsiteX664" fmla="*/ 3096887 w 6043926"/>
              <a:gd name="connsiteY664" fmla="*/ 3947311 h 6395450"/>
              <a:gd name="connsiteX665" fmla="*/ 3087834 w 6043926"/>
              <a:gd name="connsiteY665" fmla="*/ 3865830 h 6395450"/>
              <a:gd name="connsiteX666" fmla="*/ 3060673 w 6043926"/>
              <a:gd name="connsiteY666" fmla="*/ 3757188 h 6395450"/>
              <a:gd name="connsiteX667" fmla="*/ 3051620 w 6043926"/>
              <a:gd name="connsiteY667" fmla="*/ 3666653 h 6395450"/>
              <a:gd name="connsiteX668" fmla="*/ 3042566 w 6043926"/>
              <a:gd name="connsiteY668" fmla="*/ 3594226 h 6395450"/>
              <a:gd name="connsiteX669" fmla="*/ 3033513 w 6043926"/>
              <a:gd name="connsiteY669" fmla="*/ 3422210 h 6395450"/>
              <a:gd name="connsiteX670" fmla="*/ 3015406 w 6043926"/>
              <a:gd name="connsiteY670" fmla="*/ 3159659 h 6395450"/>
              <a:gd name="connsiteX671" fmla="*/ 2997299 w 6043926"/>
              <a:gd name="connsiteY671" fmla="*/ 2906162 h 6395450"/>
              <a:gd name="connsiteX672" fmla="*/ 2988245 w 6043926"/>
              <a:gd name="connsiteY672" fmla="*/ 2824681 h 6395450"/>
              <a:gd name="connsiteX673" fmla="*/ 2961085 w 6043926"/>
              <a:gd name="connsiteY673" fmla="*/ 2743200 h 6395450"/>
              <a:gd name="connsiteX674" fmla="*/ 2942978 w 6043926"/>
              <a:gd name="connsiteY674" fmla="*/ 2571184 h 6395450"/>
              <a:gd name="connsiteX675" fmla="*/ 2915818 w 6043926"/>
              <a:gd name="connsiteY675" fmla="*/ 2489703 h 6395450"/>
              <a:gd name="connsiteX676" fmla="*/ 2906764 w 6043926"/>
              <a:gd name="connsiteY676" fmla="*/ 2417275 h 6395450"/>
              <a:gd name="connsiteX677" fmla="*/ 2888657 w 6043926"/>
              <a:gd name="connsiteY677" fmla="*/ 2236206 h 6395450"/>
              <a:gd name="connsiteX678" fmla="*/ 2870550 w 6043926"/>
              <a:gd name="connsiteY678" fmla="*/ 2163778 h 6395450"/>
              <a:gd name="connsiteX679" fmla="*/ 2861497 w 6043926"/>
              <a:gd name="connsiteY679" fmla="*/ 2073243 h 6395450"/>
              <a:gd name="connsiteX680" fmla="*/ 2843390 w 6043926"/>
              <a:gd name="connsiteY680" fmla="*/ 1910281 h 6395450"/>
              <a:gd name="connsiteX681" fmla="*/ 2861497 w 6043926"/>
              <a:gd name="connsiteY681" fmla="*/ 968721 h 6395450"/>
              <a:gd name="connsiteX682" fmla="*/ 2888657 w 6043926"/>
              <a:gd name="connsiteY682" fmla="*/ 887240 h 6395450"/>
              <a:gd name="connsiteX683" fmla="*/ 3015406 w 6043926"/>
              <a:gd name="connsiteY683" fmla="*/ 597529 h 6395450"/>
              <a:gd name="connsiteX684" fmla="*/ 3060673 w 6043926"/>
              <a:gd name="connsiteY684" fmla="*/ 543208 h 6395450"/>
              <a:gd name="connsiteX685" fmla="*/ 3151208 w 6043926"/>
              <a:gd name="connsiteY685" fmla="*/ 425513 h 6395450"/>
              <a:gd name="connsiteX686" fmla="*/ 3223636 w 6043926"/>
              <a:gd name="connsiteY686" fmla="*/ 362139 h 6395450"/>
              <a:gd name="connsiteX687" fmla="*/ 3259849 w 6043926"/>
              <a:gd name="connsiteY687" fmla="*/ 344032 h 6395450"/>
              <a:gd name="connsiteX688" fmla="*/ 3277956 w 6043926"/>
              <a:gd name="connsiteY688" fmla="*/ 316871 h 6395450"/>
              <a:gd name="connsiteX689" fmla="*/ 3323224 w 6043926"/>
              <a:gd name="connsiteY689" fmla="*/ 289711 h 6395450"/>
              <a:gd name="connsiteX690" fmla="*/ 3440919 w 6043926"/>
              <a:gd name="connsiteY690" fmla="*/ 244443 h 6395450"/>
              <a:gd name="connsiteX691" fmla="*/ 3495239 w 6043926"/>
              <a:gd name="connsiteY691" fmla="*/ 217283 h 6395450"/>
              <a:gd name="connsiteX692" fmla="*/ 3549560 w 6043926"/>
              <a:gd name="connsiteY692" fmla="*/ 199176 h 6395450"/>
              <a:gd name="connsiteX693" fmla="*/ 3712523 w 6043926"/>
              <a:gd name="connsiteY693" fmla="*/ 162962 h 6395450"/>
              <a:gd name="connsiteX694" fmla="*/ 3803057 w 6043926"/>
              <a:gd name="connsiteY694" fmla="*/ 153909 h 6395450"/>
              <a:gd name="connsiteX695" fmla="*/ 4002234 w 6043926"/>
              <a:gd name="connsiteY695" fmla="*/ 190123 h 6395450"/>
              <a:gd name="connsiteX696" fmla="*/ 4337212 w 6043926"/>
              <a:gd name="connsiteY696" fmla="*/ 425513 h 6395450"/>
              <a:gd name="connsiteX697" fmla="*/ 4463960 w 6043926"/>
              <a:gd name="connsiteY697" fmla="*/ 506994 h 6395450"/>
              <a:gd name="connsiteX698" fmla="*/ 4645030 w 6043926"/>
              <a:gd name="connsiteY698" fmla="*/ 679010 h 6395450"/>
              <a:gd name="connsiteX699" fmla="*/ 4735564 w 6043926"/>
              <a:gd name="connsiteY699" fmla="*/ 769544 h 6395450"/>
              <a:gd name="connsiteX700" fmla="*/ 4907580 w 6043926"/>
              <a:gd name="connsiteY700" fmla="*/ 1059255 h 6395450"/>
              <a:gd name="connsiteX701" fmla="*/ 4952847 w 6043926"/>
              <a:gd name="connsiteY701" fmla="*/ 1149790 h 6395450"/>
              <a:gd name="connsiteX702" fmla="*/ 4998115 w 6043926"/>
              <a:gd name="connsiteY702" fmla="*/ 1258432 h 6395450"/>
              <a:gd name="connsiteX703" fmla="*/ 5070542 w 6043926"/>
              <a:gd name="connsiteY703" fmla="*/ 1493822 h 6395450"/>
              <a:gd name="connsiteX704" fmla="*/ 5097703 w 6043926"/>
              <a:gd name="connsiteY704" fmla="*/ 1629624 h 6395450"/>
              <a:gd name="connsiteX705" fmla="*/ 5142970 w 6043926"/>
              <a:gd name="connsiteY705" fmla="*/ 1910281 h 6395450"/>
              <a:gd name="connsiteX706" fmla="*/ 5152024 w 6043926"/>
              <a:gd name="connsiteY706" fmla="*/ 2091350 h 6395450"/>
              <a:gd name="connsiteX707" fmla="*/ 5179184 w 6043926"/>
              <a:gd name="connsiteY707" fmla="*/ 2263366 h 6395450"/>
              <a:gd name="connsiteX708" fmla="*/ 5206344 w 6043926"/>
              <a:gd name="connsiteY708" fmla="*/ 2453489 h 6395450"/>
              <a:gd name="connsiteX709" fmla="*/ 5242558 w 6043926"/>
              <a:gd name="connsiteY709" fmla="*/ 2643612 h 6395450"/>
              <a:gd name="connsiteX710" fmla="*/ 5296879 w 6043926"/>
              <a:gd name="connsiteY710" fmla="*/ 3005750 h 6395450"/>
              <a:gd name="connsiteX711" fmla="*/ 5305933 w 6043926"/>
              <a:gd name="connsiteY711" fmla="*/ 3105339 h 6395450"/>
              <a:gd name="connsiteX712" fmla="*/ 5324039 w 6043926"/>
              <a:gd name="connsiteY712" fmla="*/ 3223034 h 6395450"/>
              <a:gd name="connsiteX713" fmla="*/ 5342146 w 6043926"/>
              <a:gd name="connsiteY713" fmla="*/ 3367889 h 6395450"/>
              <a:gd name="connsiteX714" fmla="*/ 5351200 w 6043926"/>
              <a:gd name="connsiteY714" fmla="*/ 3467477 h 6395450"/>
              <a:gd name="connsiteX715" fmla="*/ 5378360 w 6043926"/>
              <a:gd name="connsiteY715" fmla="*/ 3576119 h 6395450"/>
              <a:gd name="connsiteX716" fmla="*/ 5351200 w 6043926"/>
              <a:gd name="connsiteY716" fmla="*/ 4182701 h 6395450"/>
              <a:gd name="connsiteX717" fmla="*/ 5333093 w 6043926"/>
              <a:gd name="connsiteY717" fmla="*/ 4282289 h 6395450"/>
              <a:gd name="connsiteX718" fmla="*/ 5296879 w 6043926"/>
              <a:gd name="connsiteY718" fmla="*/ 4499572 h 6395450"/>
              <a:gd name="connsiteX719" fmla="*/ 5233505 w 6043926"/>
              <a:gd name="connsiteY719" fmla="*/ 4689695 h 6395450"/>
              <a:gd name="connsiteX720" fmla="*/ 5215398 w 6043926"/>
              <a:gd name="connsiteY720" fmla="*/ 4753069 h 6395450"/>
              <a:gd name="connsiteX721" fmla="*/ 5197291 w 6043926"/>
              <a:gd name="connsiteY721" fmla="*/ 4852657 h 6395450"/>
              <a:gd name="connsiteX722" fmla="*/ 5152024 w 6043926"/>
              <a:gd name="connsiteY722" fmla="*/ 4934139 h 6395450"/>
              <a:gd name="connsiteX723" fmla="*/ 5088649 w 6043926"/>
              <a:gd name="connsiteY723" fmla="*/ 5088047 h 6395450"/>
              <a:gd name="connsiteX724" fmla="*/ 5007168 w 6043926"/>
              <a:gd name="connsiteY724" fmla="*/ 5232903 h 6395450"/>
              <a:gd name="connsiteX725" fmla="*/ 4970954 w 6043926"/>
              <a:gd name="connsiteY725" fmla="*/ 5305331 h 6395450"/>
              <a:gd name="connsiteX726" fmla="*/ 4934740 w 6043926"/>
              <a:gd name="connsiteY726" fmla="*/ 5359651 h 6395450"/>
              <a:gd name="connsiteX727" fmla="*/ 4871366 w 6043926"/>
              <a:gd name="connsiteY727" fmla="*/ 5468293 h 6395450"/>
              <a:gd name="connsiteX728" fmla="*/ 4826099 w 6043926"/>
              <a:gd name="connsiteY728" fmla="*/ 5531667 h 6395450"/>
              <a:gd name="connsiteX729" fmla="*/ 4780832 w 6043926"/>
              <a:gd name="connsiteY729" fmla="*/ 5631255 h 6395450"/>
              <a:gd name="connsiteX730" fmla="*/ 4708404 w 6043926"/>
              <a:gd name="connsiteY730" fmla="*/ 5712737 h 6395450"/>
              <a:gd name="connsiteX731" fmla="*/ 4626923 w 6043926"/>
              <a:gd name="connsiteY731" fmla="*/ 5803271 h 6395450"/>
              <a:gd name="connsiteX732" fmla="*/ 4581655 w 6043926"/>
              <a:gd name="connsiteY732" fmla="*/ 5830432 h 6395450"/>
              <a:gd name="connsiteX733" fmla="*/ 4491121 w 6043926"/>
              <a:gd name="connsiteY733" fmla="*/ 5884752 h 6395450"/>
              <a:gd name="connsiteX734" fmla="*/ 4454907 w 6043926"/>
              <a:gd name="connsiteY734" fmla="*/ 5893806 h 6395450"/>
              <a:gd name="connsiteX735" fmla="*/ 4418693 w 6043926"/>
              <a:gd name="connsiteY735" fmla="*/ 5911913 h 6395450"/>
              <a:gd name="connsiteX736" fmla="*/ 4310051 w 6043926"/>
              <a:gd name="connsiteY736" fmla="*/ 5948127 h 6395450"/>
              <a:gd name="connsiteX737" fmla="*/ 4273837 w 6043926"/>
              <a:gd name="connsiteY737" fmla="*/ 5966234 h 6395450"/>
              <a:gd name="connsiteX738" fmla="*/ 4219517 w 6043926"/>
              <a:gd name="connsiteY738" fmla="*/ 5975287 h 6395450"/>
              <a:gd name="connsiteX739" fmla="*/ 4101822 w 6043926"/>
              <a:gd name="connsiteY739" fmla="*/ 6011501 h 6395450"/>
              <a:gd name="connsiteX740" fmla="*/ 4047501 w 6043926"/>
              <a:gd name="connsiteY740" fmla="*/ 6020554 h 6395450"/>
              <a:gd name="connsiteX741" fmla="*/ 4011287 w 6043926"/>
              <a:gd name="connsiteY741" fmla="*/ 6038661 h 6395450"/>
              <a:gd name="connsiteX742" fmla="*/ 3956966 w 6043926"/>
              <a:gd name="connsiteY742" fmla="*/ 6047715 h 6395450"/>
              <a:gd name="connsiteX743" fmla="*/ 3585774 w 6043926"/>
              <a:gd name="connsiteY743" fmla="*/ 6038661 h 6395450"/>
              <a:gd name="connsiteX744" fmla="*/ 3495239 w 6043926"/>
              <a:gd name="connsiteY744" fmla="*/ 5993394 h 6395450"/>
              <a:gd name="connsiteX745" fmla="*/ 3449972 w 6043926"/>
              <a:gd name="connsiteY745" fmla="*/ 5975287 h 6395450"/>
              <a:gd name="connsiteX746" fmla="*/ 3350384 w 6043926"/>
              <a:gd name="connsiteY746" fmla="*/ 5930020 h 6395450"/>
              <a:gd name="connsiteX747" fmla="*/ 3205529 w 6043926"/>
              <a:gd name="connsiteY747" fmla="*/ 5803271 h 6395450"/>
              <a:gd name="connsiteX748" fmla="*/ 3078780 w 6043926"/>
              <a:gd name="connsiteY748" fmla="*/ 5712737 h 6395450"/>
              <a:gd name="connsiteX749" fmla="*/ 3006352 w 6043926"/>
              <a:gd name="connsiteY749" fmla="*/ 5640309 h 6395450"/>
              <a:gd name="connsiteX750" fmla="*/ 2906764 w 6043926"/>
              <a:gd name="connsiteY750" fmla="*/ 5522614 h 6395450"/>
              <a:gd name="connsiteX751" fmla="*/ 2897711 w 6043926"/>
              <a:gd name="connsiteY751" fmla="*/ 5495453 h 6395450"/>
              <a:gd name="connsiteX752" fmla="*/ 2870550 w 6043926"/>
              <a:gd name="connsiteY752" fmla="*/ 5441133 h 6395450"/>
              <a:gd name="connsiteX753" fmla="*/ 2861497 w 6043926"/>
              <a:gd name="connsiteY753" fmla="*/ 5386812 h 6395450"/>
              <a:gd name="connsiteX754" fmla="*/ 2825283 w 6043926"/>
              <a:gd name="connsiteY754" fmla="*/ 5323438 h 6395450"/>
              <a:gd name="connsiteX755" fmla="*/ 2807176 w 6043926"/>
              <a:gd name="connsiteY755" fmla="*/ 5269117 h 6395450"/>
              <a:gd name="connsiteX756" fmla="*/ 2798123 w 6043926"/>
              <a:gd name="connsiteY756" fmla="*/ 5205743 h 6395450"/>
              <a:gd name="connsiteX757" fmla="*/ 2780016 w 6043926"/>
              <a:gd name="connsiteY757" fmla="*/ 5124261 h 6395450"/>
              <a:gd name="connsiteX758" fmla="*/ 2770962 w 6043926"/>
              <a:gd name="connsiteY758" fmla="*/ 5042780 h 6395450"/>
              <a:gd name="connsiteX759" fmla="*/ 2780016 w 6043926"/>
              <a:gd name="connsiteY759" fmla="*/ 4164594 h 6395450"/>
              <a:gd name="connsiteX760" fmla="*/ 2798123 w 6043926"/>
              <a:gd name="connsiteY760" fmla="*/ 4028792 h 6395450"/>
              <a:gd name="connsiteX761" fmla="*/ 2825283 w 6043926"/>
              <a:gd name="connsiteY761" fmla="*/ 3947311 h 6395450"/>
              <a:gd name="connsiteX762" fmla="*/ 2843390 w 6043926"/>
              <a:gd name="connsiteY762" fmla="*/ 3784348 h 6395450"/>
              <a:gd name="connsiteX763" fmla="*/ 2870550 w 6043926"/>
              <a:gd name="connsiteY763" fmla="*/ 3603279 h 6395450"/>
              <a:gd name="connsiteX764" fmla="*/ 2888657 w 6043926"/>
              <a:gd name="connsiteY764" fmla="*/ 3404103 h 6395450"/>
              <a:gd name="connsiteX765" fmla="*/ 2897711 w 6043926"/>
              <a:gd name="connsiteY765" fmla="*/ 2634558 h 6395450"/>
              <a:gd name="connsiteX766" fmla="*/ 2924871 w 6043926"/>
              <a:gd name="connsiteY766" fmla="*/ 2534970 h 6395450"/>
              <a:gd name="connsiteX767" fmla="*/ 2933925 w 6043926"/>
              <a:gd name="connsiteY767" fmla="*/ 2435382 h 6395450"/>
              <a:gd name="connsiteX768" fmla="*/ 2970138 w 6043926"/>
              <a:gd name="connsiteY768" fmla="*/ 2236206 h 6395450"/>
              <a:gd name="connsiteX769" fmla="*/ 2988245 w 6043926"/>
              <a:gd name="connsiteY769" fmla="*/ 2073243 h 6395450"/>
              <a:gd name="connsiteX770" fmla="*/ 2997299 w 6043926"/>
              <a:gd name="connsiteY770" fmla="*/ 1982709 h 6395450"/>
              <a:gd name="connsiteX771" fmla="*/ 3033513 w 6043926"/>
              <a:gd name="connsiteY771" fmla="*/ 1819746 h 6395450"/>
              <a:gd name="connsiteX772" fmla="*/ 3042566 w 6043926"/>
              <a:gd name="connsiteY772" fmla="*/ 1656784 h 6395450"/>
              <a:gd name="connsiteX773" fmla="*/ 3069727 w 6043926"/>
              <a:gd name="connsiteY773" fmla="*/ 1566249 h 6395450"/>
              <a:gd name="connsiteX774" fmla="*/ 3078780 w 6043926"/>
              <a:gd name="connsiteY774" fmla="*/ 1430447 h 6395450"/>
              <a:gd name="connsiteX775" fmla="*/ 3096887 w 6043926"/>
              <a:gd name="connsiteY775" fmla="*/ 1267485 h 6395450"/>
              <a:gd name="connsiteX776" fmla="*/ 3114994 w 6043926"/>
              <a:gd name="connsiteY776" fmla="*/ 1195057 h 6395450"/>
              <a:gd name="connsiteX777" fmla="*/ 3142154 w 6043926"/>
              <a:gd name="connsiteY777" fmla="*/ 977774 h 6395450"/>
              <a:gd name="connsiteX778" fmla="*/ 3169315 w 6043926"/>
              <a:gd name="connsiteY778" fmla="*/ 914400 h 6395450"/>
              <a:gd name="connsiteX779" fmla="*/ 3205529 w 6043926"/>
              <a:gd name="connsiteY779" fmla="*/ 805758 h 6395450"/>
              <a:gd name="connsiteX780" fmla="*/ 3232689 w 6043926"/>
              <a:gd name="connsiteY780" fmla="*/ 733331 h 6395450"/>
              <a:gd name="connsiteX781" fmla="*/ 3259849 w 6043926"/>
              <a:gd name="connsiteY781" fmla="*/ 679010 h 6395450"/>
              <a:gd name="connsiteX782" fmla="*/ 3277956 w 6043926"/>
              <a:gd name="connsiteY782" fmla="*/ 624689 h 6395450"/>
              <a:gd name="connsiteX783" fmla="*/ 3314170 w 6043926"/>
              <a:gd name="connsiteY783" fmla="*/ 579422 h 6395450"/>
              <a:gd name="connsiteX784" fmla="*/ 3386598 w 6043926"/>
              <a:gd name="connsiteY784" fmla="*/ 470780 h 6395450"/>
              <a:gd name="connsiteX785" fmla="*/ 3413758 w 6043926"/>
              <a:gd name="connsiteY785" fmla="*/ 434566 h 6395450"/>
              <a:gd name="connsiteX786" fmla="*/ 3576721 w 6043926"/>
              <a:gd name="connsiteY786" fmla="*/ 289711 h 6395450"/>
              <a:gd name="connsiteX787" fmla="*/ 3631041 w 6043926"/>
              <a:gd name="connsiteY787" fmla="*/ 244443 h 6395450"/>
              <a:gd name="connsiteX788" fmla="*/ 3694416 w 6043926"/>
              <a:gd name="connsiteY788" fmla="*/ 217283 h 6395450"/>
              <a:gd name="connsiteX789" fmla="*/ 3757790 w 6043926"/>
              <a:gd name="connsiteY789" fmla="*/ 181069 h 6395450"/>
              <a:gd name="connsiteX790" fmla="*/ 3902645 w 6043926"/>
              <a:gd name="connsiteY790" fmla="*/ 126748 h 6395450"/>
              <a:gd name="connsiteX791" fmla="*/ 4047501 w 6043926"/>
              <a:gd name="connsiteY791" fmla="*/ 72428 h 6395450"/>
              <a:gd name="connsiteX792" fmla="*/ 4156142 w 6043926"/>
              <a:gd name="connsiteY792" fmla="*/ 54321 h 6395450"/>
              <a:gd name="connsiteX793" fmla="*/ 4373426 w 6043926"/>
              <a:gd name="connsiteY793" fmla="*/ 63374 h 6395450"/>
              <a:gd name="connsiteX794" fmla="*/ 4436800 w 6043926"/>
              <a:gd name="connsiteY794" fmla="*/ 99588 h 6395450"/>
              <a:gd name="connsiteX795" fmla="*/ 4726511 w 6043926"/>
              <a:gd name="connsiteY795" fmla="*/ 334978 h 6395450"/>
              <a:gd name="connsiteX796" fmla="*/ 4952847 w 6043926"/>
              <a:gd name="connsiteY796" fmla="*/ 660903 h 6395450"/>
              <a:gd name="connsiteX797" fmla="*/ 5088649 w 6043926"/>
              <a:gd name="connsiteY797" fmla="*/ 986828 h 6395450"/>
              <a:gd name="connsiteX798" fmla="*/ 5115810 w 6043926"/>
              <a:gd name="connsiteY798" fmla="*/ 1113576 h 6395450"/>
              <a:gd name="connsiteX799" fmla="*/ 5152024 w 6043926"/>
              <a:gd name="connsiteY799" fmla="*/ 1213164 h 6395450"/>
              <a:gd name="connsiteX800" fmla="*/ 5188237 w 6043926"/>
              <a:gd name="connsiteY800" fmla="*/ 1439501 h 6395450"/>
              <a:gd name="connsiteX801" fmla="*/ 5215398 w 6043926"/>
              <a:gd name="connsiteY801" fmla="*/ 1593410 h 6395450"/>
              <a:gd name="connsiteX802" fmla="*/ 5233505 w 6043926"/>
              <a:gd name="connsiteY802" fmla="*/ 2399168 h 6395450"/>
              <a:gd name="connsiteX803" fmla="*/ 5251612 w 6043926"/>
              <a:gd name="connsiteY803" fmla="*/ 2534970 h 6395450"/>
              <a:gd name="connsiteX804" fmla="*/ 5215398 w 6043926"/>
              <a:gd name="connsiteY804" fmla="*/ 4028792 h 6395450"/>
              <a:gd name="connsiteX805" fmla="*/ 5197291 w 6043926"/>
              <a:gd name="connsiteY805" fmla="*/ 4227968 h 6395450"/>
              <a:gd name="connsiteX806" fmla="*/ 5106756 w 6043926"/>
              <a:gd name="connsiteY806" fmla="*/ 4517679 h 6395450"/>
              <a:gd name="connsiteX807" fmla="*/ 5061489 w 6043926"/>
              <a:gd name="connsiteY807" fmla="*/ 4671588 h 6395450"/>
              <a:gd name="connsiteX808" fmla="*/ 4970954 w 6043926"/>
              <a:gd name="connsiteY808" fmla="*/ 4861711 h 6395450"/>
              <a:gd name="connsiteX809" fmla="*/ 4952847 w 6043926"/>
              <a:gd name="connsiteY809" fmla="*/ 4925085 h 6395450"/>
              <a:gd name="connsiteX810" fmla="*/ 4880420 w 6043926"/>
              <a:gd name="connsiteY810" fmla="*/ 5024673 h 6395450"/>
              <a:gd name="connsiteX811" fmla="*/ 4844206 w 6043926"/>
              <a:gd name="connsiteY811" fmla="*/ 5078994 h 6395450"/>
              <a:gd name="connsiteX812" fmla="*/ 4817045 w 6043926"/>
              <a:gd name="connsiteY812" fmla="*/ 5124261 h 6395450"/>
              <a:gd name="connsiteX813" fmla="*/ 4771778 w 6043926"/>
              <a:gd name="connsiteY813" fmla="*/ 5169529 h 6395450"/>
              <a:gd name="connsiteX814" fmla="*/ 4635976 w 6043926"/>
              <a:gd name="connsiteY814" fmla="*/ 5314384 h 6395450"/>
              <a:gd name="connsiteX815" fmla="*/ 4463960 w 6043926"/>
              <a:gd name="connsiteY815" fmla="*/ 5450186 h 6395450"/>
              <a:gd name="connsiteX816" fmla="*/ 4400586 w 6043926"/>
              <a:gd name="connsiteY816" fmla="*/ 5495453 h 6395450"/>
              <a:gd name="connsiteX817" fmla="*/ 4337212 w 6043926"/>
              <a:gd name="connsiteY817" fmla="*/ 5531667 h 6395450"/>
              <a:gd name="connsiteX818" fmla="*/ 4228570 w 6043926"/>
              <a:gd name="connsiteY818" fmla="*/ 5613148 h 6395450"/>
              <a:gd name="connsiteX819" fmla="*/ 3984127 w 6043926"/>
              <a:gd name="connsiteY819" fmla="*/ 5748950 h 6395450"/>
              <a:gd name="connsiteX820" fmla="*/ 3938859 w 6043926"/>
              <a:gd name="connsiteY820" fmla="*/ 5776111 h 6395450"/>
              <a:gd name="connsiteX821" fmla="*/ 3866432 w 6043926"/>
              <a:gd name="connsiteY821" fmla="*/ 5794218 h 6395450"/>
              <a:gd name="connsiteX822" fmla="*/ 3812111 w 6043926"/>
              <a:gd name="connsiteY822" fmla="*/ 5821378 h 6395450"/>
              <a:gd name="connsiteX823" fmla="*/ 3730630 w 6043926"/>
              <a:gd name="connsiteY823" fmla="*/ 5857592 h 6395450"/>
              <a:gd name="connsiteX824" fmla="*/ 3612935 w 6043926"/>
              <a:gd name="connsiteY824" fmla="*/ 5893806 h 6395450"/>
              <a:gd name="connsiteX825" fmla="*/ 3558614 w 6043926"/>
              <a:gd name="connsiteY825" fmla="*/ 5911913 h 6395450"/>
              <a:gd name="connsiteX826" fmla="*/ 3459026 w 6043926"/>
              <a:gd name="connsiteY826" fmla="*/ 5920966 h 6395450"/>
              <a:gd name="connsiteX827" fmla="*/ 3404705 w 6043926"/>
              <a:gd name="connsiteY827" fmla="*/ 5930020 h 6395450"/>
              <a:gd name="connsiteX828" fmla="*/ 2843390 w 6043926"/>
              <a:gd name="connsiteY828" fmla="*/ 5920966 h 6395450"/>
              <a:gd name="connsiteX829" fmla="*/ 2780016 w 6043926"/>
              <a:gd name="connsiteY829" fmla="*/ 5902859 h 6395450"/>
              <a:gd name="connsiteX830" fmla="*/ 2716641 w 6043926"/>
              <a:gd name="connsiteY830" fmla="*/ 5893806 h 6395450"/>
              <a:gd name="connsiteX831" fmla="*/ 2671374 w 6043926"/>
              <a:gd name="connsiteY831" fmla="*/ 5884752 h 6395450"/>
              <a:gd name="connsiteX832" fmla="*/ 2598946 w 6043926"/>
              <a:gd name="connsiteY832" fmla="*/ 5848539 h 6395450"/>
              <a:gd name="connsiteX833" fmla="*/ 2580839 w 6043926"/>
              <a:gd name="connsiteY833" fmla="*/ 5821378 h 6395450"/>
              <a:gd name="connsiteX834" fmla="*/ 2499358 w 6043926"/>
              <a:gd name="connsiteY834" fmla="*/ 5721790 h 6395450"/>
              <a:gd name="connsiteX835" fmla="*/ 2445037 w 6043926"/>
              <a:gd name="connsiteY835" fmla="*/ 5622202 h 6395450"/>
              <a:gd name="connsiteX836" fmla="*/ 2381663 w 6043926"/>
              <a:gd name="connsiteY836" fmla="*/ 5531667 h 6395450"/>
              <a:gd name="connsiteX837" fmla="*/ 2300182 w 6043926"/>
              <a:gd name="connsiteY837" fmla="*/ 5332491 h 6395450"/>
              <a:gd name="connsiteX838" fmla="*/ 2263968 w 6043926"/>
              <a:gd name="connsiteY838" fmla="*/ 5241956 h 6395450"/>
              <a:gd name="connsiteX839" fmla="*/ 2245861 w 6043926"/>
              <a:gd name="connsiteY839" fmla="*/ 5069941 h 6395450"/>
              <a:gd name="connsiteX840" fmla="*/ 2227754 w 6043926"/>
              <a:gd name="connsiteY840" fmla="*/ 4970352 h 6395450"/>
              <a:gd name="connsiteX841" fmla="*/ 2254915 w 6043926"/>
              <a:gd name="connsiteY841" fmla="*/ 4037845 h 6395450"/>
              <a:gd name="connsiteX842" fmla="*/ 2263968 w 6043926"/>
              <a:gd name="connsiteY842" fmla="*/ 3974471 h 6395450"/>
              <a:gd name="connsiteX843" fmla="*/ 2282075 w 6043926"/>
              <a:gd name="connsiteY843" fmla="*/ 3883937 h 6395450"/>
              <a:gd name="connsiteX844" fmla="*/ 2309236 w 6043926"/>
              <a:gd name="connsiteY844" fmla="*/ 3820562 h 6395450"/>
              <a:gd name="connsiteX845" fmla="*/ 2354503 w 6043926"/>
              <a:gd name="connsiteY845" fmla="*/ 3657600 h 6395450"/>
              <a:gd name="connsiteX846" fmla="*/ 2372610 w 6043926"/>
              <a:gd name="connsiteY846" fmla="*/ 3576119 h 6395450"/>
              <a:gd name="connsiteX847" fmla="*/ 2399770 w 6043926"/>
              <a:gd name="connsiteY847" fmla="*/ 3476531 h 6395450"/>
              <a:gd name="connsiteX848" fmla="*/ 2417877 w 6043926"/>
              <a:gd name="connsiteY848" fmla="*/ 3385996 h 6395450"/>
              <a:gd name="connsiteX849" fmla="*/ 2463144 w 6043926"/>
              <a:gd name="connsiteY849" fmla="*/ 3213980 h 6395450"/>
              <a:gd name="connsiteX850" fmla="*/ 2508412 w 6043926"/>
              <a:gd name="connsiteY850" fmla="*/ 3032911 h 6395450"/>
              <a:gd name="connsiteX851" fmla="*/ 2526519 w 6043926"/>
              <a:gd name="connsiteY851" fmla="*/ 2833735 h 6395450"/>
              <a:gd name="connsiteX852" fmla="*/ 2608000 w 6043926"/>
              <a:gd name="connsiteY852" fmla="*/ 2480649 h 6395450"/>
              <a:gd name="connsiteX853" fmla="*/ 2617053 w 6043926"/>
              <a:gd name="connsiteY853" fmla="*/ 2408222 h 6395450"/>
              <a:gd name="connsiteX854" fmla="*/ 2626107 w 6043926"/>
              <a:gd name="connsiteY854" fmla="*/ 2308634 h 6395450"/>
              <a:gd name="connsiteX855" fmla="*/ 2644214 w 6043926"/>
              <a:gd name="connsiteY855" fmla="*/ 2209045 h 6395450"/>
              <a:gd name="connsiteX856" fmla="*/ 2653267 w 6043926"/>
              <a:gd name="connsiteY856" fmla="*/ 2118511 h 6395450"/>
              <a:gd name="connsiteX857" fmla="*/ 2698535 w 6043926"/>
              <a:gd name="connsiteY857" fmla="*/ 1855960 h 6395450"/>
              <a:gd name="connsiteX858" fmla="*/ 2716641 w 6043926"/>
              <a:gd name="connsiteY858" fmla="*/ 1692998 h 6395450"/>
              <a:gd name="connsiteX859" fmla="*/ 2743802 w 6043926"/>
              <a:gd name="connsiteY859" fmla="*/ 1593410 h 6395450"/>
              <a:gd name="connsiteX860" fmla="*/ 2752855 w 6043926"/>
              <a:gd name="connsiteY860" fmla="*/ 1520982 h 6395450"/>
              <a:gd name="connsiteX861" fmla="*/ 2761909 w 6043926"/>
              <a:gd name="connsiteY861" fmla="*/ 1484768 h 6395450"/>
              <a:gd name="connsiteX862" fmla="*/ 2770962 w 6043926"/>
              <a:gd name="connsiteY862" fmla="*/ 1421394 h 6395450"/>
              <a:gd name="connsiteX863" fmla="*/ 2798123 w 6043926"/>
              <a:gd name="connsiteY863" fmla="*/ 1358020 h 6395450"/>
              <a:gd name="connsiteX864" fmla="*/ 2816230 w 6043926"/>
              <a:gd name="connsiteY864" fmla="*/ 1267485 h 6395450"/>
              <a:gd name="connsiteX865" fmla="*/ 2861497 w 6043926"/>
              <a:gd name="connsiteY865" fmla="*/ 1104523 h 6395450"/>
              <a:gd name="connsiteX866" fmla="*/ 2888657 w 6043926"/>
              <a:gd name="connsiteY866" fmla="*/ 1032095 h 6395450"/>
              <a:gd name="connsiteX867" fmla="*/ 2988245 w 6043926"/>
              <a:gd name="connsiteY867" fmla="*/ 832919 h 6395450"/>
              <a:gd name="connsiteX868" fmla="*/ 3042566 w 6043926"/>
              <a:gd name="connsiteY868" fmla="*/ 760491 h 6395450"/>
              <a:gd name="connsiteX869" fmla="*/ 3105940 w 6043926"/>
              <a:gd name="connsiteY869" fmla="*/ 633743 h 6395450"/>
              <a:gd name="connsiteX870" fmla="*/ 3151208 w 6043926"/>
              <a:gd name="connsiteY870" fmla="*/ 543208 h 6395450"/>
              <a:gd name="connsiteX871" fmla="*/ 3223636 w 6043926"/>
              <a:gd name="connsiteY871" fmla="*/ 434566 h 6395450"/>
              <a:gd name="connsiteX872" fmla="*/ 3241742 w 6043926"/>
              <a:gd name="connsiteY872" fmla="*/ 398352 h 6395450"/>
              <a:gd name="connsiteX873" fmla="*/ 3350384 w 6043926"/>
              <a:gd name="connsiteY873" fmla="*/ 280657 h 6395450"/>
              <a:gd name="connsiteX874" fmla="*/ 3377544 w 6043926"/>
              <a:gd name="connsiteY874" fmla="*/ 262550 h 6395450"/>
              <a:gd name="connsiteX875" fmla="*/ 3440919 w 6043926"/>
              <a:gd name="connsiteY875" fmla="*/ 244443 h 6395450"/>
              <a:gd name="connsiteX876" fmla="*/ 3621988 w 6043926"/>
              <a:gd name="connsiteY876" fmla="*/ 217283 h 6395450"/>
              <a:gd name="connsiteX877" fmla="*/ 4273837 w 6043926"/>
              <a:gd name="connsiteY877" fmla="*/ 226337 h 6395450"/>
              <a:gd name="connsiteX878" fmla="*/ 4319105 w 6043926"/>
              <a:gd name="connsiteY878" fmla="*/ 262550 h 6395450"/>
              <a:gd name="connsiteX879" fmla="*/ 4554495 w 6043926"/>
              <a:gd name="connsiteY879" fmla="*/ 416459 h 6395450"/>
              <a:gd name="connsiteX880" fmla="*/ 4617869 w 6043926"/>
              <a:gd name="connsiteY880" fmla="*/ 470780 h 6395450"/>
              <a:gd name="connsiteX881" fmla="*/ 4699350 w 6043926"/>
              <a:gd name="connsiteY881" fmla="*/ 525101 h 6395450"/>
              <a:gd name="connsiteX882" fmla="*/ 4762725 w 6043926"/>
              <a:gd name="connsiteY882" fmla="*/ 606582 h 6395450"/>
              <a:gd name="connsiteX883" fmla="*/ 4907580 w 6043926"/>
              <a:gd name="connsiteY883" fmla="*/ 851026 h 6395450"/>
              <a:gd name="connsiteX884" fmla="*/ 4952847 w 6043926"/>
              <a:gd name="connsiteY884" fmla="*/ 959667 h 6395450"/>
              <a:gd name="connsiteX885" fmla="*/ 4980008 w 6043926"/>
              <a:gd name="connsiteY885" fmla="*/ 1086416 h 6395450"/>
              <a:gd name="connsiteX886" fmla="*/ 5070542 w 6043926"/>
              <a:gd name="connsiteY886" fmla="*/ 1367073 h 6395450"/>
              <a:gd name="connsiteX887" fmla="*/ 5097703 w 6043926"/>
              <a:gd name="connsiteY887" fmla="*/ 1511929 h 6395450"/>
              <a:gd name="connsiteX888" fmla="*/ 5133917 w 6043926"/>
              <a:gd name="connsiteY888" fmla="*/ 1683944 h 6395450"/>
              <a:gd name="connsiteX889" fmla="*/ 5188237 w 6043926"/>
              <a:gd name="connsiteY889" fmla="*/ 1964602 h 6395450"/>
              <a:gd name="connsiteX890" fmla="*/ 5233505 w 6043926"/>
              <a:gd name="connsiteY890" fmla="*/ 2390115 h 6395450"/>
              <a:gd name="connsiteX891" fmla="*/ 5242558 w 6043926"/>
              <a:gd name="connsiteY891" fmla="*/ 2634558 h 6395450"/>
              <a:gd name="connsiteX892" fmla="*/ 5215398 w 6043926"/>
              <a:gd name="connsiteY892" fmla="*/ 4517679 h 6395450"/>
              <a:gd name="connsiteX893" fmla="*/ 5206344 w 6043926"/>
              <a:gd name="connsiteY893" fmla="*/ 4617267 h 6395450"/>
              <a:gd name="connsiteX894" fmla="*/ 5188237 w 6043926"/>
              <a:gd name="connsiteY894" fmla="*/ 4698748 h 6395450"/>
              <a:gd name="connsiteX895" fmla="*/ 5179184 w 6043926"/>
              <a:gd name="connsiteY895" fmla="*/ 4925085 h 6395450"/>
              <a:gd name="connsiteX896" fmla="*/ 5142970 w 6043926"/>
              <a:gd name="connsiteY896" fmla="*/ 5178582 h 6395450"/>
              <a:gd name="connsiteX897" fmla="*/ 5133917 w 6043926"/>
              <a:gd name="connsiteY897" fmla="*/ 5232903 h 6395450"/>
              <a:gd name="connsiteX898" fmla="*/ 5124863 w 6043926"/>
              <a:gd name="connsiteY898" fmla="*/ 5296277 h 6395450"/>
              <a:gd name="connsiteX899" fmla="*/ 5097703 w 6043926"/>
              <a:gd name="connsiteY899" fmla="*/ 5359651 h 6395450"/>
              <a:gd name="connsiteX900" fmla="*/ 5034329 w 6043926"/>
              <a:gd name="connsiteY900" fmla="*/ 5585988 h 6395450"/>
              <a:gd name="connsiteX901" fmla="*/ 5007168 w 6043926"/>
              <a:gd name="connsiteY901" fmla="*/ 5640309 h 6395450"/>
              <a:gd name="connsiteX902" fmla="*/ 4989061 w 6043926"/>
              <a:gd name="connsiteY902" fmla="*/ 5694630 h 6395450"/>
              <a:gd name="connsiteX903" fmla="*/ 4925687 w 6043926"/>
              <a:gd name="connsiteY903" fmla="*/ 5803271 h 6395450"/>
              <a:gd name="connsiteX904" fmla="*/ 4907580 w 6043926"/>
              <a:gd name="connsiteY904" fmla="*/ 5839485 h 6395450"/>
              <a:gd name="connsiteX905" fmla="*/ 4871366 w 6043926"/>
              <a:gd name="connsiteY905" fmla="*/ 5875699 h 6395450"/>
              <a:gd name="connsiteX906" fmla="*/ 4771778 w 6043926"/>
              <a:gd name="connsiteY906" fmla="*/ 5966234 h 6395450"/>
              <a:gd name="connsiteX907" fmla="*/ 4726511 w 6043926"/>
              <a:gd name="connsiteY907" fmla="*/ 6002447 h 6395450"/>
              <a:gd name="connsiteX908" fmla="*/ 4654083 w 6043926"/>
              <a:gd name="connsiteY908" fmla="*/ 6020554 h 6395450"/>
              <a:gd name="connsiteX909" fmla="*/ 4436800 w 6043926"/>
              <a:gd name="connsiteY909" fmla="*/ 6047715 h 6395450"/>
              <a:gd name="connsiteX910" fmla="*/ 4192356 w 6043926"/>
              <a:gd name="connsiteY910" fmla="*/ 6020554 h 6395450"/>
              <a:gd name="connsiteX911" fmla="*/ 4138036 w 6043926"/>
              <a:gd name="connsiteY911" fmla="*/ 5984341 h 6395450"/>
              <a:gd name="connsiteX912" fmla="*/ 4020340 w 6043926"/>
              <a:gd name="connsiteY912" fmla="*/ 5893806 h 6395450"/>
              <a:gd name="connsiteX913" fmla="*/ 3947913 w 6043926"/>
              <a:gd name="connsiteY913" fmla="*/ 5830432 h 6395450"/>
              <a:gd name="connsiteX914" fmla="*/ 3775897 w 6043926"/>
              <a:gd name="connsiteY914" fmla="*/ 5703683 h 6395450"/>
              <a:gd name="connsiteX915" fmla="*/ 3549560 w 6043926"/>
              <a:gd name="connsiteY915" fmla="*/ 5486400 h 6395450"/>
              <a:gd name="connsiteX916" fmla="*/ 3422812 w 6043926"/>
              <a:gd name="connsiteY916" fmla="*/ 5341544 h 6395450"/>
              <a:gd name="connsiteX917" fmla="*/ 3377544 w 6043926"/>
              <a:gd name="connsiteY917" fmla="*/ 5269117 h 6395450"/>
              <a:gd name="connsiteX918" fmla="*/ 3305117 w 6043926"/>
              <a:gd name="connsiteY918" fmla="*/ 5178582 h 6395450"/>
              <a:gd name="connsiteX919" fmla="*/ 3259849 w 6043926"/>
              <a:gd name="connsiteY919" fmla="*/ 5097101 h 6395450"/>
              <a:gd name="connsiteX920" fmla="*/ 3196475 w 6043926"/>
              <a:gd name="connsiteY920" fmla="*/ 5015620 h 6395450"/>
              <a:gd name="connsiteX921" fmla="*/ 3096887 w 6043926"/>
              <a:gd name="connsiteY921" fmla="*/ 4816443 h 6395450"/>
              <a:gd name="connsiteX922" fmla="*/ 3087834 w 6043926"/>
              <a:gd name="connsiteY922" fmla="*/ 4771176 h 6395450"/>
              <a:gd name="connsiteX923" fmla="*/ 3060673 w 6043926"/>
              <a:gd name="connsiteY923" fmla="*/ 4716855 h 6395450"/>
              <a:gd name="connsiteX924" fmla="*/ 3051620 w 6043926"/>
              <a:gd name="connsiteY924" fmla="*/ 4590107 h 6395450"/>
              <a:gd name="connsiteX925" fmla="*/ 3069727 w 6043926"/>
              <a:gd name="connsiteY925" fmla="*/ 3757188 h 6395450"/>
              <a:gd name="connsiteX926" fmla="*/ 3087834 w 6043926"/>
              <a:gd name="connsiteY926" fmla="*/ 3548958 h 6395450"/>
              <a:gd name="connsiteX927" fmla="*/ 3133101 w 6043926"/>
              <a:gd name="connsiteY927" fmla="*/ 3295461 h 6395450"/>
              <a:gd name="connsiteX928" fmla="*/ 3142154 w 6043926"/>
              <a:gd name="connsiteY928" fmla="*/ 3186820 h 6395450"/>
              <a:gd name="connsiteX929" fmla="*/ 3160261 w 6043926"/>
              <a:gd name="connsiteY929" fmla="*/ 3087232 h 6395450"/>
              <a:gd name="connsiteX930" fmla="*/ 3169315 w 6043926"/>
              <a:gd name="connsiteY930" fmla="*/ 1222218 h 6395450"/>
              <a:gd name="connsiteX931" fmla="*/ 3178368 w 6043926"/>
              <a:gd name="connsiteY931" fmla="*/ 1140737 h 6395450"/>
              <a:gd name="connsiteX932" fmla="*/ 3259849 w 6043926"/>
              <a:gd name="connsiteY932" fmla="*/ 896293 h 6395450"/>
              <a:gd name="connsiteX933" fmla="*/ 3314170 w 6043926"/>
              <a:gd name="connsiteY933" fmla="*/ 742384 h 6395450"/>
              <a:gd name="connsiteX934" fmla="*/ 3332277 w 6043926"/>
              <a:gd name="connsiteY934" fmla="*/ 660903 h 6395450"/>
              <a:gd name="connsiteX935" fmla="*/ 3386598 w 6043926"/>
              <a:gd name="connsiteY935" fmla="*/ 597529 h 6395450"/>
              <a:gd name="connsiteX936" fmla="*/ 3477133 w 6043926"/>
              <a:gd name="connsiteY936" fmla="*/ 389299 h 6395450"/>
              <a:gd name="connsiteX937" fmla="*/ 3504293 w 6043926"/>
              <a:gd name="connsiteY937" fmla="*/ 325925 h 6395450"/>
              <a:gd name="connsiteX938" fmla="*/ 3558614 w 6043926"/>
              <a:gd name="connsiteY938" fmla="*/ 262550 h 6395450"/>
              <a:gd name="connsiteX939" fmla="*/ 3585774 w 6043926"/>
              <a:gd name="connsiteY939" fmla="*/ 208230 h 6395450"/>
              <a:gd name="connsiteX940" fmla="*/ 3621988 w 6043926"/>
              <a:gd name="connsiteY940" fmla="*/ 162962 h 6395450"/>
              <a:gd name="connsiteX941" fmla="*/ 3640095 w 6043926"/>
              <a:gd name="connsiteY941" fmla="*/ 126748 h 6395450"/>
              <a:gd name="connsiteX942" fmla="*/ 3694416 w 6043926"/>
              <a:gd name="connsiteY942" fmla="*/ 72428 h 6395450"/>
              <a:gd name="connsiteX943" fmla="*/ 3757790 w 6043926"/>
              <a:gd name="connsiteY943" fmla="*/ 18107 h 6395450"/>
              <a:gd name="connsiteX944" fmla="*/ 3857378 w 6043926"/>
              <a:gd name="connsiteY944" fmla="*/ 0 h 6395450"/>
              <a:gd name="connsiteX945" fmla="*/ 4572602 w 6043926"/>
              <a:gd name="connsiteY945" fmla="*/ 9053 h 6395450"/>
              <a:gd name="connsiteX946" fmla="*/ 4635976 w 6043926"/>
              <a:gd name="connsiteY946" fmla="*/ 27160 h 6395450"/>
              <a:gd name="connsiteX947" fmla="*/ 4744618 w 6043926"/>
              <a:gd name="connsiteY947" fmla="*/ 81481 h 6395450"/>
              <a:gd name="connsiteX948" fmla="*/ 5052436 w 6043926"/>
              <a:gd name="connsiteY948" fmla="*/ 226337 h 6395450"/>
              <a:gd name="connsiteX949" fmla="*/ 5197291 w 6043926"/>
              <a:gd name="connsiteY949" fmla="*/ 353085 h 6395450"/>
              <a:gd name="connsiteX950" fmla="*/ 5314986 w 6043926"/>
              <a:gd name="connsiteY950" fmla="*/ 452673 h 6395450"/>
              <a:gd name="connsiteX951" fmla="*/ 5532269 w 6043926"/>
              <a:gd name="connsiteY951" fmla="*/ 760491 h 6395450"/>
              <a:gd name="connsiteX952" fmla="*/ 5613750 w 6043926"/>
              <a:gd name="connsiteY952" fmla="*/ 860079 h 6395450"/>
              <a:gd name="connsiteX953" fmla="*/ 5812927 w 6043926"/>
              <a:gd name="connsiteY953" fmla="*/ 1285592 h 6395450"/>
              <a:gd name="connsiteX954" fmla="*/ 5939675 w 6043926"/>
              <a:gd name="connsiteY954" fmla="*/ 1810693 h 6395450"/>
              <a:gd name="connsiteX955" fmla="*/ 5975889 w 6043926"/>
              <a:gd name="connsiteY955" fmla="*/ 2000816 h 6395450"/>
              <a:gd name="connsiteX956" fmla="*/ 5993996 w 6043926"/>
              <a:gd name="connsiteY956" fmla="*/ 2190939 h 6395450"/>
              <a:gd name="connsiteX957" fmla="*/ 6030210 w 6043926"/>
              <a:gd name="connsiteY957" fmla="*/ 2426329 h 6395450"/>
              <a:gd name="connsiteX958" fmla="*/ 6030210 w 6043926"/>
              <a:gd name="connsiteY958" fmla="*/ 3558012 h 6395450"/>
              <a:gd name="connsiteX959" fmla="*/ 6021156 w 6043926"/>
              <a:gd name="connsiteY959" fmla="*/ 3675707 h 6395450"/>
              <a:gd name="connsiteX960" fmla="*/ 5975889 w 6043926"/>
              <a:gd name="connsiteY960" fmla="*/ 3820562 h 6395450"/>
              <a:gd name="connsiteX961" fmla="*/ 5912515 w 6043926"/>
              <a:gd name="connsiteY961" fmla="*/ 4065006 h 6395450"/>
              <a:gd name="connsiteX962" fmla="*/ 5849140 w 6043926"/>
              <a:gd name="connsiteY962" fmla="*/ 4291343 h 6395450"/>
              <a:gd name="connsiteX963" fmla="*/ 5803873 w 6043926"/>
              <a:gd name="connsiteY963" fmla="*/ 4409038 h 6395450"/>
              <a:gd name="connsiteX964" fmla="*/ 5749552 w 6043926"/>
              <a:gd name="connsiteY964" fmla="*/ 4644428 h 6395450"/>
              <a:gd name="connsiteX965" fmla="*/ 5604697 w 6043926"/>
              <a:gd name="connsiteY965" fmla="*/ 4952245 h 6395450"/>
              <a:gd name="connsiteX966" fmla="*/ 5514162 w 6043926"/>
              <a:gd name="connsiteY966" fmla="*/ 5124261 h 6395450"/>
              <a:gd name="connsiteX967" fmla="*/ 5432681 w 6043926"/>
              <a:gd name="connsiteY967" fmla="*/ 5260063 h 6395450"/>
              <a:gd name="connsiteX968" fmla="*/ 5333093 w 6043926"/>
              <a:gd name="connsiteY968" fmla="*/ 5368705 h 6395450"/>
              <a:gd name="connsiteX969" fmla="*/ 5278772 w 6043926"/>
              <a:gd name="connsiteY969" fmla="*/ 5413972 h 6395450"/>
              <a:gd name="connsiteX970" fmla="*/ 5070542 w 6043926"/>
              <a:gd name="connsiteY970" fmla="*/ 5522614 h 6395450"/>
              <a:gd name="connsiteX971" fmla="*/ 5016222 w 6043926"/>
              <a:gd name="connsiteY971" fmla="*/ 5558828 h 6395450"/>
              <a:gd name="connsiteX972" fmla="*/ 4961901 w 6043926"/>
              <a:gd name="connsiteY972" fmla="*/ 5576935 h 6395450"/>
              <a:gd name="connsiteX973" fmla="*/ 4880420 w 6043926"/>
              <a:gd name="connsiteY973" fmla="*/ 5613148 h 6395450"/>
              <a:gd name="connsiteX974" fmla="*/ 4835152 w 6043926"/>
              <a:gd name="connsiteY974" fmla="*/ 5622202 h 6395450"/>
              <a:gd name="connsiteX975" fmla="*/ 4635976 w 6043926"/>
              <a:gd name="connsiteY975" fmla="*/ 5694630 h 6395450"/>
              <a:gd name="connsiteX976" fmla="*/ 4563548 w 6043926"/>
              <a:gd name="connsiteY976" fmla="*/ 5703683 h 6395450"/>
              <a:gd name="connsiteX977" fmla="*/ 4192356 w 6043926"/>
              <a:gd name="connsiteY977" fmla="*/ 5667469 h 6395450"/>
              <a:gd name="connsiteX978" fmla="*/ 4092768 w 6043926"/>
              <a:gd name="connsiteY978" fmla="*/ 5622202 h 6395450"/>
              <a:gd name="connsiteX979" fmla="*/ 3902645 w 6043926"/>
              <a:gd name="connsiteY979" fmla="*/ 5513560 h 6395450"/>
              <a:gd name="connsiteX980" fmla="*/ 3621988 w 6043926"/>
              <a:gd name="connsiteY980" fmla="*/ 5332491 h 6395450"/>
              <a:gd name="connsiteX981" fmla="*/ 3495239 w 6043926"/>
              <a:gd name="connsiteY981" fmla="*/ 5205743 h 6395450"/>
              <a:gd name="connsiteX982" fmla="*/ 3305117 w 6043926"/>
              <a:gd name="connsiteY982" fmla="*/ 4653481 h 6395450"/>
              <a:gd name="connsiteX983" fmla="*/ 3296063 w 6043926"/>
              <a:gd name="connsiteY983" fmla="*/ 4472412 h 6395450"/>
              <a:gd name="connsiteX984" fmla="*/ 3268903 w 6043926"/>
              <a:gd name="connsiteY984" fmla="*/ 4083113 h 6395450"/>
              <a:gd name="connsiteX985" fmla="*/ 3223636 w 6043926"/>
              <a:gd name="connsiteY985" fmla="*/ 2489703 h 6395450"/>
              <a:gd name="connsiteX986" fmla="*/ 3196475 w 6043926"/>
              <a:gd name="connsiteY986" fmla="*/ 2290527 h 6395450"/>
              <a:gd name="connsiteX987" fmla="*/ 3187422 w 6043926"/>
              <a:gd name="connsiteY987" fmla="*/ 2199992 h 6395450"/>
              <a:gd name="connsiteX988" fmla="*/ 3196475 w 6043926"/>
              <a:gd name="connsiteY988" fmla="*/ 1765426 h 6395450"/>
              <a:gd name="connsiteX989" fmla="*/ 3287010 w 6043926"/>
              <a:gd name="connsiteY989" fmla="*/ 1539089 h 6395450"/>
              <a:gd name="connsiteX990" fmla="*/ 3341331 w 6043926"/>
              <a:gd name="connsiteY990" fmla="*/ 1394234 h 6395450"/>
              <a:gd name="connsiteX991" fmla="*/ 3413758 w 6043926"/>
              <a:gd name="connsiteY991" fmla="*/ 1321806 h 6395450"/>
              <a:gd name="connsiteX992" fmla="*/ 3449972 w 6043926"/>
              <a:gd name="connsiteY992" fmla="*/ 1285592 h 6395450"/>
              <a:gd name="connsiteX993" fmla="*/ 3603881 w 6043926"/>
              <a:gd name="connsiteY993" fmla="*/ 1204111 h 6395450"/>
              <a:gd name="connsiteX994" fmla="*/ 3667255 w 6043926"/>
              <a:gd name="connsiteY994" fmla="*/ 1186004 h 6395450"/>
              <a:gd name="connsiteX995" fmla="*/ 3730630 w 6043926"/>
              <a:gd name="connsiteY995" fmla="*/ 1158843 h 6395450"/>
              <a:gd name="connsiteX996" fmla="*/ 3911699 w 6043926"/>
              <a:gd name="connsiteY996" fmla="*/ 1140737 h 6395450"/>
              <a:gd name="connsiteX997" fmla="*/ 4138036 w 6043926"/>
              <a:gd name="connsiteY997" fmla="*/ 1149790 h 6395450"/>
              <a:gd name="connsiteX998" fmla="*/ 4201410 w 6043926"/>
              <a:gd name="connsiteY998" fmla="*/ 1195057 h 6395450"/>
              <a:gd name="connsiteX999" fmla="*/ 4328158 w 6043926"/>
              <a:gd name="connsiteY999" fmla="*/ 1330859 h 6395450"/>
              <a:gd name="connsiteX1000" fmla="*/ 4563548 w 6043926"/>
              <a:gd name="connsiteY1000" fmla="*/ 1711105 h 6395450"/>
              <a:gd name="connsiteX1001" fmla="*/ 4654083 w 6043926"/>
              <a:gd name="connsiteY1001" fmla="*/ 1937442 h 6395450"/>
              <a:gd name="connsiteX1002" fmla="*/ 4789885 w 6043926"/>
              <a:gd name="connsiteY1002" fmla="*/ 2254313 h 6395450"/>
              <a:gd name="connsiteX1003" fmla="*/ 4817045 w 6043926"/>
              <a:gd name="connsiteY1003" fmla="*/ 2381061 h 6395450"/>
              <a:gd name="connsiteX1004" fmla="*/ 4862313 w 6043926"/>
              <a:gd name="connsiteY1004" fmla="*/ 2507810 h 6395450"/>
              <a:gd name="connsiteX1005" fmla="*/ 4889473 w 6043926"/>
              <a:gd name="connsiteY1005" fmla="*/ 2743200 h 6395450"/>
              <a:gd name="connsiteX1006" fmla="*/ 4925687 w 6043926"/>
              <a:gd name="connsiteY1006" fmla="*/ 2960483 h 6395450"/>
              <a:gd name="connsiteX1007" fmla="*/ 4889473 w 6043926"/>
              <a:gd name="connsiteY1007" fmla="*/ 3748135 h 6395450"/>
              <a:gd name="connsiteX1008" fmla="*/ 4853259 w 6043926"/>
              <a:gd name="connsiteY1008" fmla="*/ 4046899 h 6395450"/>
              <a:gd name="connsiteX1009" fmla="*/ 4844206 w 6043926"/>
              <a:gd name="connsiteY1009" fmla="*/ 4146487 h 6395450"/>
              <a:gd name="connsiteX1010" fmla="*/ 4789885 w 6043926"/>
              <a:gd name="connsiteY1010" fmla="*/ 4427144 h 6395450"/>
              <a:gd name="connsiteX1011" fmla="*/ 4708404 w 6043926"/>
              <a:gd name="connsiteY1011" fmla="*/ 4771176 h 6395450"/>
              <a:gd name="connsiteX1012" fmla="*/ 4690297 w 6043926"/>
              <a:gd name="connsiteY1012" fmla="*/ 4825497 h 6395450"/>
              <a:gd name="connsiteX1013" fmla="*/ 4608816 w 6043926"/>
              <a:gd name="connsiteY1013" fmla="*/ 4916032 h 6395450"/>
              <a:gd name="connsiteX1014" fmla="*/ 4545441 w 6043926"/>
              <a:gd name="connsiteY1014" fmla="*/ 4934139 h 6395450"/>
              <a:gd name="connsiteX1015" fmla="*/ 4500174 w 6043926"/>
              <a:gd name="connsiteY1015" fmla="*/ 4952245 h 6395450"/>
              <a:gd name="connsiteX1016" fmla="*/ 4454907 w 6043926"/>
              <a:gd name="connsiteY1016" fmla="*/ 4961299 h 6395450"/>
              <a:gd name="connsiteX1017" fmla="*/ 4264784 w 6043926"/>
              <a:gd name="connsiteY1017" fmla="*/ 4979406 h 6395450"/>
              <a:gd name="connsiteX1018" fmla="*/ 4065608 w 6043926"/>
              <a:gd name="connsiteY1018" fmla="*/ 5006566 h 6395450"/>
              <a:gd name="connsiteX1019" fmla="*/ 3739683 w 6043926"/>
              <a:gd name="connsiteY1019" fmla="*/ 4997513 h 6395450"/>
              <a:gd name="connsiteX1020" fmla="*/ 3703469 w 6043926"/>
              <a:gd name="connsiteY1020" fmla="*/ 4979406 h 6395450"/>
              <a:gd name="connsiteX1021" fmla="*/ 3612935 w 6043926"/>
              <a:gd name="connsiteY1021" fmla="*/ 4916032 h 6395450"/>
              <a:gd name="connsiteX1022" fmla="*/ 3513346 w 6043926"/>
              <a:gd name="connsiteY1022" fmla="*/ 4807390 h 6395450"/>
              <a:gd name="connsiteX1023" fmla="*/ 3377544 w 6043926"/>
              <a:gd name="connsiteY1023" fmla="*/ 4535786 h 6395450"/>
              <a:gd name="connsiteX1024" fmla="*/ 3332277 w 6043926"/>
              <a:gd name="connsiteY1024" fmla="*/ 4436198 h 6395450"/>
              <a:gd name="connsiteX1025" fmla="*/ 3305117 w 6043926"/>
              <a:gd name="connsiteY1025" fmla="*/ 4309449 h 6395450"/>
              <a:gd name="connsiteX1026" fmla="*/ 3205529 w 6043926"/>
              <a:gd name="connsiteY1026" fmla="*/ 3992578 h 6395450"/>
              <a:gd name="connsiteX1027" fmla="*/ 3196475 w 6043926"/>
              <a:gd name="connsiteY1027" fmla="*/ 3856776 h 6395450"/>
              <a:gd name="connsiteX1028" fmla="*/ 3178368 w 6043926"/>
              <a:gd name="connsiteY1028" fmla="*/ 3720974 h 6395450"/>
              <a:gd name="connsiteX1029" fmla="*/ 3151208 w 6043926"/>
              <a:gd name="connsiteY1029" fmla="*/ 3241141 h 6395450"/>
              <a:gd name="connsiteX1030" fmla="*/ 3160261 w 6043926"/>
              <a:gd name="connsiteY1030" fmla="*/ 2471596 h 6395450"/>
              <a:gd name="connsiteX1031" fmla="*/ 3196475 w 6043926"/>
              <a:gd name="connsiteY1031" fmla="*/ 2281473 h 6395450"/>
              <a:gd name="connsiteX1032" fmla="*/ 3259849 w 6043926"/>
              <a:gd name="connsiteY1032" fmla="*/ 2064190 h 6395450"/>
              <a:gd name="connsiteX1033" fmla="*/ 3350384 w 6043926"/>
              <a:gd name="connsiteY1033" fmla="*/ 1783533 h 6395450"/>
              <a:gd name="connsiteX1034" fmla="*/ 3477133 w 6043926"/>
              <a:gd name="connsiteY1034" fmla="*/ 1539089 h 6395450"/>
              <a:gd name="connsiteX1035" fmla="*/ 3513346 w 6043926"/>
              <a:gd name="connsiteY1035" fmla="*/ 1493822 h 6395450"/>
              <a:gd name="connsiteX1036" fmla="*/ 3549560 w 6043926"/>
              <a:gd name="connsiteY1036" fmla="*/ 1439501 h 6395450"/>
              <a:gd name="connsiteX1037" fmla="*/ 3658202 w 6043926"/>
              <a:gd name="connsiteY1037" fmla="*/ 1339913 h 6395450"/>
              <a:gd name="connsiteX1038" fmla="*/ 3721576 w 6043926"/>
              <a:gd name="connsiteY1038" fmla="*/ 1303699 h 6395450"/>
              <a:gd name="connsiteX1039" fmla="*/ 3875485 w 6043926"/>
              <a:gd name="connsiteY1039" fmla="*/ 1312752 h 6395450"/>
              <a:gd name="connsiteX1040" fmla="*/ 3920752 w 6043926"/>
              <a:gd name="connsiteY1040" fmla="*/ 1339913 h 6395450"/>
              <a:gd name="connsiteX1041" fmla="*/ 4165196 w 6043926"/>
              <a:gd name="connsiteY1041" fmla="*/ 1520982 h 6395450"/>
              <a:gd name="connsiteX1042" fmla="*/ 4364372 w 6043926"/>
              <a:gd name="connsiteY1042" fmla="*/ 1702051 h 6395450"/>
              <a:gd name="connsiteX1043" fmla="*/ 4536388 w 6043926"/>
              <a:gd name="connsiteY1043" fmla="*/ 1973655 h 6395450"/>
              <a:gd name="connsiteX1044" fmla="*/ 4645030 w 6043926"/>
              <a:gd name="connsiteY1044" fmla="*/ 2326741 h 6395450"/>
              <a:gd name="connsiteX1045" fmla="*/ 4626923 w 6043926"/>
              <a:gd name="connsiteY1045" fmla="*/ 3232087 h 6395450"/>
              <a:gd name="connsiteX1046" fmla="*/ 4518281 w 6043926"/>
              <a:gd name="connsiteY1046" fmla="*/ 3512744 h 6395450"/>
              <a:gd name="connsiteX1047" fmla="*/ 4409639 w 6043926"/>
              <a:gd name="connsiteY1047" fmla="*/ 3920150 h 6395450"/>
              <a:gd name="connsiteX1048" fmla="*/ 4391533 w 6043926"/>
              <a:gd name="connsiteY1048" fmla="*/ 4028792 h 6395450"/>
              <a:gd name="connsiteX1049" fmla="*/ 4310051 w 6043926"/>
              <a:gd name="connsiteY1049" fmla="*/ 4336610 h 6395450"/>
              <a:gd name="connsiteX1050" fmla="*/ 4300998 w 6043926"/>
              <a:gd name="connsiteY1050" fmla="*/ 4427144 h 6395450"/>
              <a:gd name="connsiteX1051" fmla="*/ 4228570 w 6043926"/>
              <a:gd name="connsiteY1051" fmla="*/ 4662535 h 6395450"/>
              <a:gd name="connsiteX1052" fmla="*/ 4174249 w 6043926"/>
              <a:gd name="connsiteY1052" fmla="*/ 4771176 h 6395450"/>
              <a:gd name="connsiteX1053" fmla="*/ 4110875 w 6043926"/>
              <a:gd name="connsiteY1053" fmla="*/ 4834550 h 6395450"/>
              <a:gd name="connsiteX1054" fmla="*/ 4056554 w 6043926"/>
              <a:gd name="connsiteY1054" fmla="*/ 4906978 h 6395450"/>
              <a:gd name="connsiteX1055" fmla="*/ 4011287 w 6043926"/>
              <a:gd name="connsiteY1055" fmla="*/ 4934139 h 6395450"/>
              <a:gd name="connsiteX1056" fmla="*/ 3984127 w 6043926"/>
              <a:gd name="connsiteY1056" fmla="*/ 4943192 h 6395450"/>
              <a:gd name="connsiteX1057" fmla="*/ 3875485 w 6043926"/>
              <a:gd name="connsiteY1057" fmla="*/ 4970352 h 6395450"/>
              <a:gd name="connsiteX1058" fmla="*/ 3803057 w 6043926"/>
              <a:gd name="connsiteY1058" fmla="*/ 4979406 h 6395450"/>
              <a:gd name="connsiteX1059" fmla="*/ 3495239 w 6043926"/>
              <a:gd name="connsiteY1059" fmla="*/ 4943192 h 6395450"/>
              <a:gd name="connsiteX1060" fmla="*/ 3413758 w 6043926"/>
              <a:gd name="connsiteY1060" fmla="*/ 4888871 h 6395450"/>
              <a:gd name="connsiteX1061" fmla="*/ 3341331 w 6043926"/>
              <a:gd name="connsiteY1061" fmla="*/ 4852657 h 6395450"/>
              <a:gd name="connsiteX1062" fmla="*/ 3259849 w 6043926"/>
              <a:gd name="connsiteY1062" fmla="*/ 4807390 h 6395450"/>
              <a:gd name="connsiteX1063" fmla="*/ 3169315 w 6043926"/>
              <a:gd name="connsiteY1063" fmla="*/ 4716855 h 6395450"/>
              <a:gd name="connsiteX1064" fmla="*/ 3151208 w 6043926"/>
              <a:gd name="connsiteY1064" fmla="*/ 4671588 h 6395450"/>
              <a:gd name="connsiteX1065" fmla="*/ 3142154 w 6043926"/>
              <a:gd name="connsiteY1065" fmla="*/ 4608214 h 6395450"/>
              <a:gd name="connsiteX1066" fmla="*/ 3133101 w 6043926"/>
              <a:gd name="connsiteY1066" fmla="*/ 4535786 h 6395450"/>
              <a:gd name="connsiteX1067" fmla="*/ 3105940 w 6043926"/>
              <a:gd name="connsiteY1067" fmla="*/ 4409038 h 6395450"/>
              <a:gd name="connsiteX1068" fmla="*/ 3114994 w 6043926"/>
              <a:gd name="connsiteY1068" fmla="*/ 3639493 h 6395450"/>
              <a:gd name="connsiteX1069" fmla="*/ 3124047 w 6043926"/>
              <a:gd name="connsiteY1069" fmla="*/ 3576119 h 6395450"/>
              <a:gd name="connsiteX1070" fmla="*/ 3151208 w 6043926"/>
              <a:gd name="connsiteY1070" fmla="*/ 3385996 h 6395450"/>
              <a:gd name="connsiteX1071" fmla="*/ 3160261 w 6043926"/>
              <a:gd name="connsiteY1071" fmla="*/ 3313568 h 6395450"/>
              <a:gd name="connsiteX1072" fmla="*/ 3169315 w 6043926"/>
              <a:gd name="connsiteY1072" fmla="*/ 3232087 h 6395450"/>
              <a:gd name="connsiteX1073" fmla="*/ 3196475 w 6043926"/>
              <a:gd name="connsiteY1073" fmla="*/ 3032911 h 6395450"/>
              <a:gd name="connsiteX1074" fmla="*/ 3205529 w 6043926"/>
              <a:gd name="connsiteY1074" fmla="*/ 2969537 h 6395450"/>
              <a:gd name="connsiteX1075" fmla="*/ 3223636 w 6043926"/>
              <a:gd name="connsiteY1075" fmla="*/ 2824681 h 6395450"/>
              <a:gd name="connsiteX1076" fmla="*/ 3196475 w 6043926"/>
              <a:gd name="connsiteY1076" fmla="*/ 2064190 h 6395450"/>
              <a:gd name="connsiteX1077" fmla="*/ 3124047 w 6043926"/>
              <a:gd name="connsiteY1077" fmla="*/ 1819746 h 6395450"/>
              <a:gd name="connsiteX1078" fmla="*/ 3015406 w 6043926"/>
              <a:gd name="connsiteY1078" fmla="*/ 1575303 h 6395450"/>
              <a:gd name="connsiteX1079" fmla="*/ 2979192 w 6043926"/>
              <a:gd name="connsiteY1079" fmla="*/ 1502875 h 6395450"/>
              <a:gd name="connsiteX1080" fmla="*/ 2734748 w 6043926"/>
              <a:gd name="connsiteY1080" fmla="*/ 1195057 h 6395450"/>
              <a:gd name="connsiteX1081" fmla="*/ 2580839 w 6043926"/>
              <a:gd name="connsiteY1081" fmla="*/ 1050202 h 6395450"/>
              <a:gd name="connsiteX1082" fmla="*/ 2544626 w 6043926"/>
              <a:gd name="connsiteY1082" fmla="*/ 1032095 h 6395450"/>
              <a:gd name="connsiteX1083" fmla="*/ 2345449 w 6043926"/>
              <a:gd name="connsiteY1083" fmla="*/ 995881 h 6395450"/>
              <a:gd name="connsiteX1084" fmla="*/ 1938043 w 6043926"/>
              <a:gd name="connsiteY1084" fmla="*/ 1077362 h 6395450"/>
              <a:gd name="connsiteX1085" fmla="*/ 1784135 w 6043926"/>
              <a:gd name="connsiteY1085" fmla="*/ 1186004 h 6395450"/>
              <a:gd name="connsiteX1086" fmla="*/ 1612119 w 6043926"/>
              <a:gd name="connsiteY1086" fmla="*/ 1321806 h 6395450"/>
              <a:gd name="connsiteX1087" fmla="*/ 1367675 w 6043926"/>
              <a:gd name="connsiteY1087" fmla="*/ 1575303 h 6395450"/>
              <a:gd name="connsiteX1088" fmla="*/ 1286194 w 6043926"/>
              <a:gd name="connsiteY1088" fmla="*/ 1674891 h 6395450"/>
              <a:gd name="connsiteX1089" fmla="*/ 1050804 w 6043926"/>
              <a:gd name="connsiteY1089" fmla="*/ 2163778 h 6395450"/>
              <a:gd name="connsiteX1090" fmla="*/ 996483 w 6043926"/>
              <a:gd name="connsiteY1090" fmla="*/ 2453489 h 6395450"/>
              <a:gd name="connsiteX1091" fmla="*/ 969323 w 6043926"/>
              <a:gd name="connsiteY1091" fmla="*/ 2580238 h 6395450"/>
              <a:gd name="connsiteX1092" fmla="*/ 933109 w 6043926"/>
              <a:gd name="connsiteY1092" fmla="*/ 2869948 h 6395450"/>
              <a:gd name="connsiteX1093" fmla="*/ 905948 w 6043926"/>
              <a:gd name="connsiteY1093" fmla="*/ 3123445 h 6395450"/>
              <a:gd name="connsiteX1094" fmla="*/ 896895 w 6043926"/>
              <a:gd name="connsiteY1094" fmla="*/ 3376943 h 6395450"/>
              <a:gd name="connsiteX1095" fmla="*/ 915002 w 6043926"/>
              <a:gd name="connsiteY1095" fmla="*/ 3974471 h 6395450"/>
              <a:gd name="connsiteX1096" fmla="*/ 978376 w 6043926"/>
              <a:gd name="connsiteY1096" fmla="*/ 4173647 h 6395450"/>
              <a:gd name="connsiteX1097" fmla="*/ 996483 w 6043926"/>
              <a:gd name="connsiteY1097" fmla="*/ 4264182 h 6395450"/>
              <a:gd name="connsiteX1098" fmla="*/ 1077964 w 6043926"/>
              <a:gd name="connsiteY1098" fmla="*/ 4445251 h 6395450"/>
              <a:gd name="connsiteX1099" fmla="*/ 1105125 w 6043926"/>
              <a:gd name="connsiteY1099" fmla="*/ 4508626 h 6395450"/>
              <a:gd name="connsiteX1100" fmla="*/ 1259034 w 6043926"/>
              <a:gd name="connsiteY1100" fmla="*/ 4744016 h 6395450"/>
              <a:gd name="connsiteX1101" fmla="*/ 1340515 w 6043926"/>
              <a:gd name="connsiteY1101" fmla="*/ 4843604 h 6395450"/>
              <a:gd name="connsiteX1102" fmla="*/ 1458210 w 6043926"/>
              <a:gd name="connsiteY1102" fmla="*/ 4979406 h 6395450"/>
              <a:gd name="connsiteX1103" fmla="*/ 1612119 w 6043926"/>
              <a:gd name="connsiteY1103" fmla="*/ 5006566 h 6395450"/>
              <a:gd name="connsiteX1104" fmla="*/ 1874669 w 6043926"/>
              <a:gd name="connsiteY1104" fmla="*/ 4952245 h 6395450"/>
              <a:gd name="connsiteX1105" fmla="*/ 2200594 w 6043926"/>
              <a:gd name="connsiteY1105" fmla="*/ 4762123 h 6395450"/>
              <a:gd name="connsiteX1106" fmla="*/ 2273022 w 6043926"/>
              <a:gd name="connsiteY1106" fmla="*/ 4725909 h 6395450"/>
              <a:gd name="connsiteX1107" fmla="*/ 2508412 w 6043926"/>
              <a:gd name="connsiteY1107" fmla="*/ 4517679 h 6395450"/>
              <a:gd name="connsiteX1108" fmla="*/ 2653267 w 6043926"/>
              <a:gd name="connsiteY1108" fmla="*/ 4354717 h 6395450"/>
              <a:gd name="connsiteX1109" fmla="*/ 2770962 w 6043926"/>
              <a:gd name="connsiteY1109" fmla="*/ 4128380 h 6395450"/>
              <a:gd name="connsiteX1110" fmla="*/ 2825283 w 6043926"/>
              <a:gd name="connsiteY1110" fmla="*/ 3938257 h 6395450"/>
              <a:gd name="connsiteX1111" fmla="*/ 2861497 w 6043926"/>
              <a:gd name="connsiteY1111" fmla="*/ 3829616 h 6395450"/>
              <a:gd name="connsiteX1112" fmla="*/ 2879604 w 6043926"/>
              <a:gd name="connsiteY1112" fmla="*/ 3512744 h 6395450"/>
              <a:gd name="connsiteX1113" fmla="*/ 2861497 w 6043926"/>
              <a:gd name="connsiteY1113" fmla="*/ 2960483 h 6395450"/>
              <a:gd name="connsiteX1114" fmla="*/ 2834336 w 6043926"/>
              <a:gd name="connsiteY1114" fmla="*/ 2770360 h 6395450"/>
              <a:gd name="connsiteX1115" fmla="*/ 2807176 w 6043926"/>
              <a:gd name="connsiteY1115" fmla="*/ 2580238 h 6395450"/>
              <a:gd name="connsiteX1116" fmla="*/ 2789069 w 6043926"/>
              <a:gd name="connsiteY1116" fmla="*/ 2381061 h 6395450"/>
              <a:gd name="connsiteX1117" fmla="*/ 2743802 w 6043926"/>
              <a:gd name="connsiteY1117" fmla="*/ 2281473 h 6395450"/>
              <a:gd name="connsiteX1118" fmla="*/ 2734748 w 6043926"/>
              <a:gd name="connsiteY1118" fmla="*/ 2181885 h 6395450"/>
              <a:gd name="connsiteX1119" fmla="*/ 2644214 w 6043926"/>
              <a:gd name="connsiteY1119" fmla="*/ 1964602 h 6395450"/>
              <a:gd name="connsiteX1120" fmla="*/ 2608000 w 6043926"/>
              <a:gd name="connsiteY1120" fmla="*/ 1865014 h 6395450"/>
              <a:gd name="connsiteX1121" fmla="*/ 2499358 w 6043926"/>
              <a:gd name="connsiteY1121" fmla="*/ 1629624 h 6395450"/>
              <a:gd name="connsiteX1122" fmla="*/ 2481251 w 6043926"/>
              <a:gd name="connsiteY1122" fmla="*/ 1575303 h 6395450"/>
              <a:gd name="connsiteX1123" fmla="*/ 2454091 w 6043926"/>
              <a:gd name="connsiteY1123" fmla="*/ 1539089 h 6395450"/>
              <a:gd name="connsiteX1124" fmla="*/ 2354503 w 6043926"/>
              <a:gd name="connsiteY1124" fmla="*/ 1412341 h 6395450"/>
              <a:gd name="connsiteX1125" fmla="*/ 2245861 w 6043926"/>
              <a:gd name="connsiteY1125" fmla="*/ 1321806 h 6395450"/>
              <a:gd name="connsiteX1126" fmla="*/ 2218701 w 6043926"/>
              <a:gd name="connsiteY1126" fmla="*/ 1312752 h 6395450"/>
              <a:gd name="connsiteX1127" fmla="*/ 2010471 w 6043926"/>
              <a:gd name="connsiteY1127" fmla="*/ 1321806 h 6395450"/>
              <a:gd name="connsiteX1128" fmla="*/ 1938043 w 6043926"/>
              <a:gd name="connsiteY1128" fmla="*/ 1403287 h 6395450"/>
              <a:gd name="connsiteX1129" fmla="*/ 1811295 w 6043926"/>
              <a:gd name="connsiteY1129" fmla="*/ 1511929 h 6395450"/>
              <a:gd name="connsiteX1130" fmla="*/ 1575905 w 6043926"/>
              <a:gd name="connsiteY1130" fmla="*/ 1783533 h 6395450"/>
              <a:gd name="connsiteX1131" fmla="*/ 1449156 w 6043926"/>
              <a:gd name="connsiteY1131" fmla="*/ 2037030 h 6395450"/>
              <a:gd name="connsiteX1132" fmla="*/ 1403889 w 6043926"/>
              <a:gd name="connsiteY1132" fmla="*/ 2136618 h 6395450"/>
              <a:gd name="connsiteX1133" fmla="*/ 1349568 w 6043926"/>
              <a:gd name="connsiteY1133" fmla="*/ 2426329 h 6395450"/>
              <a:gd name="connsiteX1134" fmla="*/ 1340515 w 6043926"/>
              <a:gd name="connsiteY1134" fmla="*/ 2562131 h 6395450"/>
              <a:gd name="connsiteX1135" fmla="*/ 1295247 w 6043926"/>
              <a:gd name="connsiteY1135" fmla="*/ 2824681 h 6395450"/>
              <a:gd name="connsiteX1136" fmla="*/ 1222820 w 6043926"/>
              <a:gd name="connsiteY1136" fmla="*/ 3313568 h 6395450"/>
              <a:gd name="connsiteX1137" fmla="*/ 1204713 w 6043926"/>
              <a:gd name="connsiteY1137" fmla="*/ 3413156 h 6395450"/>
              <a:gd name="connsiteX1138" fmla="*/ 1186606 w 6043926"/>
              <a:gd name="connsiteY1138" fmla="*/ 3657600 h 6395450"/>
              <a:gd name="connsiteX1139" fmla="*/ 1150392 w 6043926"/>
              <a:gd name="connsiteY1139" fmla="*/ 3820562 h 6395450"/>
              <a:gd name="connsiteX1140" fmla="*/ 1168499 w 6043926"/>
              <a:gd name="connsiteY1140" fmla="*/ 4227968 h 6395450"/>
              <a:gd name="connsiteX1141" fmla="*/ 1240927 w 6043926"/>
              <a:gd name="connsiteY1141" fmla="*/ 4409038 h 6395450"/>
              <a:gd name="connsiteX1142" fmla="*/ 1304301 w 6043926"/>
              <a:gd name="connsiteY1142" fmla="*/ 4572000 h 6395450"/>
              <a:gd name="connsiteX1143" fmla="*/ 1331461 w 6043926"/>
              <a:gd name="connsiteY1143" fmla="*/ 4626321 h 6395450"/>
              <a:gd name="connsiteX1144" fmla="*/ 1376729 w 6043926"/>
              <a:gd name="connsiteY1144" fmla="*/ 4725909 h 6395450"/>
              <a:gd name="connsiteX1145" fmla="*/ 1440103 w 6043926"/>
              <a:gd name="connsiteY1145" fmla="*/ 4807390 h 6395450"/>
              <a:gd name="connsiteX1146" fmla="*/ 1566851 w 6043926"/>
              <a:gd name="connsiteY1146" fmla="*/ 4870764 h 6395450"/>
              <a:gd name="connsiteX1147" fmla="*/ 1865616 w 6043926"/>
              <a:gd name="connsiteY1147" fmla="*/ 4861711 h 6395450"/>
              <a:gd name="connsiteX1148" fmla="*/ 1947097 w 6043926"/>
              <a:gd name="connsiteY1148" fmla="*/ 4798337 h 6395450"/>
              <a:gd name="connsiteX1149" fmla="*/ 1992364 w 6043926"/>
              <a:gd name="connsiteY1149" fmla="*/ 4771176 h 6395450"/>
              <a:gd name="connsiteX1150" fmla="*/ 2164380 w 6043926"/>
              <a:gd name="connsiteY1150" fmla="*/ 4644428 h 6395450"/>
              <a:gd name="connsiteX1151" fmla="*/ 2200594 w 6043926"/>
              <a:gd name="connsiteY1151" fmla="*/ 4599160 h 6395450"/>
              <a:gd name="connsiteX1152" fmla="*/ 2245861 w 6043926"/>
              <a:gd name="connsiteY1152" fmla="*/ 4562946 h 6395450"/>
              <a:gd name="connsiteX1153" fmla="*/ 2372610 w 6043926"/>
              <a:gd name="connsiteY1153" fmla="*/ 4436198 h 6395450"/>
              <a:gd name="connsiteX1154" fmla="*/ 2481251 w 6043926"/>
              <a:gd name="connsiteY1154" fmla="*/ 4246075 h 6395450"/>
              <a:gd name="connsiteX1155" fmla="*/ 2517465 w 6043926"/>
              <a:gd name="connsiteY1155" fmla="*/ 4110273 h 6395450"/>
              <a:gd name="connsiteX1156" fmla="*/ 2526519 w 6043926"/>
              <a:gd name="connsiteY1156" fmla="*/ 4028792 h 6395450"/>
              <a:gd name="connsiteX1157" fmla="*/ 2544626 w 6043926"/>
              <a:gd name="connsiteY1157" fmla="*/ 3883937 h 6395450"/>
              <a:gd name="connsiteX1158" fmla="*/ 2562733 w 6043926"/>
              <a:gd name="connsiteY1158" fmla="*/ 3820562 h 6395450"/>
              <a:gd name="connsiteX1159" fmla="*/ 2589893 w 6043926"/>
              <a:gd name="connsiteY1159" fmla="*/ 3675707 h 6395450"/>
              <a:gd name="connsiteX1160" fmla="*/ 2626107 w 6043926"/>
              <a:gd name="connsiteY1160" fmla="*/ 3548958 h 6395450"/>
              <a:gd name="connsiteX1161" fmla="*/ 2635160 w 6043926"/>
              <a:gd name="connsiteY1161" fmla="*/ 3494638 h 6395450"/>
              <a:gd name="connsiteX1162" fmla="*/ 2671374 w 6043926"/>
              <a:gd name="connsiteY1162" fmla="*/ 3213980 h 6395450"/>
              <a:gd name="connsiteX1163" fmla="*/ 2653267 w 6043926"/>
              <a:gd name="connsiteY1163" fmla="*/ 2824681 h 6395450"/>
              <a:gd name="connsiteX1164" fmla="*/ 2617053 w 6043926"/>
              <a:gd name="connsiteY1164" fmla="*/ 2725093 h 6395450"/>
              <a:gd name="connsiteX1165" fmla="*/ 2553679 w 6043926"/>
              <a:gd name="connsiteY1165" fmla="*/ 2471596 h 6395450"/>
              <a:gd name="connsiteX1166" fmla="*/ 2408824 w 6043926"/>
              <a:gd name="connsiteY1166" fmla="*/ 2181885 h 6395450"/>
              <a:gd name="connsiteX1167" fmla="*/ 2227754 w 6043926"/>
              <a:gd name="connsiteY1167" fmla="*/ 1892174 h 6395450"/>
              <a:gd name="connsiteX1168" fmla="*/ 2173434 w 6043926"/>
              <a:gd name="connsiteY1168" fmla="*/ 1855960 h 6395450"/>
              <a:gd name="connsiteX1169" fmla="*/ 2164380 w 6043926"/>
              <a:gd name="connsiteY1169" fmla="*/ 1819746 h 6395450"/>
              <a:gd name="connsiteX1170" fmla="*/ 2101006 w 6043926"/>
              <a:gd name="connsiteY1170" fmla="*/ 1801640 h 6395450"/>
              <a:gd name="connsiteX1171" fmla="*/ 2037632 w 6043926"/>
              <a:gd name="connsiteY1171" fmla="*/ 1765426 h 6395450"/>
              <a:gd name="connsiteX1172" fmla="*/ 2010471 w 6043926"/>
              <a:gd name="connsiteY1172" fmla="*/ 1756372 h 6395450"/>
              <a:gd name="connsiteX1173" fmla="*/ 1630226 w 6043926"/>
              <a:gd name="connsiteY1173" fmla="*/ 1783533 h 6395450"/>
              <a:gd name="connsiteX1174" fmla="*/ 1557798 w 6043926"/>
              <a:gd name="connsiteY1174" fmla="*/ 1801640 h 6395450"/>
              <a:gd name="connsiteX1175" fmla="*/ 1421996 w 6043926"/>
              <a:gd name="connsiteY1175" fmla="*/ 1883121 h 6395450"/>
              <a:gd name="connsiteX1176" fmla="*/ 1195659 w 6043926"/>
              <a:gd name="connsiteY1176" fmla="*/ 2082297 h 6395450"/>
              <a:gd name="connsiteX1177" fmla="*/ 996483 w 6043926"/>
              <a:gd name="connsiteY1177" fmla="*/ 2344847 h 6395450"/>
              <a:gd name="connsiteX1178" fmla="*/ 815414 w 6043926"/>
              <a:gd name="connsiteY1178" fmla="*/ 2670772 h 6395450"/>
              <a:gd name="connsiteX1179" fmla="*/ 634344 w 6043926"/>
              <a:gd name="connsiteY1179" fmla="*/ 3141552 h 6395450"/>
              <a:gd name="connsiteX1180" fmla="*/ 570970 w 6043926"/>
              <a:gd name="connsiteY1180" fmla="*/ 3395049 h 6395450"/>
              <a:gd name="connsiteX1181" fmla="*/ 525703 w 6043926"/>
              <a:gd name="connsiteY1181" fmla="*/ 3920150 h 6395450"/>
              <a:gd name="connsiteX1182" fmla="*/ 552863 w 6043926"/>
              <a:gd name="connsiteY1182" fmla="*/ 4599160 h 6395450"/>
              <a:gd name="connsiteX1183" fmla="*/ 580024 w 6043926"/>
              <a:gd name="connsiteY1183" fmla="*/ 4671588 h 6395450"/>
              <a:gd name="connsiteX1184" fmla="*/ 688665 w 6043926"/>
              <a:gd name="connsiteY1184" fmla="*/ 4753069 h 6395450"/>
              <a:gd name="connsiteX1185" fmla="*/ 761093 w 6043926"/>
              <a:gd name="connsiteY1185" fmla="*/ 4816443 h 6395450"/>
              <a:gd name="connsiteX1186" fmla="*/ 1014590 w 6043926"/>
              <a:gd name="connsiteY1186" fmla="*/ 4897925 h 6395450"/>
              <a:gd name="connsiteX1187" fmla="*/ 1449156 w 6043926"/>
              <a:gd name="connsiteY1187" fmla="*/ 4870764 h 6395450"/>
              <a:gd name="connsiteX1188" fmla="*/ 1657386 w 6043926"/>
              <a:gd name="connsiteY1188" fmla="*/ 4807390 h 6395450"/>
              <a:gd name="connsiteX1189" fmla="*/ 1784135 w 6043926"/>
              <a:gd name="connsiteY1189" fmla="*/ 4780230 h 6395450"/>
              <a:gd name="connsiteX1190" fmla="*/ 1947097 w 6043926"/>
              <a:gd name="connsiteY1190" fmla="*/ 4707802 h 6395450"/>
              <a:gd name="connsiteX1191" fmla="*/ 2001418 w 6043926"/>
              <a:gd name="connsiteY1191" fmla="*/ 4689695 h 6395450"/>
              <a:gd name="connsiteX1192" fmla="*/ 2227754 w 6043926"/>
              <a:gd name="connsiteY1192" fmla="*/ 4481465 h 6395450"/>
              <a:gd name="connsiteX1193" fmla="*/ 2336396 w 6043926"/>
              <a:gd name="connsiteY1193" fmla="*/ 4300396 h 6395450"/>
              <a:gd name="connsiteX1194" fmla="*/ 2363556 w 6043926"/>
              <a:gd name="connsiteY1194" fmla="*/ 4246075 h 6395450"/>
              <a:gd name="connsiteX1195" fmla="*/ 2435984 w 6043926"/>
              <a:gd name="connsiteY1195" fmla="*/ 4046899 h 6395450"/>
              <a:gd name="connsiteX1196" fmla="*/ 2472198 w 6043926"/>
              <a:gd name="connsiteY1196" fmla="*/ 3793402 h 6395450"/>
              <a:gd name="connsiteX1197" fmla="*/ 2490305 w 6043926"/>
              <a:gd name="connsiteY1197" fmla="*/ 3702867 h 6395450"/>
              <a:gd name="connsiteX1198" fmla="*/ 2517465 w 6043926"/>
              <a:gd name="connsiteY1198" fmla="*/ 3530851 h 6395450"/>
              <a:gd name="connsiteX1199" fmla="*/ 2526519 w 6043926"/>
              <a:gd name="connsiteY1199" fmla="*/ 3458424 h 6395450"/>
              <a:gd name="connsiteX1200" fmla="*/ 2544626 w 6043926"/>
              <a:gd name="connsiteY1200" fmla="*/ 3277354 h 6395450"/>
              <a:gd name="connsiteX1201" fmla="*/ 2562733 w 6043926"/>
              <a:gd name="connsiteY1201" fmla="*/ 3213980 h 6395450"/>
              <a:gd name="connsiteX1202" fmla="*/ 2544626 w 6043926"/>
              <a:gd name="connsiteY1202" fmla="*/ 1892174 h 6395450"/>
              <a:gd name="connsiteX1203" fmla="*/ 2508412 w 6043926"/>
              <a:gd name="connsiteY1203" fmla="*/ 1810693 h 6395450"/>
              <a:gd name="connsiteX1204" fmla="*/ 2445037 w 6043926"/>
              <a:gd name="connsiteY1204" fmla="*/ 1638677 h 6395450"/>
              <a:gd name="connsiteX1205" fmla="*/ 2435984 w 6043926"/>
              <a:gd name="connsiteY1205" fmla="*/ 1611517 h 6395450"/>
              <a:gd name="connsiteX1206" fmla="*/ 2399770 w 6043926"/>
              <a:gd name="connsiteY1206" fmla="*/ 1548143 h 6395450"/>
              <a:gd name="connsiteX1207" fmla="*/ 2227754 w 6043926"/>
              <a:gd name="connsiteY1207" fmla="*/ 1584356 h 6395450"/>
              <a:gd name="connsiteX1208" fmla="*/ 2028578 w 6043926"/>
              <a:gd name="connsiteY1208" fmla="*/ 1674891 h 6395450"/>
              <a:gd name="connsiteX1209" fmla="*/ 1892776 w 6043926"/>
              <a:gd name="connsiteY1209" fmla="*/ 1756372 h 6395450"/>
              <a:gd name="connsiteX1210" fmla="*/ 1820348 w 6043926"/>
              <a:gd name="connsiteY1210" fmla="*/ 1792586 h 6395450"/>
              <a:gd name="connsiteX1211" fmla="*/ 1539691 w 6043926"/>
              <a:gd name="connsiteY1211" fmla="*/ 2091350 h 6395450"/>
              <a:gd name="connsiteX1212" fmla="*/ 1431049 w 6043926"/>
              <a:gd name="connsiteY1212" fmla="*/ 2299580 h 6395450"/>
              <a:gd name="connsiteX1213" fmla="*/ 1349568 w 6043926"/>
              <a:gd name="connsiteY1213" fmla="*/ 2498756 h 6395450"/>
              <a:gd name="connsiteX1214" fmla="*/ 1295247 w 6043926"/>
              <a:gd name="connsiteY1214" fmla="*/ 2607398 h 6395450"/>
              <a:gd name="connsiteX1215" fmla="*/ 1186606 w 6043926"/>
              <a:gd name="connsiteY1215" fmla="*/ 3078178 h 6395450"/>
              <a:gd name="connsiteX1216" fmla="*/ 1159445 w 6043926"/>
              <a:gd name="connsiteY1216" fmla="*/ 3440317 h 6395450"/>
              <a:gd name="connsiteX1217" fmla="*/ 1168499 w 6043926"/>
              <a:gd name="connsiteY1217" fmla="*/ 4128380 h 6395450"/>
              <a:gd name="connsiteX1218" fmla="*/ 1195659 w 6043926"/>
              <a:gd name="connsiteY1218" fmla="*/ 4209861 h 6395450"/>
              <a:gd name="connsiteX1219" fmla="*/ 1249980 w 6043926"/>
              <a:gd name="connsiteY1219" fmla="*/ 4372824 h 6395450"/>
              <a:gd name="connsiteX1220" fmla="*/ 1286194 w 6043926"/>
              <a:gd name="connsiteY1220" fmla="*/ 4390931 h 6395450"/>
              <a:gd name="connsiteX1221" fmla="*/ 1331461 w 6043926"/>
              <a:gd name="connsiteY1221" fmla="*/ 4427144 h 6395450"/>
              <a:gd name="connsiteX1222" fmla="*/ 1421996 w 6043926"/>
              <a:gd name="connsiteY1222" fmla="*/ 4508626 h 6395450"/>
              <a:gd name="connsiteX1223" fmla="*/ 1503477 w 6043926"/>
              <a:gd name="connsiteY1223" fmla="*/ 4553893 h 6395450"/>
              <a:gd name="connsiteX1224" fmla="*/ 1557798 w 6043926"/>
              <a:gd name="connsiteY1224" fmla="*/ 4572000 h 6395450"/>
              <a:gd name="connsiteX1225" fmla="*/ 1747921 w 6043926"/>
              <a:gd name="connsiteY1225" fmla="*/ 4599160 h 6395450"/>
              <a:gd name="connsiteX1226" fmla="*/ 2137220 w 6043926"/>
              <a:gd name="connsiteY1226" fmla="*/ 4562946 h 6395450"/>
              <a:gd name="connsiteX1227" fmla="*/ 2408824 w 6043926"/>
              <a:gd name="connsiteY1227" fmla="*/ 4472412 h 6395450"/>
              <a:gd name="connsiteX1228" fmla="*/ 2617053 w 6043926"/>
              <a:gd name="connsiteY1228" fmla="*/ 4381877 h 6395450"/>
              <a:gd name="connsiteX1229" fmla="*/ 2852443 w 6043926"/>
              <a:gd name="connsiteY1229" fmla="*/ 4237022 h 6395450"/>
              <a:gd name="connsiteX1230" fmla="*/ 2970138 w 6043926"/>
              <a:gd name="connsiteY1230" fmla="*/ 4101220 h 6395450"/>
              <a:gd name="connsiteX1231" fmla="*/ 3006352 w 6043926"/>
              <a:gd name="connsiteY1231" fmla="*/ 4028792 h 6395450"/>
              <a:gd name="connsiteX1232" fmla="*/ 3114994 w 6043926"/>
              <a:gd name="connsiteY1232" fmla="*/ 3730028 h 6395450"/>
              <a:gd name="connsiteX1233" fmla="*/ 3133101 w 6043926"/>
              <a:gd name="connsiteY1233" fmla="*/ 3675707 h 6395450"/>
              <a:gd name="connsiteX1234" fmla="*/ 3160261 w 6043926"/>
              <a:gd name="connsiteY1234" fmla="*/ 3458424 h 6395450"/>
              <a:gd name="connsiteX1235" fmla="*/ 3178368 w 6043926"/>
              <a:gd name="connsiteY1235" fmla="*/ 3304515 h 6395450"/>
              <a:gd name="connsiteX1236" fmla="*/ 3160261 w 6043926"/>
              <a:gd name="connsiteY1236" fmla="*/ 2924269 h 6395450"/>
              <a:gd name="connsiteX1237" fmla="*/ 3006352 w 6043926"/>
              <a:gd name="connsiteY1237" fmla="*/ 2390115 h 6395450"/>
              <a:gd name="connsiteX1238" fmla="*/ 2897711 w 6043926"/>
              <a:gd name="connsiteY1238" fmla="*/ 2181885 h 6395450"/>
              <a:gd name="connsiteX1239" fmla="*/ 2716641 w 6043926"/>
              <a:gd name="connsiteY1239" fmla="*/ 1819746 h 6395450"/>
              <a:gd name="connsiteX1240" fmla="*/ 2381663 w 6043926"/>
              <a:gd name="connsiteY1240" fmla="*/ 1385180 h 6395450"/>
              <a:gd name="connsiteX1241" fmla="*/ 2345449 w 6043926"/>
              <a:gd name="connsiteY1241" fmla="*/ 1367073 h 6395450"/>
              <a:gd name="connsiteX1242" fmla="*/ 2254915 w 6043926"/>
              <a:gd name="connsiteY1242" fmla="*/ 1348966 h 6395450"/>
              <a:gd name="connsiteX1243" fmla="*/ 1793188 w 6043926"/>
              <a:gd name="connsiteY1243" fmla="*/ 1412341 h 6395450"/>
              <a:gd name="connsiteX1244" fmla="*/ 1720760 w 6043926"/>
              <a:gd name="connsiteY1244" fmla="*/ 1448554 h 6395450"/>
              <a:gd name="connsiteX1245" fmla="*/ 1521584 w 6043926"/>
              <a:gd name="connsiteY1245" fmla="*/ 1602463 h 6395450"/>
              <a:gd name="connsiteX1246" fmla="*/ 1394836 w 6043926"/>
              <a:gd name="connsiteY1246" fmla="*/ 1747319 h 6395450"/>
              <a:gd name="connsiteX1247" fmla="*/ 1204713 w 6043926"/>
              <a:gd name="connsiteY1247" fmla="*/ 2073243 h 6395450"/>
              <a:gd name="connsiteX1248" fmla="*/ 1123232 w 6043926"/>
              <a:gd name="connsiteY1248" fmla="*/ 2326741 h 6395450"/>
              <a:gd name="connsiteX1249" fmla="*/ 1077964 w 6043926"/>
              <a:gd name="connsiteY1249" fmla="*/ 2453489 h 6395450"/>
              <a:gd name="connsiteX1250" fmla="*/ 987430 w 6043926"/>
              <a:gd name="connsiteY1250" fmla="*/ 2951430 h 6395450"/>
              <a:gd name="connsiteX1251" fmla="*/ 996483 w 6043926"/>
              <a:gd name="connsiteY1251" fmla="*/ 3757188 h 6395450"/>
              <a:gd name="connsiteX1252" fmla="*/ 1050804 w 6043926"/>
              <a:gd name="connsiteY1252" fmla="*/ 4010685 h 6395450"/>
              <a:gd name="connsiteX1253" fmla="*/ 1159445 w 6043926"/>
              <a:gd name="connsiteY1253" fmla="*/ 4291343 h 6395450"/>
              <a:gd name="connsiteX1254" fmla="*/ 1195659 w 6043926"/>
              <a:gd name="connsiteY1254" fmla="*/ 4345663 h 6395450"/>
              <a:gd name="connsiteX1255" fmla="*/ 1222820 w 6043926"/>
              <a:gd name="connsiteY1255" fmla="*/ 4390931 h 6395450"/>
              <a:gd name="connsiteX1256" fmla="*/ 1304301 w 6043926"/>
              <a:gd name="connsiteY1256" fmla="*/ 4499572 h 6395450"/>
              <a:gd name="connsiteX1257" fmla="*/ 1394836 w 6043926"/>
              <a:gd name="connsiteY1257" fmla="*/ 4608214 h 6395450"/>
              <a:gd name="connsiteX1258" fmla="*/ 1458210 w 6043926"/>
              <a:gd name="connsiteY1258" fmla="*/ 4644428 h 6395450"/>
              <a:gd name="connsiteX1259" fmla="*/ 1494424 w 6043926"/>
              <a:gd name="connsiteY1259" fmla="*/ 4671588 h 6395450"/>
              <a:gd name="connsiteX1260" fmla="*/ 1548744 w 6043926"/>
              <a:gd name="connsiteY1260" fmla="*/ 4680642 h 6395450"/>
              <a:gd name="connsiteX1261" fmla="*/ 1865616 w 6043926"/>
              <a:gd name="connsiteY1261" fmla="*/ 4671588 h 6395450"/>
              <a:gd name="connsiteX1262" fmla="*/ 1983311 w 6043926"/>
              <a:gd name="connsiteY1262" fmla="*/ 4635374 h 6395450"/>
              <a:gd name="connsiteX1263" fmla="*/ 2028578 w 6043926"/>
              <a:gd name="connsiteY1263" fmla="*/ 4626321 h 6395450"/>
              <a:gd name="connsiteX1264" fmla="*/ 2110059 w 6043926"/>
              <a:gd name="connsiteY1264" fmla="*/ 4590107 h 6395450"/>
              <a:gd name="connsiteX1265" fmla="*/ 2327342 w 6043926"/>
              <a:gd name="connsiteY1265" fmla="*/ 4472412 h 6395450"/>
              <a:gd name="connsiteX1266" fmla="*/ 2372610 w 6043926"/>
              <a:gd name="connsiteY1266" fmla="*/ 4436198 h 6395450"/>
              <a:gd name="connsiteX1267" fmla="*/ 2435984 w 6043926"/>
              <a:gd name="connsiteY1267" fmla="*/ 4390931 h 6395450"/>
              <a:gd name="connsiteX1268" fmla="*/ 2472198 w 6043926"/>
              <a:gd name="connsiteY1268" fmla="*/ 4354717 h 6395450"/>
              <a:gd name="connsiteX1269" fmla="*/ 2644214 w 6043926"/>
              <a:gd name="connsiteY1269" fmla="*/ 4227968 h 6395450"/>
              <a:gd name="connsiteX1270" fmla="*/ 2707588 w 6043926"/>
              <a:gd name="connsiteY1270" fmla="*/ 4173647 h 6395450"/>
              <a:gd name="connsiteX1271" fmla="*/ 2834336 w 6043926"/>
              <a:gd name="connsiteY1271" fmla="*/ 4074059 h 6395450"/>
              <a:gd name="connsiteX1272" fmla="*/ 2915818 w 6043926"/>
              <a:gd name="connsiteY1272" fmla="*/ 3974471 h 6395450"/>
              <a:gd name="connsiteX1273" fmla="*/ 3006352 w 6043926"/>
              <a:gd name="connsiteY1273" fmla="*/ 3811509 h 6395450"/>
              <a:gd name="connsiteX1274" fmla="*/ 3069727 w 6043926"/>
              <a:gd name="connsiteY1274" fmla="*/ 3675707 h 6395450"/>
              <a:gd name="connsiteX1275" fmla="*/ 3114994 w 6043926"/>
              <a:gd name="connsiteY1275" fmla="*/ 3413156 h 6395450"/>
              <a:gd name="connsiteX1276" fmla="*/ 3160261 w 6043926"/>
              <a:gd name="connsiteY1276" fmla="*/ 3114392 h 6395450"/>
              <a:gd name="connsiteX1277" fmla="*/ 3169315 w 6043926"/>
              <a:gd name="connsiteY1277" fmla="*/ 2553077 h 6395450"/>
              <a:gd name="connsiteX1278" fmla="*/ 3214582 w 6043926"/>
              <a:gd name="connsiteY1278" fmla="*/ 2245259 h 6395450"/>
              <a:gd name="connsiteX1279" fmla="*/ 3250796 w 6043926"/>
              <a:gd name="connsiteY1279" fmla="*/ 2082297 h 6395450"/>
              <a:gd name="connsiteX1280" fmla="*/ 3277956 w 6043926"/>
              <a:gd name="connsiteY1280" fmla="*/ 2037030 h 6395450"/>
              <a:gd name="connsiteX1281" fmla="*/ 3459026 w 6043926"/>
              <a:gd name="connsiteY1281" fmla="*/ 1919335 h 6395450"/>
              <a:gd name="connsiteX1282" fmla="*/ 3513346 w 6043926"/>
              <a:gd name="connsiteY1282" fmla="*/ 1910281 h 6395450"/>
              <a:gd name="connsiteX1283" fmla="*/ 3549560 w 6043926"/>
              <a:gd name="connsiteY1283" fmla="*/ 1892174 h 6395450"/>
              <a:gd name="connsiteX1284" fmla="*/ 3812111 w 6043926"/>
              <a:gd name="connsiteY1284" fmla="*/ 1901228 h 6395450"/>
              <a:gd name="connsiteX1285" fmla="*/ 4047501 w 6043926"/>
              <a:gd name="connsiteY1285" fmla="*/ 2000816 h 6395450"/>
              <a:gd name="connsiteX1286" fmla="*/ 4237624 w 6043926"/>
              <a:gd name="connsiteY1286" fmla="*/ 2136618 h 6395450"/>
              <a:gd name="connsiteX1287" fmla="*/ 4436800 w 6043926"/>
              <a:gd name="connsiteY1287" fmla="*/ 2462543 h 6395450"/>
              <a:gd name="connsiteX1288" fmla="*/ 4617869 w 6043926"/>
              <a:gd name="connsiteY1288" fmla="*/ 2806574 h 6395450"/>
              <a:gd name="connsiteX1289" fmla="*/ 4672190 w 6043926"/>
              <a:gd name="connsiteY1289" fmla="*/ 2951430 h 6395450"/>
              <a:gd name="connsiteX1290" fmla="*/ 4626923 w 6043926"/>
              <a:gd name="connsiteY1290" fmla="*/ 3920150 h 6395450"/>
              <a:gd name="connsiteX1291" fmla="*/ 4599762 w 6043926"/>
              <a:gd name="connsiteY1291" fmla="*/ 4001632 h 6395450"/>
              <a:gd name="connsiteX1292" fmla="*/ 4536388 w 6043926"/>
              <a:gd name="connsiteY1292" fmla="*/ 4155541 h 6395450"/>
              <a:gd name="connsiteX1293" fmla="*/ 4500174 w 6043926"/>
              <a:gd name="connsiteY1293" fmla="*/ 4209861 h 6395450"/>
              <a:gd name="connsiteX1294" fmla="*/ 4445853 w 6043926"/>
              <a:gd name="connsiteY1294" fmla="*/ 4345663 h 6395450"/>
              <a:gd name="connsiteX1295" fmla="*/ 4400586 w 6043926"/>
              <a:gd name="connsiteY1295" fmla="*/ 4436198 h 6395450"/>
              <a:gd name="connsiteX1296" fmla="*/ 4319105 w 6043926"/>
              <a:gd name="connsiteY1296" fmla="*/ 4617267 h 6395450"/>
              <a:gd name="connsiteX1297" fmla="*/ 4219517 w 6043926"/>
              <a:gd name="connsiteY1297" fmla="*/ 4771176 h 6395450"/>
              <a:gd name="connsiteX1298" fmla="*/ 4138036 w 6043926"/>
              <a:gd name="connsiteY1298" fmla="*/ 4916032 h 6395450"/>
              <a:gd name="connsiteX1299" fmla="*/ 4002234 w 6043926"/>
              <a:gd name="connsiteY1299" fmla="*/ 5142368 h 6395450"/>
              <a:gd name="connsiteX1300" fmla="*/ 3920752 w 6043926"/>
              <a:gd name="connsiteY1300" fmla="*/ 5223849 h 6395450"/>
              <a:gd name="connsiteX1301" fmla="*/ 3866432 w 6043926"/>
              <a:gd name="connsiteY1301" fmla="*/ 5251010 h 6395450"/>
              <a:gd name="connsiteX1302" fmla="*/ 3296063 w 6043926"/>
              <a:gd name="connsiteY1302" fmla="*/ 4997513 h 6395450"/>
              <a:gd name="connsiteX1303" fmla="*/ 2761909 w 6043926"/>
              <a:gd name="connsiteY1303" fmla="*/ 4562946 h 6395450"/>
              <a:gd name="connsiteX1304" fmla="*/ 2671374 w 6043926"/>
              <a:gd name="connsiteY1304" fmla="*/ 4454305 h 6395450"/>
              <a:gd name="connsiteX1305" fmla="*/ 2562733 w 6043926"/>
              <a:gd name="connsiteY1305" fmla="*/ 4227968 h 6395450"/>
              <a:gd name="connsiteX1306" fmla="*/ 2481251 w 6043926"/>
              <a:gd name="connsiteY1306" fmla="*/ 3730028 h 6395450"/>
              <a:gd name="connsiteX1307" fmla="*/ 2490305 w 6043926"/>
              <a:gd name="connsiteY1307" fmla="*/ 2326741 h 6395450"/>
              <a:gd name="connsiteX1308" fmla="*/ 2553679 w 6043926"/>
              <a:gd name="connsiteY1308" fmla="*/ 2082297 h 6395450"/>
              <a:gd name="connsiteX1309" fmla="*/ 2608000 w 6043926"/>
              <a:gd name="connsiteY1309" fmla="*/ 1928388 h 6395450"/>
              <a:gd name="connsiteX1310" fmla="*/ 2725695 w 6043926"/>
              <a:gd name="connsiteY1310" fmla="*/ 1711105 h 6395450"/>
              <a:gd name="connsiteX1311" fmla="*/ 2770962 w 6043926"/>
              <a:gd name="connsiteY1311" fmla="*/ 1656784 h 6395450"/>
              <a:gd name="connsiteX1312" fmla="*/ 2843390 w 6043926"/>
              <a:gd name="connsiteY1312" fmla="*/ 1620570 h 6395450"/>
              <a:gd name="connsiteX1313" fmla="*/ 3015406 w 6043926"/>
              <a:gd name="connsiteY1313" fmla="*/ 1575303 h 6395450"/>
              <a:gd name="connsiteX1314" fmla="*/ 3612935 w 6043926"/>
              <a:gd name="connsiteY1314" fmla="*/ 1611517 h 6395450"/>
              <a:gd name="connsiteX1315" fmla="*/ 3667255 w 6043926"/>
              <a:gd name="connsiteY1315" fmla="*/ 1647731 h 6395450"/>
              <a:gd name="connsiteX1316" fmla="*/ 3794004 w 6043926"/>
              <a:gd name="connsiteY1316" fmla="*/ 1747319 h 6395450"/>
              <a:gd name="connsiteX1317" fmla="*/ 3902645 w 6043926"/>
              <a:gd name="connsiteY1317" fmla="*/ 1910281 h 6395450"/>
              <a:gd name="connsiteX1318" fmla="*/ 4011287 w 6043926"/>
              <a:gd name="connsiteY1318" fmla="*/ 2136618 h 6395450"/>
              <a:gd name="connsiteX1319" fmla="*/ 4147089 w 6043926"/>
              <a:gd name="connsiteY1319" fmla="*/ 2453489 h 6395450"/>
              <a:gd name="connsiteX1320" fmla="*/ 4273837 w 6043926"/>
              <a:gd name="connsiteY1320" fmla="*/ 2851842 h 6395450"/>
              <a:gd name="connsiteX1321" fmla="*/ 4291944 w 6043926"/>
              <a:gd name="connsiteY1321" fmla="*/ 2906162 h 6395450"/>
              <a:gd name="connsiteX1322" fmla="*/ 4337212 w 6043926"/>
              <a:gd name="connsiteY1322" fmla="*/ 3159659 h 6395450"/>
              <a:gd name="connsiteX1323" fmla="*/ 4355319 w 6043926"/>
              <a:gd name="connsiteY1323" fmla="*/ 3440317 h 6395450"/>
              <a:gd name="connsiteX1324" fmla="*/ 4337212 w 6043926"/>
              <a:gd name="connsiteY1324" fmla="*/ 4092166 h 6395450"/>
              <a:gd name="connsiteX1325" fmla="*/ 4282891 w 6043926"/>
              <a:gd name="connsiteY1325" fmla="*/ 4273236 h 6395450"/>
              <a:gd name="connsiteX1326" fmla="*/ 4237624 w 6043926"/>
              <a:gd name="connsiteY1326" fmla="*/ 4436198 h 6395450"/>
              <a:gd name="connsiteX1327" fmla="*/ 4183303 w 6043926"/>
              <a:gd name="connsiteY1327" fmla="*/ 4553893 h 6395450"/>
              <a:gd name="connsiteX1328" fmla="*/ 4165196 w 6043926"/>
              <a:gd name="connsiteY1328" fmla="*/ 4608214 h 6395450"/>
              <a:gd name="connsiteX1329" fmla="*/ 4092768 w 6043926"/>
              <a:gd name="connsiteY1329" fmla="*/ 4707802 h 6395450"/>
              <a:gd name="connsiteX1330" fmla="*/ 4047501 w 6043926"/>
              <a:gd name="connsiteY1330" fmla="*/ 4780230 h 6395450"/>
              <a:gd name="connsiteX1331" fmla="*/ 3893592 w 6043926"/>
              <a:gd name="connsiteY1331" fmla="*/ 4916032 h 6395450"/>
              <a:gd name="connsiteX1332" fmla="*/ 3848325 w 6043926"/>
              <a:gd name="connsiteY1332" fmla="*/ 4943192 h 6395450"/>
              <a:gd name="connsiteX1333" fmla="*/ 3721576 w 6043926"/>
              <a:gd name="connsiteY1333" fmla="*/ 4961299 h 6395450"/>
              <a:gd name="connsiteX1334" fmla="*/ 3323224 w 6043926"/>
              <a:gd name="connsiteY1334" fmla="*/ 4934139 h 6395450"/>
              <a:gd name="connsiteX1335" fmla="*/ 3287010 w 6043926"/>
              <a:gd name="connsiteY1335" fmla="*/ 4906978 h 6395450"/>
              <a:gd name="connsiteX1336" fmla="*/ 3124047 w 6043926"/>
              <a:gd name="connsiteY1336" fmla="*/ 4635374 h 6395450"/>
              <a:gd name="connsiteX1337" fmla="*/ 2870550 w 6043926"/>
              <a:gd name="connsiteY1337" fmla="*/ 3938257 h 6395450"/>
              <a:gd name="connsiteX1338" fmla="*/ 2843390 w 6043926"/>
              <a:gd name="connsiteY1338" fmla="*/ 3657600 h 6395450"/>
              <a:gd name="connsiteX1339" fmla="*/ 2852443 w 6043926"/>
              <a:gd name="connsiteY1339" fmla="*/ 2779414 h 6395450"/>
              <a:gd name="connsiteX1340" fmla="*/ 2915818 w 6043926"/>
              <a:gd name="connsiteY1340" fmla="*/ 2426329 h 6395450"/>
              <a:gd name="connsiteX1341" fmla="*/ 2952032 w 6043926"/>
              <a:gd name="connsiteY1341" fmla="*/ 2190939 h 6395450"/>
              <a:gd name="connsiteX1342" fmla="*/ 3006352 w 6043926"/>
              <a:gd name="connsiteY1342" fmla="*/ 2018923 h 6395450"/>
              <a:gd name="connsiteX1343" fmla="*/ 3087834 w 6043926"/>
              <a:gd name="connsiteY1343" fmla="*/ 1874067 h 6395450"/>
              <a:gd name="connsiteX1344" fmla="*/ 3296063 w 6043926"/>
              <a:gd name="connsiteY1344" fmla="*/ 1738265 h 6395450"/>
              <a:gd name="connsiteX1345" fmla="*/ 3440919 w 6043926"/>
              <a:gd name="connsiteY1345" fmla="*/ 1683944 h 6395450"/>
              <a:gd name="connsiteX1346" fmla="*/ 3486186 w 6043926"/>
              <a:gd name="connsiteY1346" fmla="*/ 1656784 h 6395450"/>
              <a:gd name="connsiteX1347" fmla="*/ 3549560 w 6043926"/>
              <a:gd name="connsiteY1347" fmla="*/ 1647731 h 6395450"/>
              <a:gd name="connsiteX1348" fmla="*/ 3594828 w 6043926"/>
              <a:gd name="connsiteY1348" fmla="*/ 1638677 h 6395450"/>
              <a:gd name="connsiteX1349" fmla="*/ 3766843 w 6043926"/>
              <a:gd name="connsiteY1349" fmla="*/ 1665838 h 6395450"/>
              <a:gd name="connsiteX1350" fmla="*/ 3956966 w 6043926"/>
              <a:gd name="connsiteY1350" fmla="*/ 1783533 h 6395450"/>
              <a:gd name="connsiteX1351" fmla="*/ 4110875 w 6043926"/>
              <a:gd name="connsiteY1351" fmla="*/ 1883121 h 6395450"/>
              <a:gd name="connsiteX1352" fmla="*/ 4400586 w 6043926"/>
              <a:gd name="connsiteY1352" fmla="*/ 2172832 h 6395450"/>
              <a:gd name="connsiteX1353" fmla="*/ 4500174 w 6043926"/>
              <a:gd name="connsiteY1353" fmla="*/ 2317687 h 6395450"/>
              <a:gd name="connsiteX1354" fmla="*/ 4645030 w 6043926"/>
              <a:gd name="connsiteY1354" fmla="*/ 2706986 h 6395450"/>
              <a:gd name="connsiteX1355" fmla="*/ 4681243 w 6043926"/>
              <a:gd name="connsiteY1355" fmla="*/ 3069125 h 6395450"/>
              <a:gd name="connsiteX1356" fmla="*/ 4663136 w 6043926"/>
              <a:gd name="connsiteY1356" fmla="*/ 3666653 h 6395450"/>
              <a:gd name="connsiteX1357" fmla="*/ 4645030 w 6043926"/>
              <a:gd name="connsiteY1357" fmla="*/ 3802455 h 6395450"/>
              <a:gd name="connsiteX1358" fmla="*/ 4518281 w 6043926"/>
              <a:gd name="connsiteY1358" fmla="*/ 4110273 h 6395450"/>
              <a:gd name="connsiteX1359" fmla="*/ 4382479 w 6043926"/>
              <a:gd name="connsiteY1359" fmla="*/ 4418091 h 6395450"/>
              <a:gd name="connsiteX1360" fmla="*/ 4328158 w 6043926"/>
              <a:gd name="connsiteY1360" fmla="*/ 4490519 h 6395450"/>
              <a:gd name="connsiteX1361" fmla="*/ 4264784 w 6043926"/>
              <a:gd name="connsiteY1361" fmla="*/ 4608214 h 6395450"/>
              <a:gd name="connsiteX1362" fmla="*/ 4156142 w 6043926"/>
              <a:gd name="connsiteY1362" fmla="*/ 4716855 h 6395450"/>
              <a:gd name="connsiteX1363" fmla="*/ 3893592 w 6043926"/>
              <a:gd name="connsiteY1363" fmla="*/ 4707802 h 6395450"/>
              <a:gd name="connsiteX1364" fmla="*/ 3812111 w 6043926"/>
              <a:gd name="connsiteY1364" fmla="*/ 4680642 h 6395450"/>
              <a:gd name="connsiteX1365" fmla="*/ 3640095 w 6043926"/>
              <a:gd name="connsiteY1365" fmla="*/ 4608214 h 6395450"/>
              <a:gd name="connsiteX1366" fmla="*/ 3386598 w 6043926"/>
              <a:gd name="connsiteY1366" fmla="*/ 4481465 h 6395450"/>
              <a:gd name="connsiteX1367" fmla="*/ 3205529 w 6043926"/>
              <a:gd name="connsiteY1367" fmla="*/ 4354717 h 6395450"/>
              <a:gd name="connsiteX1368" fmla="*/ 2933925 w 6043926"/>
              <a:gd name="connsiteY1368" fmla="*/ 4028792 h 6395450"/>
              <a:gd name="connsiteX1369" fmla="*/ 2879604 w 6043926"/>
              <a:gd name="connsiteY1369" fmla="*/ 3929204 h 6395450"/>
              <a:gd name="connsiteX1370" fmla="*/ 2716641 w 6043926"/>
              <a:gd name="connsiteY1370" fmla="*/ 3431263 h 6395450"/>
              <a:gd name="connsiteX1371" fmla="*/ 2680428 w 6043926"/>
              <a:gd name="connsiteY1371" fmla="*/ 3150606 h 6395450"/>
              <a:gd name="connsiteX1372" fmla="*/ 2725695 w 6043926"/>
              <a:gd name="connsiteY1372" fmla="*/ 1973655 h 6395450"/>
              <a:gd name="connsiteX1373" fmla="*/ 2915818 w 6043926"/>
              <a:gd name="connsiteY1373" fmla="*/ 1729212 h 6395450"/>
              <a:gd name="connsiteX1374" fmla="*/ 3124047 w 6043926"/>
              <a:gd name="connsiteY1374" fmla="*/ 1557196 h 6395450"/>
              <a:gd name="connsiteX1375" fmla="*/ 3259849 w 6043926"/>
              <a:gd name="connsiteY1375" fmla="*/ 1466661 h 6395450"/>
              <a:gd name="connsiteX1376" fmla="*/ 3314170 w 6043926"/>
              <a:gd name="connsiteY1376" fmla="*/ 1439501 h 6395450"/>
              <a:gd name="connsiteX1377" fmla="*/ 3431865 w 6043926"/>
              <a:gd name="connsiteY1377" fmla="*/ 1358020 h 6395450"/>
              <a:gd name="connsiteX1378" fmla="*/ 3621988 w 6043926"/>
              <a:gd name="connsiteY1378" fmla="*/ 1312752 h 6395450"/>
              <a:gd name="connsiteX1379" fmla="*/ 3875485 w 6043926"/>
              <a:gd name="connsiteY1379" fmla="*/ 1403287 h 6395450"/>
              <a:gd name="connsiteX1380" fmla="*/ 4183303 w 6043926"/>
              <a:gd name="connsiteY1380" fmla="*/ 1801640 h 6395450"/>
              <a:gd name="connsiteX1381" fmla="*/ 4427746 w 6043926"/>
              <a:gd name="connsiteY1381" fmla="*/ 2245259 h 6395450"/>
              <a:gd name="connsiteX1382" fmla="*/ 4509228 w 6043926"/>
              <a:gd name="connsiteY1382" fmla="*/ 2480649 h 6395450"/>
              <a:gd name="connsiteX1383" fmla="*/ 4599762 w 6043926"/>
              <a:gd name="connsiteY1383" fmla="*/ 2779414 h 6395450"/>
              <a:gd name="connsiteX1384" fmla="*/ 4645030 w 6043926"/>
              <a:gd name="connsiteY1384" fmla="*/ 3023857 h 6395450"/>
              <a:gd name="connsiteX1385" fmla="*/ 4708404 w 6043926"/>
              <a:gd name="connsiteY1385" fmla="*/ 3458424 h 6395450"/>
              <a:gd name="connsiteX1386" fmla="*/ 4717457 w 6043926"/>
              <a:gd name="connsiteY1386" fmla="*/ 3630440 h 6395450"/>
              <a:gd name="connsiteX1387" fmla="*/ 4726511 w 6043926"/>
              <a:gd name="connsiteY1387" fmla="*/ 3974471 h 6395450"/>
              <a:gd name="connsiteX1388" fmla="*/ 4708404 w 6043926"/>
              <a:gd name="connsiteY1388" fmla="*/ 4218915 h 6395450"/>
              <a:gd name="connsiteX1389" fmla="*/ 4645030 w 6043926"/>
              <a:gd name="connsiteY1389" fmla="*/ 4409038 h 6395450"/>
              <a:gd name="connsiteX1390" fmla="*/ 4554495 w 6043926"/>
              <a:gd name="connsiteY1390" fmla="*/ 4590107 h 6395450"/>
              <a:gd name="connsiteX1391" fmla="*/ 4518281 w 6043926"/>
              <a:gd name="connsiteY1391" fmla="*/ 4626321 h 6395450"/>
              <a:gd name="connsiteX1392" fmla="*/ 4427746 w 6043926"/>
              <a:gd name="connsiteY1392" fmla="*/ 4716855 h 6395450"/>
              <a:gd name="connsiteX1393" fmla="*/ 4337212 w 6043926"/>
              <a:gd name="connsiteY1393" fmla="*/ 4744016 h 6395450"/>
              <a:gd name="connsiteX1394" fmla="*/ 3839271 w 6043926"/>
              <a:gd name="connsiteY1394" fmla="*/ 4671588 h 6395450"/>
              <a:gd name="connsiteX1395" fmla="*/ 3386598 w 6043926"/>
              <a:gd name="connsiteY1395" fmla="*/ 4454305 h 6395450"/>
              <a:gd name="connsiteX1396" fmla="*/ 3268903 w 6043926"/>
              <a:gd name="connsiteY1396" fmla="*/ 4345663 h 6395450"/>
              <a:gd name="connsiteX1397" fmla="*/ 3124047 w 6043926"/>
              <a:gd name="connsiteY1397" fmla="*/ 4110273 h 6395450"/>
              <a:gd name="connsiteX1398" fmla="*/ 2961085 w 6043926"/>
              <a:gd name="connsiteY1398" fmla="*/ 3730028 h 6395450"/>
              <a:gd name="connsiteX1399" fmla="*/ 2906764 w 6043926"/>
              <a:gd name="connsiteY1399" fmla="*/ 3449370 h 6395450"/>
              <a:gd name="connsiteX1400" fmla="*/ 2924871 w 6043926"/>
              <a:gd name="connsiteY1400" fmla="*/ 3069125 h 6395450"/>
              <a:gd name="connsiteX1401" fmla="*/ 3105940 w 6043926"/>
              <a:gd name="connsiteY1401" fmla="*/ 2716040 h 6395450"/>
              <a:gd name="connsiteX1402" fmla="*/ 3368491 w 6043926"/>
              <a:gd name="connsiteY1402" fmla="*/ 2163778 h 6395450"/>
              <a:gd name="connsiteX1403" fmla="*/ 3440919 w 6043926"/>
              <a:gd name="connsiteY1403" fmla="*/ 1928388 h 6395450"/>
              <a:gd name="connsiteX1404" fmla="*/ 3540507 w 6043926"/>
              <a:gd name="connsiteY1404" fmla="*/ 1692998 h 6395450"/>
              <a:gd name="connsiteX1405" fmla="*/ 3549560 w 6043926"/>
              <a:gd name="connsiteY1405" fmla="*/ 1656784 h 6395450"/>
              <a:gd name="connsiteX1406" fmla="*/ 3640095 w 6043926"/>
              <a:gd name="connsiteY1406" fmla="*/ 1566249 h 6395450"/>
              <a:gd name="connsiteX1407" fmla="*/ 3703469 w 6043926"/>
              <a:gd name="connsiteY1407" fmla="*/ 1502875 h 6395450"/>
              <a:gd name="connsiteX1408" fmla="*/ 3812111 w 6043926"/>
              <a:gd name="connsiteY1408" fmla="*/ 1448554 h 6395450"/>
              <a:gd name="connsiteX1409" fmla="*/ 3966020 w 6043926"/>
              <a:gd name="connsiteY1409" fmla="*/ 1403287 h 6395450"/>
              <a:gd name="connsiteX1410" fmla="*/ 4047501 w 6043926"/>
              <a:gd name="connsiteY1410" fmla="*/ 1394234 h 6395450"/>
              <a:gd name="connsiteX1411" fmla="*/ 4138036 w 6043926"/>
              <a:gd name="connsiteY1411" fmla="*/ 1376127 h 63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Lst>
            <a:rect l="l" t="t" r="r" b="b"/>
            <a:pathLst>
              <a:path w="6043926" h="6395450">
                <a:moveTo>
                  <a:pt x="2191540" y="4870764"/>
                </a:moveTo>
                <a:cubicBezTo>
                  <a:pt x="2194558" y="4855675"/>
                  <a:pt x="2197256" y="4840518"/>
                  <a:pt x="2200594" y="4825497"/>
                </a:cubicBezTo>
                <a:cubicBezTo>
                  <a:pt x="2203293" y="4813350"/>
                  <a:pt x="2207207" y="4801484"/>
                  <a:pt x="2209647" y="4789283"/>
                </a:cubicBezTo>
                <a:cubicBezTo>
                  <a:pt x="2213247" y="4771283"/>
                  <a:pt x="2214719" y="4752882"/>
                  <a:pt x="2218701" y="4734962"/>
                </a:cubicBezTo>
                <a:cubicBezTo>
                  <a:pt x="2226799" y="4698523"/>
                  <a:pt x="2236808" y="4662535"/>
                  <a:pt x="2245861" y="4626321"/>
                </a:cubicBezTo>
                <a:cubicBezTo>
                  <a:pt x="2251897" y="4565964"/>
                  <a:pt x="2256444" y="4505440"/>
                  <a:pt x="2263968" y="4445251"/>
                </a:cubicBezTo>
                <a:cubicBezTo>
                  <a:pt x="2267196" y="4419425"/>
                  <a:pt x="2298471" y="4333032"/>
                  <a:pt x="2300182" y="4327556"/>
                </a:cubicBezTo>
                <a:cubicBezTo>
                  <a:pt x="2306735" y="4306586"/>
                  <a:pt x="2311736" y="4285152"/>
                  <a:pt x="2318289" y="4264182"/>
                </a:cubicBezTo>
                <a:cubicBezTo>
                  <a:pt x="2326828" y="4236856"/>
                  <a:pt x="2337029" y="4210064"/>
                  <a:pt x="2345449" y="4182701"/>
                </a:cubicBezTo>
                <a:cubicBezTo>
                  <a:pt x="2349108" y="4170808"/>
                  <a:pt x="2348545" y="4157411"/>
                  <a:pt x="2354503" y="4146487"/>
                </a:cubicBezTo>
                <a:cubicBezTo>
                  <a:pt x="2366934" y="4123697"/>
                  <a:pt x="2384681" y="4104238"/>
                  <a:pt x="2399770" y="4083113"/>
                </a:cubicBezTo>
                <a:cubicBezTo>
                  <a:pt x="2408824" y="4055953"/>
                  <a:pt x="2416298" y="4028214"/>
                  <a:pt x="2426931" y="4001632"/>
                </a:cubicBezTo>
                <a:cubicBezTo>
                  <a:pt x="2434450" y="3982836"/>
                  <a:pt x="2448530" y="3966776"/>
                  <a:pt x="2454091" y="3947311"/>
                </a:cubicBezTo>
                <a:cubicBezTo>
                  <a:pt x="2500346" y="3785414"/>
                  <a:pt x="2423398" y="3954374"/>
                  <a:pt x="2490305" y="3820562"/>
                </a:cubicBezTo>
                <a:cubicBezTo>
                  <a:pt x="2529550" y="3663582"/>
                  <a:pt x="2484235" y="3828505"/>
                  <a:pt x="2535572" y="3684760"/>
                </a:cubicBezTo>
                <a:cubicBezTo>
                  <a:pt x="2579256" y="3562444"/>
                  <a:pt x="2519652" y="3670598"/>
                  <a:pt x="2598946" y="3485584"/>
                </a:cubicBezTo>
                <a:cubicBezTo>
                  <a:pt x="2608000" y="3464459"/>
                  <a:pt x="2617571" y="3443549"/>
                  <a:pt x="2626107" y="3422210"/>
                </a:cubicBezTo>
                <a:cubicBezTo>
                  <a:pt x="2635683" y="3398270"/>
                  <a:pt x="2643110" y="3373482"/>
                  <a:pt x="2653267" y="3349782"/>
                </a:cubicBezTo>
                <a:cubicBezTo>
                  <a:pt x="2661242" y="3331175"/>
                  <a:pt x="2671374" y="3313568"/>
                  <a:pt x="2680428" y="3295461"/>
                </a:cubicBezTo>
                <a:cubicBezTo>
                  <a:pt x="2686464" y="3268301"/>
                  <a:pt x="2689737" y="3240375"/>
                  <a:pt x="2698535" y="3213980"/>
                </a:cubicBezTo>
                <a:cubicBezTo>
                  <a:pt x="2704937" y="3194775"/>
                  <a:pt x="2719742" y="3179008"/>
                  <a:pt x="2725695" y="3159659"/>
                </a:cubicBezTo>
                <a:cubicBezTo>
                  <a:pt x="2731970" y="3139263"/>
                  <a:pt x="2729860" y="3117057"/>
                  <a:pt x="2734748" y="3096285"/>
                </a:cubicBezTo>
                <a:cubicBezTo>
                  <a:pt x="2741964" y="3065615"/>
                  <a:pt x="2752855" y="3035928"/>
                  <a:pt x="2761909" y="3005750"/>
                </a:cubicBezTo>
                <a:cubicBezTo>
                  <a:pt x="2788770" y="2737132"/>
                  <a:pt x="2782505" y="2834775"/>
                  <a:pt x="2761909" y="2326741"/>
                </a:cubicBezTo>
                <a:cubicBezTo>
                  <a:pt x="2760782" y="2298941"/>
                  <a:pt x="2750295" y="2272314"/>
                  <a:pt x="2743802" y="2245259"/>
                </a:cubicBezTo>
                <a:cubicBezTo>
                  <a:pt x="2732187" y="2196862"/>
                  <a:pt x="2714626" y="2149675"/>
                  <a:pt x="2707588" y="2100404"/>
                </a:cubicBezTo>
                <a:cubicBezTo>
                  <a:pt x="2704570" y="2079279"/>
                  <a:pt x="2704397" y="2057548"/>
                  <a:pt x="2698535" y="2037030"/>
                </a:cubicBezTo>
                <a:cubicBezTo>
                  <a:pt x="2692221" y="2014931"/>
                  <a:pt x="2679104" y="1995299"/>
                  <a:pt x="2671374" y="1973655"/>
                </a:cubicBezTo>
                <a:cubicBezTo>
                  <a:pt x="2663985" y="1952965"/>
                  <a:pt x="2659820" y="1931251"/>
                  <a:pt x="2653267" y="1910281"/>
                </a:cubicBezTo>
                <a:cubicBezTo>
                  <a:pt x="2644728" y="1882955"/>
                  <a:pt x="2634646" y="1856126"/>
                  <a:pt x="2626107" y="1828800"/>
                </a:cubicBezTo>
                <a:cubicBezTo>
                  <a:pt x="2619554" y="1807830"/>
                  <a:pt x="2614948" y="1786269"/>
                  <a:pt x="2608000" y="1765426"/>
                </a:cubicBezTo>
                <a:cubicBezTo>
                  <a:pt x="2599846" y="1740965"/>
                  <a:pt x="2588993" y="1717459"/>
                  <a:pt x="2580839" y="1692998"/>
                </a:cubicBezTo>
                <a:cubicBezTo>
                  <a:pt x="2570876" y="1663108"/>
                  <a:pt x="2564446" y="1632073"/>
                  <a:pt x="2553679" y="1602463"/>
                </a:cubicBezTo>
                <a:cubicBezTo>
                  <a:pt x="2509514" y="1481007"/>
                  <a:pt x="2513849" y="1513147"/>
                  <a:pt x="2463144" y="1403287"/>
                </a:cubicBezTo>
                <a:cubicBezTo>
                  <a:pt x="2439623" y="1352326"/>
                  <a:pt x="2389168" y="1225673"/>
                  <a:pt x="2354503" y="1167897"/>
                </a:cubicBezTo>
                <a:cubicBezTo>
                  <a:pt x="2335551" y="1136309"/>
                  <a:pt x="2310653" y="1108600"/>
                  <a:pt x="2291129" y="1077362"/>
                </a:cubicBezTo>
                <a:cubicBezTo>
                  <a:pt x="2265339" y="1036098"/>
                  <a:pt x="2246490" y="990560"/>
                  <a:pt x="2218701" y="950614"/>
                </a:cubicBezTo>
                <a:cubicBezTo>
                  <a:pt x="2197949" y="920783"/>
                  <a:pt x="2169537" y="897050"/>
                  <a:pt x="2146273" y="869133"/>
                </a:cubicBezTo>
                <a:cubicBezTo>
                  <a:pt x="2056690" y="761633"/>
                  <a:pt x="2080979" y="767625"/>
                  <a:pt x="1956150" y="642796"/>
                </a:cubicBezTo>
                <a:cubicBezTo>
                  <a:pt x="1941061" y="627707"/>
                  <a:pt x="1927954" y="610332"/>
                  <a:pt x="1910883" y="597529"/>
                </a:cubicBezTo>
                <a:cubicBezTo>
                  <a:pt x="1879405" y="573920"/>
                  <a:pt x="1844662" y="555008"/>
                  <a:pt x="1811295" y="534154"/>
                </a:cubicBezTo>
                <a:cubicBezTo>
                  <a:pt x="1768292" y="507277"/>
                  <a:pt x="1767405" y="505546"/>
                  <a:pt x="1720760" y="488887"/>
                </a:cubicBezTo>
                <a:cubicBezTo>
                  <a:pt x="1693798" y="479258"/>
                  <a:pt x="1667824" y="463923"/>
                  <a:pt x="1639279" y="461727"/>
                </a:cubicBezTo>
                <a:lnTo>
                  <a:pt x="1521584" y="452673"/>
                </a:lnTo>
                <a:cubicBezTo>
                  <a:pt x="1406907" y="458709"/>
                  <a:pt x="1292007" y="461437"/>
                  <a:pt x="1177552" y="470780"/>
                </a:cubicBezTo>
                <a:cubicBezTo>
                  <a:pt x="1143924" y="473525"/>
                  <a:pt x="1109710" y="477459"/>
                  <a:pt x="1077964" y="488887"/>
                </a:cubicBezTo>
                <a:cubicBezTo>
                  <a:pt x="1033520" y="504887"/>
                  <a:pt x="990519" y="526059"/>
                  <a:pt x="951216" y="552261"/>
                </a:cubicBezTo>
                <a:cubicBezTo>
                  <a:pt x="942162" y="558297"/>
                  <a:pt x="931749" y="562674"/>
                  <a:pt x="924055" y="570368"/>
                </a:cubicBezTo>
                <a:cubicBezTo>
                  <a:pt x="886391" y="608032"/>
                  <a:pt x="860081" y="651240"/>
                  <a:pt x="833521" y="697117"/>
                </a:cubicBezTo>
                <a:cubicBezTo>
                  <a:pt x="814575" y="729842"/>
                  <a:pt x="794987" y="762345"/>
                  <a:pt x="779200" y="796705"/>
                </a:cubicBezTo>
                <a:cubicBezTo>
                  <a:pt x="687881" y="995458"/>
                  <a:pt x="691510" y="996402"/>
                  <a:pt x="634344" y="1167897"/>
                </a:cubicBezTo>
                <a:cubicBezTo>
                  <a:pt x="587978" y="1446092"/>
                  <a:pt x="659902" y="1047237"/>
                  <a:pt x="525703" y="1557196"/>
                </a:cubicBezTo>
                <a:lnTo>
                  <a:pt x="480436" y="1729212"/>
                </a:lnTo>
                <a:cubicBezTo>
                  <a:pt x="474400" y="1816729"/>
                  <a:pt x="472885" y="1904675"/>
                  <a:pt x="462329" y="1991762"/>
                </a:cubicBezTo>
                <a:lnTo>
                  <a:pt x="426115" y="2290527"/>
                </a:lnTo>
                <a:cubicBezTo>
                  <a:pt x="429133" y="2734147"/>
                  <a:pt x="429588" y="3177791"/>
                  <a:pt x="435168" y="3621386"/>
                </a:cubicBezTo>
                <a:cubicBezTo>
                  <a:pt x="435625" y="3657723"/>
                  <a:pt x="439892" y="3693947"/>
                  <a:pt x="444222" y="3730028"/>
                </a:cubicBezTo>
                <a:cubicBezTo>
                  <a:pt x="448951" y="3769438"/>
                  <a:pt x="456293" y="3808491"/>
                  <a:pt x="462329" y="3847723"/>
                </a:cubicBezTo>
                <a:cubicBezTo>
                  <a:pt x="465347" y="3965418"/>
                  <a:pt x="462842" y="4083384"/>
                  <a:pt x="471382" y="4200808"/>
                </a:cubicBezTo>
                <a:cubicBezTo>
                  <a:pt x="474945" y="4249805"/>
                  <a:pt x="492868" y="4296865"/>
                  <a:pt x="498542" y="4345663"/>
                </a:cubicBezTo>
                <a:cubicBezTo>
                  <a:pt x="507979" y="4426821"/>
                  <a:pt x="505094" y="4509224"/>
                  <a:pt x="516649" y="4590107"/>
                </a:cubicBezTo>
                <a:cubicBezTo>
                  <a:pt x="522121" y="4628408"/>
                  <a:pt x="585606" y="4928345"/>
                  <a:pt x="607184" y="5006566"/>
                </a:cubicBezTo>
                <a:cubicBezTo>
                  <a:pt x="617335" y="5043364"/>
                  <a:pt x="632172" y="5078723"/>
                  <a:pt x="643398" y="5115208"/>
                </a:cubicBezTo>
                <a:cubicBezTo>
                  <a:pt x="656320" y="5157205"/>
                  <a:pt x="668955" y="5199328"/>
                  <a:pt x="679612" y="5241956"/>
                </a:cubicBezTo>
                <a:cubicBezTo>
                  <a:pt x="690092" y="5283875"/>
                  <a:pt x="694902" y="5327159"/>
                  <a:pt x="706772" y="5368705"/>
                </a:cubicBezTo>
                <a:cubicBezTo>
                  <a:pt x="719097" y="5411842"/>
                  <a:pt x="736950" y="5453204"/>
                  <a:pt x="752039" y="5495453"/>
                </a:cubicBezTo>
                <a:cubicBezTo>
                  <a:pt x="755057" y="5516578"/>
                  <a:pt x="755231" y="5538310"/>
                  <a:pt x="761093" y="5558828"/>
                </a:cubicBezTo>
                <a:cubicBezTo>
                  <a:pt x="780761" y="5627667"/>
                  <a:pt x="873572" y="5762113"/>
                  <a:pt x="887841" y="5794218"/>
                </a:cubicBezTo>
                <a:cubicBezTo>
                  <a:pt x="949768" y="5933553"/>
                  <a:pt x="910985" y="5863888"/>
                  <a:pt x="1050804" y="6038661"/>
                </a:cubicBezTo>
                <a:cubicBezTo>
                  <a:pt x="1068185" y="6060387"/>
                  <a:pt x="1083399" y="6084655"/>
                  <a:pt x="1105125" y="6102036"/>
                </a:cubicBezTo>
                <a:cubicBezTo>
                  <a:pt x="1120214" y="6114107"/>
                  <a:pt x="1136094" y="6125251"/>
                  <a:pt x="1150392" y="6138249"/>
                </a:cubicBezTo>
                <a:cubicBezTo>
                  <a:pt x="1169340" y="6155474"/>
                  <a:pt x="1181809" y="6181118"/>
                  <a:pt x="1204713" y="6192570"/>
                </a:cubicBezTo>
                <a:cubicBezTo>
                  <a:pt x="1249960" y="6215194"/>
                  <a:pt x="1349568" y="6237838"/>
                  <a:pt x="1349568" y="6237838"/>
                </a:cubicBezTo>
                <a:lnTo>
                  <a:pt x="1612119" y="6228784"/>
                </a:lnTo>
                <a:cubicBezTo>
                  <a:pt x="1663878" y="6219947"/>
                  <a:pt x="1732866" y="6160679"/>
                  <a:pt x="1784135" y="6138249"/>
                </a:cubicBezTo>
                <a:cubicBezTo>
                  <a:pt x="1810364" y="6126774"/>
                  <a:pt x="1839361" y="6122504"/>
                  <a:pt x="1865616" y="6111089"/>
                </a:cubicBezTo>
                <a:cubicBezTo>
                  <a:pt x="2101895" y="6008360"/>
                  <a:pt x="1910192" y="6075106"/>
                  <a:pt x="2046685" y="6029608"/>
                </a:cubicBezTo>
                <a:cubicBezTo>
                  <a:pt x="2061774" y="6017537"/>
                  <a:pt x="2076064" y="6004393"/>
                  <a:pt x="2091952" y="5993394"/>
                </a:cubicBezTo>
                <a:cubicBezTo>
                  <a:pt x="2115360" y="5977189"/>
                  <a:pt x="2142646" y="5966517"/>
                  <a:pt x="2164380" y="5948127"/>
                </a:cubicBezTo>
                <a:cubicBezTo>
                  <a:pt x="2182373" y="5932902"/>
                  <a:pt x="2193527" y="5911001"/>
                  <a:pt x="2209647" y="5893806"/>
                </a:cubicBezTo>
                <a:cubicBezTo>
                  <a:pt x="2238837" y="5862670"/>
                  <a:pt x="2275376" y="5838000"/>
                  <a:pt x="2300182" y="5803271"/>
                </a:cubicBezTo>
                <a:cubicBezTo>
                  <a:pt x="2315271" y="5782146"/>
                  <a:pt x="2332093" y="5762158"/>
                  <a:pt x="2345449" y="5739897"/>
                </a:cubicBezTo>
                <a:cubicBezTo>
                  <a:pt x="2359336" y="5716751"/>
                  <a:pt x="2366690" y="5689928"/>
                  <a:pt x="2381663" y="5667469"/>
                </a:cubicBezTo>
                <a:cubicBezTo>
                  <a:pt x="2391133" y="5653265"/>
                  <a:pt x="2407634" y="5644912"/>
                  <a:pt x="2417877" y="5631255"/>
                </a:cubicBezTo>
                <a:cubicBezTo>
                  <a:pt x="2434959" y="5608479"/>
                  <a:pt x="2449511" y="5583821"/>
                  <a:pt x="2463144" y="5558828"/>
                </a:cubicBezTo>
                <a:cubicBezTo>
                  <a:pt x="2467714" y="5550450"/>
                  <a:pt x="2467563" y="5540009"/>
                  <a:pt x="2472198" y="5531667"/>
                </a:cubicBezTo>
                <a:cubicBezTo>
                  <a:pt x="2497835" y="5485520"/>
                  <a:pt x="2534073" y="5444879"/>
                  <a:pt x="2553679" y="5395865"/>
                </a:cubicBezTo>
                <a:cubicBezTo>
                  <a:pt x="2559715" y="5380776"/>
                  <a:pt x="2563597" y="5364636"/>
                  <a:pt x="2571786" y="5350598"/>
                </a:cubicBezTo>
                <a:cubicBezTo>
                  <a:pt x="2584867" y="5328174"/>
                  <a:pt x="2604836" y="5310130"/>
                  <a:pt x="2617053" y="5287224"/>
                </a:cubicBezTo>
                <a:cubicBezTo>
                  <a:pt x="2629187" y="5264473"/>
                  <a:pt x="2634638" y="5238736"/>
                  <a:pt x="2644214" y="5214796"/>
                </a:cubicBezTo>
                <a:cubicBezTo>
                  <a:pt x="2652750" y="5193457"/>
                  <a:pt x="2661096" y="5171979"/>
                  <a:pt x="2671374" y="5151422"/>
                </a:cubicBezTo>
                <a:cubicBezTo>
                  <a:pt x="2710839" y="5072491"/>
                  <a:pt x="2716950" y="5081751"/>
                  <a:pt x="2743802" y="5006566"/>
                </a:cubicBezTo>
                <a:cubicBezTo>
                  <a:pt x="2751191" y="4985876"/>
                  <a:pt x="2754520" y="4963882"/>
                  <a:pt x="2761909" y="4943192"/>
                </a:cubicBezTo>
                <a:cubicBezTo>
                  <a:pt x="2813235" y="4799479"/>
                  <a:pt x="2764529" y="4954750"/>
                  <a:pt x="2816230" y="4825497"/>
                </a:cubicBezTo>
                <a:cubicBezTo>
                  <a:pt x="2827685" y="4796859"/>
                  <a:pt x="2852908" y="4714998"/>
                  <a:pt x="2861497" y="4680642"/>
                </a:cubicBezTo>
                <a:cubicBezTo>
                  <a:pt x="2878567" y="4612360"/>
                  <a:pt x="2880015" y="4600603"/>
                  <a:pt x="2888657" y="4535786"/>
                </a:cubicBezTo>
                <a:cubicBezTo>
                  <a:pt x="2890688" y="4520553"/>
                  <a:pt x="2902751" y="4418711"/>
                  <a:pt x="2906764" y="4399984"/>
                </a:cubicBezTo>
                <a:cubicBezTo>
                  <a:pt x="2911367" y="4378502"/>
                  <a:pt x="2920268" y="4358092"/>
                  <a:pt x="2924871" y="4336610"/>
                </a:cubicBezTo>
                <a:cubicBezTo>
                  <a:pt x="2929342" y="4315745"/>
                  <a:pt x="2930680" y="4294327"/>
                  <a:pt x="2933925" y="4273236"/>
                </a:cubicBezTo>
                <a:cubicBezTo>
                  <a:pt x="2936716" y="4255093"/>
                  <a:pt x="2939960" y="4237022"/>
                  <a:pt x="2942978" y="4218915"/>
                </a:cubicBezTo>
                <a:cubicBezTo>
                  <a:pt x="2945996" y="4146487"/>
                  <a:pt x="2944636" y="4073744"/>
                  <a:pt x="2952032" y="4001632"/>
                </a:cubicBezTo>
                <a:cubicBezTo>
                  <a:pt x="2956742" y="3955709"/>
                  <a:pt x="2976558" y="3911919"/>
                  <a:pt x="2979192" y="3865830"/>
                </a:cubicBezTo>
                <a:cubicBezTo>
                  <a:pt x="2988662" y="3700093"/>
                  <a:pt x="2983435" y="3533827"/>
                  <a:pt x="2988245" y="3367889"/>
                </a:cubicBezTo>
                <a:cubicBezTo>
                  <a:pt x="2989472" y="3325550"/>
                  <a:pt x="2994281" y="3283390"/>
                  <a:pt x="2997299" y="3241141"/>
                </a:cubicBezTo>
                <a:cubicBezTo>
                  <a:pt x="2991263" y="3123446"/>
                  <a:pt x="2987356" y="3005622"/>
                  <a:pt x="2979192" y="2888055"/>
                </a:cubicBezTo>
                <a:cubicBezTo>
                  <a:pt x="2972645" y="2793785"/>
                  <a:pt x="2961935" y="2607342"/>
                  <a:pt x="2933925" y="2489703"/>
                </a:cubicBezTo>
                <a:cubicBezTo>
                  <a:pt x="2885217" y="2285134"/>
                  <a:pt x="2930308" y="2518692"/>
                  <a:pt x="2870550" y="2299580"/>
                </a:cubicBezTo>
                <a:cubicBezTo>
                  <a:pt x="2826792" y="2139135"/>
                  <a:pt x="2884212" y="2259030"/>
                  <a:pt x="2816230" y="2100404"/>
                </a:cubicBezTo>
                <a:cubicBezTo>
                  <a:pt x="2802939" y="2069392"/>
                  <a:pt x="2784253" y="2040881"/>
                  <a:pt x="2770962" y="2009869"/>
                </a:cubicBezTo>
                <a:cubicBezTo>
                  <a:pt x="2757048" y="1977402"/>
                  <a:pt x="2748662" y="1942748"/>
                  <a:pt x="2734748" y="1910281"/>
                </a:cubicBezTo>
                <a:cubicBezTo>
                  <a:pt x="2721457" y="1879269"/>
                  <a:pt x="2702012" y="1851073"/>
                  <a:pt x="2689481" y="1819746"/>
                </a:cubicBezTo>
                <a:cubicBezTo>
                  <a:pt x="2677780" y="1790493"/>
                  <a:pt x="2676411" y="1757392"/>
                  <a:pt x="2662321" y="1729212"/>
                </a:cubicBezTo>
                <a:cubicBezTo>
                  <a:pt x="2645847" y="1696264"/>
                  <a:pt x="2618336" y="1669999"/>
                  <a:pt x="2598946" y="1638677"/>
                </a:cubicBezTo>
                <a:cubicBezTo>
                  <a:pt x="2579043" y="1606526"/>
                  <a:pt x="2564927" y="1570990"/>
                  <a:pt x="2544626" y="1539089"/>
                </a:cubicBezTo>
                <a:cubicBezTo>
                  <a:pt x="2522589" y="1504459"/>
                  <a:pt x="2493473" y="1474604"/>
                  <a:pt x="2472198" y="1439501"/>
                </a:cubicBezTo>
                <a:cubicBezTo>
                  <a:pt x="2433001" y="1374826"/>
                  <a:pt x="2406925" y="1302281"/>
                  <a:pt x="2363556" y="1240325"/>
                </a:cubicBezTo>
                <a:cubicBezTo>
                  <a:pt x="2342431" y="1210147"/>
                  <a:pt x="2320039" y="1180817"/>
                  <a:pt x="2300182" y="1149790"/>
                </a:cubicBezTo>
                <a:cubicBezTo>
                  <a:pt x="2271725" y="1105326"/>
                  <a:pt x="2246149" y="1059081"/>
                  <a:pt x="2218701" y="1013988"/>
                </a:cubicBezTo>
                <a:cubicBezTo>
                  <a:pt x="2203898" y="989669"/>
                  <a:pt x="2189982" y="964727"/>
                  <a:pt x="2173434" y="941560"/>
                </a:cubicBezTo>
                <a:cubicBezTo>
                  <a:pt x="2158345" y="920435"/>
                  <a:pt x="2141772" y="900295"/>
                  <a:pt x="2128166" y="878186"/>
                </a:cubicBezTo>
                <a:cubicBezTo>
                  <a:pt x="2076239" y="793806"/>
                  <a:pt x="2127739" y="851414"/>
                  <a:pt x="2064792" y="760491"/>
                </a:cubicBezTo>
                <a:cubicBezTo>
                  <a:pt x="2051376" y="741112"/>
                  <a:pt x="2033896" y="724852"/>
                  <a:pt x="2019525" y="706170"/>
                </a:cubicBezTo>
                <a:cubicBezTo>
                  <a:pt x="2003697" y="685593"/>
                  <a:pt x="1990085" y="663373"/>
                  <a:pt x="1974257" y="642796"/>
                </a:cubicBezTo>
                <a:cubicBezTo>
                  <a:pt x="1959886" y="624114"/>
                  <a:pt x="1943132" y="607331"/>
                  <a:pt x="1928990" y="588475"/>
                </a:cubicBezTo>
                <a:cubicBezTo>
                  <a:pt x="1915933" y="571065"/>
                  <a:pt x="1905833" y="551564"/>
                  <a:pt x="1892776" y="534154"/>
                </a:cubicBezTo>
                <a:cubicBezTo>
                  <a:pt x="1878634" y="515298"/>
                  <a:pt x="1861880" y="498516"/>
                  <a:pt x="1847509" y="479834"/>
                </a:cubicBezTo>
                <a:cubicBezTo>
                  <a:pt x="1796985" y="414153"/>
                  <a:pt x="1801411" y="401310"/>
                  <a:pt x="1729814" y="344032"/>
                </a:cubicBezTo>
                <a:cubicBezTo>
                  <a:pt x="1699636" y="319889"/>
                  <a:pt x="1666606" y="298932"/>
                  <a:pt x="1639279" y="271604"/>
                </a:cubicBezTo>
                <a:cubicBezTo>
                  <a:pt x="1615540" y="247864"/>
                  <a:pt x="1596333" y="226656"/>
                  <a:pt x="1566851" y="208230"/>
                </a:cubicBezTo>
                <a:cubicBezTo>
                  <a:pt x="1558758" y="203172"/>
                  <a:pt x="1548744" y="202194"/>
                  <a:pt x="1539691" y="199176"/>
                </a:cubicBezTo>
                <a:cubicBezTo>
                  <a:pt x="1508690" y="173342"/>
                  <a:pt x="1468015" y="136178"/>
                  <a:pt x="1431049" y="117695"/>
                </a:cubicBezTo>
                <a:cubicBezTo>
                  <a:pt x="1409004" y="106672"/>
                  <a:pt x="1366509" y="97033"/>
                  <a:pt x="1340515" y="90535"/>
                </a:cubicBezTo>
                <a:cubicBezTo>
                  <a:pt x="1283176" y="102606"/>
                  <a:pt x="1223631" y="106901"/>
                  <a:pt x="1168499" y="126748"/>
                </a:cubicBezTo>
                <a:cubicBezTo>
                  <a:pt x="1146322" y="134732"/>
                  <a:pt x="1133034" y="157874"/>
                  <a:pt x="1114178" y="172016"/>
                </a:cubicBezTo>
                <a:cubicBezTo>
                  <a:pt x="1066378" y="207866"/>
                  <a:pt x="986474" y="256914"/>
                  <a:pt x="942162" y="298764"/>
                </a:cubicBezTo>
                <a:cubicBezTo>
                  <a:pt x="912645" y="326641"/>
                  <a:pt x="888931" y="360138"/>
                  <a:pt x="860681" y="389299"/>
                </a:cubicBezTo>
                <a:cubicBezTo>
                  <a:pt x="795351" y="456736"/>
                  <a:pt x="661505" y="588475"/>
                  <a:pt x="661505" y="588475"/>
                </a:cubicBezTo>
                <a:cubicBezTo>
                  <a:pt x="517978" y="947290"/>
                  <a:pt x="644527" y="609982"/>
                  <a:pt x="552863" y="905346"/>
                </a:cubicBezTo>
                <a:cubicBezTo>
                  <a:pt x="539566" y="948193"/>
                  <a:pt x="519400" y="988813"/>
                  <a:pt x="507596" y="1032095"/>
                </a:cubicBezTo>
                <a:cubicBezTo>
                  <a:pt x="451767" y="1236804"/>
                  <a:pt x="488444" y="1184856"/>
                  <a:pt x="435168" y="1403287"/>
                </a:cubicBezTo>
                <a:cubicBezTo>
                  <a:pt x="420920" y="1461704"/>
                  <a:pt x="398954" y="1517964"/>
                  <a:pt x="380847" y="1575303"/>
                </a:cubicBezTo>
                <a:cubicBezTo>
                  <a:pt x="371794" y="1638677"/>
                  <a:pt x="359756" y="1701697"/>
                  <a:pt x="353687" y="1765426"/>
                </a:cubicBezTo>
                <a:cubicBezTo>
                  <a:pt x="347672" y="1828586"/>
                  <a:pt x="351640" y="1892490"/>
                  <a:pt x="344634" y="1955548"/>
                </a:cubicBezTo>
                <a:cubicBezTo>
                  <a:pt x="339536" y="2001429"/>
                  <a:pt x="326111" y="2046001"/>
                  <a:pt x="317473" y="2091350"/>
                </a:cubicBezTo>
                <a:cubicBezTo>
                  <a:pt x="314038" y="2109383"/>
                  <a:pt x="311438" y="2127564"/>
                  <a:pt x="308420" y="2145671"/>
                </a:cubicBezTo>
                <a:cubicBezTo>
                  <a:pt x="305402" y="2199992"/>
                  <a:pt x="302985" y="2254350"/>
                  <a:pt x="299366" y="2308634"/>
                </a:cubicBezTo>
                <a:cubicBezTo>
                  <a:pt x="296949" y="2344893"/>
                  <a:pt x="290313" y="2380936"/>
                  <a:pt x="290313" y="2417275"/>
                </a:cubicBezTo>
                <a:cubicBezTo>
                  <a:pt x="290313" y="3912047"/>
                  <a:pt x="142427" y="3440293"/>
                  <a:pt x="326527" y="3992578"/>
                </a:cubicBezTo>
                <a:cubicBezTo>
                  <a:pt x="347983" y="4217864"/>
                  <a:pt x="322879" y="4122873"/>
                  <a:pt x="380847" y="4282289"/>
                </a:cubicBezTo>
                <a:cubicBezTo>
                  <a:pt x="398165" y="4455459"/>
                  <a:pt x="372383" y="4293110"/>
                  <a:pt x="426115" y="4454305"/>
                </a:cubicBezTo>
                <a:cubicBezTo>
                  <a:pt x="434913" y="4480700"/>
                  <a:pt x="437474" y="4508794"/>
                  <a:pt x="444222" y="4535786"/>
                </a:cubicBezTo>
                <a:cubicBezTo>
                  <a:pt x="452567" y="4569167"/>
                  <a:pt x="463037" y="4601993"/>
                  <a:pt x="471382" y="4635374"/>
                </a:cubicBezTo>
                <a:cubicBezTo>
                  <a:pt x="478130" y="4662366"/>
                  <a:pt x="478895" y="4691128"/>
                  <a:pt x="489489" y="4716855"/>
                </a:cubicBezTo>
                <a:cubicBezTo>
                  <a:pt x="500329" y="4743181"/>
                  <a:pt x="522024" y="4763819"/>
                  <a:pt x="534756" y="4789283"/>
                </a:cubicBezTo>
                <a:cubicBezTo>
                  <a:pt x="549292" y="4818355"/>
                  <a:pt x="559557" y="4849384"/>
                  <a:pt x="570970" y="4879818"/>
                </a:cubicBezTo>
                <a:cubicBezTo>
                  <a:pt x="577672" y="4897689"/>
                  <a:pt x="583464" y="4915897"/>
                  <a:pt x="589077" y="4934139"/>
                </a:cubicBezTo>
                <a:cubicBezTo>
                  <a:pt x="596145" y="4957111"/>
                  <a:pt x="610044" y="5005857"/>
                  <a:pt x="616237" y="5033727"/>
                </a:cubicBezTo>
                <a:cubicBezTo>
                  <a:pt x="633742" y="5112500"/>
                  <a:pt x="621540" y="5091556"/>
                  <a:pt x="661505" y="5205743"/>
                </a:cubicBezTo>
                <a:cubicBezTo>
                  <a:pt x="668193" y="5224850"/>
                  <a:pt x="680879" y="5241376"/>
                  <a:pt x="688665" y="5260063"/>
                </a:cubicBezTo>
                <a:cubicBezTo>
                  <a:pt x="696006" y="5277681"/>
                  <a:pt x="697723" y="5297579"/>
                  <a:pt x="706772" y="5314384"/>
                </a:cubicBezTo>
                <a:cubicBezTo>
                  <a:pt x="719080" y="5337241"/>
                  <a:pt x="739822" y="5354852"/>
                  <a:pt x="752039" y="5377758"/>
                </a:cubicBezTo>
                <a:cubicBezTo>
                  <a:pt x="764173" y="5400509"/>
                  <a:pt x="768530" y="5426713"/>
                  <a:pt x="779200" y="5450186"/>
                </a:cubicBezTo>
                <a:cubicBezTo>
                  <a:pt x="789293" y="5472390"/>
                  <a:pt x="836023" y="5522204"/>
                  <a:pt x="842574" y="5531667"/>
                </a:cubicBezTo>
                <a:cubicBezTo>
                  <a:pt x="856423" y="5551672"/>
                  <a:pt x="863445" y="5576159"/>
                  <a:pt x="878788" y="5595042"/>
                </a:cubicBezTo>
                <a:cubicBezTo>
                  <a:pt x="903009" y="5624853"/>
                  <a:pt x="943091" y="5642168"/>
                  <a:pt x="960269" y="5676523"/>
                </a:cubicBezTo>
                <a:cubicBezTo>
                  <a:pt x="982689" y="5721362"/>
                  <a:pt x="979628" y="5718985"/>
                  <a:pt x="1014590" y="5767057"/>
                </a:cubicBezTo>
                <a:cubicBezTo>
                  <a:pt x="1053502" y="5820561"/>
                  <a:pt x="1042393" y="5796393"/>
                  <a:pt x="1068911" y="5839485"/>
                </a:cubicBezTo>
                <a:cubicBezTo>
                  <a:pt x="1087356" y="5869458"/>
                  <a:pt x="1112103" y="5896632"/>
                  <a:pt x="1123232" y="5930020"/>
                </a:cubicBezTo>
                <a:cubicBezTo>
                  <a:pt x="1135917" y="5968076"/>
                  <a:pt x="1130939" y="5959688"/>
                  <a:pt x="1159445" y="6002447"/>
                </a:cubicBezTo>
                <a:cubicBezTo>
                  <a:pt x="1167815" y="6015002"/>
                  <a:pt x="1175936" y="6027991"/>
                  <a:pt x="1186606" y="6038661"/>
                </a:cubicBezTo>
                <a:cubicBezTo>
                  <a:pt x="1197276" y="6049331"/>
                  <a:pt x="1210749" y="6056768"/>
                  <a:pt x="1222820" y="6065822"/>
                </a:cubicBezTo>
                <a:cubicBezTo>
                  <a:pt x="1241773" y="6103727"/>
                  <a:pt x="1243658" y="6113821"/>
                  <a:pt x="1277140" y="6147303"/>
                </a:cubicBezTo>
                <a:cubicBezTo>
                  <a:pt x="1284834" y="6154997"/>
                  <a:pt x="1295247" y="6159374"/>
                  <a:pt x="1304301" y="6165410"/>
                </a:cubicBezTo>
                <a:cubicBezTo>
                  <a:pt x="1337303" y="6214913"/>
                  <a:pt x="1303486" y="6173919"/>
                  <a:pt x="1358622" y="6210677"/>
                </a:cubicBezTo>
                <a:cubicBezTo>
                  <a:pt x="1383732" y="6227417"/>
                  <a:pt x="1404057" y="6251502"/>
                  <a:pt x="1431049" y="6264998"/>
                </a:cubicBezTo>
                <a:cubicBezTo>
                  <a:pt x="1482480" y="6290713"/>
                  <a:pt x="1550538" y="6326921"/>
                  <a:pt x="1603065" y="6337426"/>
                </a:cubicBezTo>
                <a:cubicBezTo>
                  <a:pt x="1618154" y="6340444"/>
                  <a:pt x="1633133" y="6344079"/>
                  <a:pt x="1648333" y="6346479"/>
                </a:cubicBezTo>
                <a:cubicBezTo>
                  <a:pt x="1690489" y="6353135"/>
                  <a:pt x="1775081" y="6364586"/>
                  <a:pt x="1775081" y="6364586"/>
                </a:cubicBezTo>
                <a:cubicBezTo>
                  <a:pt x="1906739" y="6408472"/>
                  <a:pt x="1867327" y="6402912"/>
                  <a:pt x="2110059" y="6364586"/>
                </a:cubicBezTo>
                <a:cubicBezTo>
                  <a:pt x="2130371" y="6361379"/>
                  <a:pt x="2208605" y="6302690"/>
                  <a:pt x="2227754" y="6292158"/>
                </a:cubicBezTo>
                <a:cubicBezTo>
                  <a:pt x="2362681" y="6217948"/>
                  <a:pt x="2329725" y="6252386"/>
                  <a:pt x="2435984" y="6174463"/>
                </a:cubicBezTo>
                <a:cubicBezTo>
                  <a:pt x="2469532" y="6149862"/>
                  <a:pt x="2507287" y="6114785"/>
                  <a:pt x="2535572" y="6083929"/>
                </a:cubicBezTo>
                <a:cubicBezTo>
                  <a:pt x="2554373" y="6063419"/>
                  <a:pt x="2571021" y="6040999"/>
                  <a:pt x="2589893" y="6020554"/>
                </a:cubicBezTo>
                <a:cubicBezTo>
                  <a:pt x="2622973" y="5984718"/>
                  <a:pt x="2662713" y="5953552"/>
                  <a:pt x="2689481" y="5911913"/>
                </a:cubicBezTo>
                <a:cubicBezTo>
                  <a:pt x="2704077" y="5889208"/>
                  <a:pt x="2712303" y="5862921"/>
                  <a:pt x="2725695" y="5839485"/>
                </a:cubicBezTo>
                <a:cubicBezTo>
                  <a:pt x="2736492" y="5820590"/>
                  <a:pt x="2751592" y="5804325"/>
                  <a:pt x="2761909" y="5785164"/>
                </a:cubicBezTo>
                <a:cubicBezTo>
                  <a:pt x="2772805" y="5764928"/>
                  <a:pt x="2779438" y="5742658"/>
                  <a:pt x="2789069" y="5721790"/>
                </a:cubicBezTo>
                <a:cubicBezTo>
                  <a:pt x="2797553" y="5703409"/>
                  <a:pt x="2808963" y="5686364"/>
                  <a:pt x="2816230" y="5667469"/>
                </a:cubicBezTo>
                <a:cubicBezTo>
                  <a:pt x="2824117" y="5646963"/>
                  <a:pt x="2825245" y="5624096"/>
                  <a:pt x="2834336" y="5604095"/>
                </a:cubicBezTo>
                <a:cubicBezTo>
                  <a:pt x="2855565" y="5557390"/>
                  <a:pt x="2887710" y="5515927"/>
                  <a:pt x="2906764" y="5468293"/>
                </a:cubicBezTo>
                <a:cubicBezTo>
                  <a:pt x="2912800" y="5453204"/>
                  <a:pt x="2918146" y="5437821"/>
                  <a:pt x="2924871" y="5423026"/>
                </a:cubicBezTo>
                <a:cubicBezTo>
                  <a:pt x="2933248" y="5404596"/>
                  <a:pt x="2944246" y="5387392"/>
                  <a:pt x="2952032" y="5368705"/>
                </a:cubicBezTo>
                <a:cubicBezTo>
                  <a:pt x="2959373" y="5351087"/>
                  <a:pt x="2963286" y="5332198"/>
                  <a:pt x="2970138" y="5314384"/>
                </a:cubicBezTo>
                <a:cubicBezTo>
                  <a:pt x="2978388" y="5292933"/>
                  <a:pt x="2988763" y="5272349"/>
                  <a:pt x="2997299" y="5251010"/>
                </a:cubicBezTo>
                <a:cubicBezTo>
                  <a:pt x="3000843" y="5242149"/>
                  <a:pt x="3002403" y="5232537"/>
                  <a:pt x="3006352" y="5223849"/>
                </a:cubicBezTo>
                <a:cubicBezTo>
                  <a:pt x="3017521" y="5199276"/>
                  <a:pt x="3030495" y="5175564"/>
                  <a:pt x="3042566" y="5151422"/>
                </a:cubicBezTo>
                <a:cubicBezTo>
                  <a:pt x="3043698" y="5144631"/>
                  <a:pt x="3056782" y="5062535"/>
                  <a:pt x="3060673" y="5051834"/>
                </a:cubicBezTo>
                <a:cubicBezTo>
                  <a:pt x="3067591" y="5032809"/>
                  <a:pt x="3078780" y="5015620"/>
                  <a:pt x="3087834" y="4997513"/>
                </a:cubicBezTo>
                <a:cubicBezTo>
                  <a:pt x="3090852" y="4979406"/>
                  <a:pt x="3091082" y="4960607"/>
                  <a:pt x="3096887" y="4943192"/>
                </a:cubicBezTo>
                <a:cubicBezTo>
                  <a:pt x="3103289" y="4923987"/>
                  <a:pt x="3115670" y="4907301"/>
                  <a:pt x="3124047" y="4888871"/>
                </a:cubicBezTo>
                <a:cubicBezTo>
                  <a:pt x="3188096" y="4747962"/>
                  <a:pt x="3087022" y="4953866"/>
                  <a:pt x="3169315" y="4789283"/>
                </a:cubicBezTo>
                <a:cubicBezTo>
                  <a:pt x="3181243" y="4729642"/>
                  <a:pt x="3186157" y="4707596"/>
                  <a:pt x="3196475" y="4635374"/>
                </a:cubicBezTo>
                <a:cubicBezTo>
                  <a:pt x="3217178" y="4490454"/>
                  <a:pt x="3207565" y="4550724"/>
                  <a:pt x="3223636" y="4454305"/>
                </a:cubicBezTo>
                <a:cubicBezTo>
                  <a:pt x="3220618" y="4164594"/>
                  <a:pt x="3222627" y="3874787"/>
                  <a:pt x="3214582" y="3585172"/>
                </a:cubicBezTo>
                <a:cubicBezTo>
                  <a:pt x="3213563" y="3548473"/>
                  <a:pt x="3201667" y="3512875"/>
                  <a:pt x="3196475" y="3476531"/>
                </a:cubicBezTo>
                <a:cubicBezTo>
                  <a:pt x="3190439" y="3434281"/>
                  <a:pt x="3184699" y="3391988"/>
                  <a:pt x="3178368" y="3349782"/>
                </a:cubicBezTo>
                <a:cubicBezTo>
                  <a:pt x="3166773" y="3272479"/>
                  <a:pt x="3169660" y="3312328"/>
                  <a:pt x="3160261" y="3223034"/>
                </a:cubicBezTo>
                <a:cubicBezTo>
                  <a:pt x="3156772" y="3189884"/>
                  <a:pt x="3156153" y="3156409"/>
                  <a:pt x="3151208" y="3123445"/>
                </a:cubicBezTo>
                <a:cubicBezTo>
                  <a:pt x="3147081" y="3095930"/>
                  <a:pt x="3138229" y="3069310"/>
                  <a:pt x="3133101" y="3041964"/>
                </a:cubicBezTo>
                <a:cubicBezTo>
                  <a:pt x="3128799" y="3019023"/>
                  <a:pt x="3117352" y="2926201"/>
                  <a:pt x="3114994" y="2906162"/>
                </a:cubicBezTo>
                <a:cubicBezTo>
                  <a:pt x="3111801" y="2879022"/>
                  <a:pt x="3110689" y="2851593"/>
                  <a:pt x="3105940" y="2824681"/>
                </a:cubicBezTo>
                <a:cubicBezTo>
                  <a:pt x="3101615" y="2800174"/>
                  <a:pt x="3093869" y="2776396"/>
                  <a:pt x="3087834" y="2752253"/>
                </a:cubicBezTo>
                <a:cubicBezTo>
                  <a:pt x="3084816" y="2725093"/>
                  <a:pt x="3081499" y="2697964"/>
                  <a:pt x="3078780" y="2670772"/>
                </a:cubicBezTo>
                <a:cubicBezTo>
                  <a:pt x="3075463" y="2637605"/>
                  <a:pt x="3073216" y="2604334"/>
                  <a:pt x="3069727" y="2571184"/>
                </a:cubicBezTo>
                <a:cubicBezTo>
                  <a:pt x="3067180" y="2546987"/>
                  <a:pt x="3067930" y="2521979"/>
                  <a:pt x="3060673" y="2498756"/>
                </a:cubicBezTo>
                <a:cubicBezTo>
                  <a:pt x="3052622" y="2472993"/>
                  <a:pt x="3034242" y="2451486"/>
                  <a:pt x="3024459" y="2426329"/>
                </a:cubicBezTo>
                <a:cubicBezTo>
                  <a:pt x="3013039" y="2396964"/>
                  <a:pt x="3008362" y="2365295"/>
                  <a:pt x="2997299" y="2335794"/>
                </a:cubicBezTo>
                <a:cubicBezTo>
                  <a:pt x="2981159" y="2292754"/>
                  <a:pt x="2960279" y="2251631"/>
                  <a:pt x="2942978" y="2209045"/>
                </a:cubicBezTo>
                <a:cubicBezTo>
                  <a:pt x="2921041" y="2155047"/>
                  <a:pt x="2902965" y="2099480"/>
                  <a:pt x="2879604" y="2046083"/>
                </a:cubicBezTo>
                <a:cubicBezTo>
                  <a:pt x="2858479" y="1997798"/>
                  <a:pt x="2839800" y="1948368"/>
                  <a:pt x="2816230" y="1901228"/>
                </a:cubicBezTo>
                <a:cubicBezTo>
                  <a:pt x="2807176" y="1883121"/>
                  <a:pt x="2796177" y="1865862"/>
                  <a:pt x="2789069" y="1846907"/>
                </a:cubicBezTo>
                <a:cubicBezTo>
                  <a:pt x="2778006" y="1817406"/>
                  <a:pt x="2773610" y="1785626"/>
                  <a:pt x="2761909" y="1756372"/>
                </a:cubicBezTo>
                <a:cubicBezTo>
                  <a:pt x="2755374" y="1740034"/>
                  <a:pt x="2743174" y="1726553"/>
                  <a:pt x="2734748" y="1711105"/>
                </a:cubicBezTo>
                <a:cubicBezTo>
                  <a:pt x="2725054" y="1693333"/>
                  <a:pt x="2716071" y="1675165"/>
                  <a:pt x="2707588" y="1656784"/>
                </a:cubicBezTo>
                <a:cubicBezTo>
                  <a:pt x="2635497" y="1500584"/>
                  <a:pt x="2729250" y="1687959"/>
                  <a:pt x="2644214" y="1530036"/>
                </a:cubicBezTo>
                <a:cubicBezTo>
                  <a:pt x="2634616" y="1512212"/>
                  <a:pt x="2627469" y="1493074"/>
                  <a:pt x="2617053" y="1475715"/>
                </a:cubicBezTo>
                <a:cubicBezTo>
                  <a:pt x="2609290" y="1462776"/>
                  <a:pt x="2598263" y="1452056"/>
                  <a:pt x="2589893" y="1439501"/>
                </a:cubicBezTo>
                <a:cubicBezTo>
                  <a:pt x="2456469" y="1239363"/>
                  <a:pt x="2659688" y="1540736"/>
                  <a:pt x="2544626" y="1348966"/>
                </a:cubicBezTo>
                <a:cubicBezTo>
                  <a:pt x="2453635" y="1197314"/>
                  <a:pt x="2565510" y="1420450"/>
                  <a:pt x="2472198" y="1249378"/>
                </a:cubicBezTo>
                <a:cubicBezTo>
                  <a:pt x="2464416" y="1235111"/>
                  <a:pt x="2463298" y="1217503"/>
                  <a:pt x="2454091" y="1204111"/>
                </a:cubicBezTo>
                <a:cubicBezTo>
                  <a:pt x="2387616" y="1107420"/>
                  <a:pt x="2384299" y="1121290"/>
                  <a:pt x="2318289" y="1050202"/>
                </a:cubicBezTo>
                <a:cubicBezTo>
                  <a:pt x="2296460" y="1026694"/>
                  <a:pt x="2277599" y="1000458"/>
                  <a:pt x="2254915" y="977774"/>
                </a:cubicBezTo>
                <a:cubicBezTo>
                  <a:pt x="2235241" y="958100"/>
                  <a:pt x="2211929" y="942385"/>
                  <a:pt x="2191540" y="923453"/>
                </a:cubicBezTo>
                <a:cubicBezTo>
                  <a:pt x="2169648" y="903125"/>
                  <a:pt x="2151494" y="878742"/>
                  <a:pt x="2128166" y="860079"/>
                </a:cubicBezTo>
                <a:cubicBezTo>
                  <a:pt x="2090906" y="830271"/>
                  <a:pt x="2047731" y="808406"/>
                  <a:pt x="2010471" y="778598"/>
                </a:cubicBezTo>
                <a:cubicBezTo>
                  <a:pt x="1995382" y="766527"/>
                  <a:pt x="1981282" y="753103"/>
                  <a:pt x="1965204" y="742384"/>
                </a:cubicBezTo>
                <a:cubicBezTo>
                  <a:pt x="1953975" y="734898"/>
                  <a:pt x="1940708" y="730973"/>
                  <a:pt x="1928990" y="724277"/>
                </a:cubicBezTo>
                <a:cubicBezTo>
                  <a:pt x="1900339" y="707905"/>
                  <a:pt x="1884421" y="690850"/>
                  <a:pt x="1856562" y="669956"/>
                </a:cubicBezTo>
                <a:cubicBezTo>
                  <a:pt x="1837305" y="655513"/>
                  <a:pt x="1775839" y="610219"/>
                  <a:pt x="1747921" y="597529"/>
                </a:cubicBezTo>
                <a:cubicBezTo>
                  <a:pt x="1730545" y="589631"/>
                  <a:pt x="1711707" y="585458"/>
                  <a:pt x="1693600" y="579422"/>
                </a:cubicBezTo>
                <a:cubicBezTo>
                  <a:pt x="1654631" y="566432"/>
                  <a:pt x="1675702" y="572684"/>
                  <a:pt x="1630226" y="561315"/>
                </a:cubicBezTo>
                <a:cubicBezTo>
                  <a:pt x="1554780" y="579422"/>
                  <a:pt x="1474336" y="583122"/>
                  <a:pt x="1403889" y="615636"/>
                </a:cubicBezTo>
                <a:cubicBezTo>
                  <a:pt x="1356592" y="637466"/>
                  <a:pt x="1126279" y="873795"/>
                  <a:pt x="1114178" y="887240"/>
                </a:cubicBezTo>
                <a:cubicBezTo>
                  <a:pt x="968156" y="1049486"/>
                  <a:pt x="1093194" y="901797"/>
                  <a:pt x="960269" y="1086416"/>
                </a:cubicBezTo>
                <a:cubicBezTo>
                  <a:pt x="931348" y="1126584"/>
                  <a:pt x="896773" y="1162653"/>
                  <a:pt x="869735" y="1204111"/>
                </a:cubicBezTo>
                <a:cubicBezTo>
                  <a:pt x="851304" y="1232372"/>
                  <a:pt x="840953" y="1265207"/>
                  <a:pt x="824467" y="1294645"/>
                </a:cubicBezTo>
                <a:cubicBezTo>
                  <a:pt x="798673" y="1340705"/>
                  <a:pt x="767286" y="1383582"/>
                  <a:pt x="742986" y="1430447"/>
                </a:cubicBezTo>
                <a:cubicBezTo>
                  <a:pt x="724927" y="1465275"/>
                  <a:pt x="713740" y="1503278"/>
                  <a:pt x="697719" y="1539089"/>
                </a:cubicBezTo>
                <a:cubicBezTo>
                  <a:pt x="662429" y="1617972"/>
                  <a:pt x="616404" y="1692496"/>
                  <a:pt x="589077" y="1774479"/>
                </a:cubicBezTo>
                <a:cubicBezTo>
                  <a:pt x="561917" y="1855960"/>
                  <a:pt x="521716" y="1934203"/>
                  <a:pt x="507596" y="2018923"/>
                </a:cubicBezTo>
                <a:cubicBezTo>
                  <a:pt x="482579" y="2169025"/>
                  <a:pt x="502668" y="2093298"/>
                  <a:pt x="444222" y="2245259"/>
                </a:cubicBezTo>
                <a:cubicBezTo>
                  <a:pt x="438186" y="2278455"/>
                  <a:pt x="435939" y="2312569"/>
                  <a:pt x="426115" y="2344847"/>
                </a:cubicBezTo>
                <a:cubicBezTo>
                  <a:pt x="414692" y="2382379"/>
                  <a:pt x="390003" y="2415340"/>
                  <a:pt x="380847" y="2453489"/>
                </a:cubicBezTo>
                <a:cubicBezTo>
                  <a:pt x="371664" y="2491750"/>
                  <a:pt x="378010" y="2532331"/>
                  <a:pt x="371794" y="2571184"/>
                </a:cubicBezTo>
                <a:cubicBezTo>
                  <a:pt x="365897" y="2608044"/>
                  <a:pt x="353687" y="2643612"/>
                  <a:pt x="344634" y="2679826"/>
                </a:cubicBezTo>
                <a:cubicBezTo>
                  <a:pt x="338598" y="2746218"/>
                  <a:pt x="341518" y="2814044"/>
                  <a:pt x="326527" y="2879002"/>
                </a:cubicBezTo>
                <a:cubicBezTo>
                  <a:pt x="317473" y="2918234"/>
                  <a:pt x="307262" y="2957216"/>
                  <a:pt x="299366" y="2996697"/>
                </a:cubicBezTo>
                <a:cubicBezTo>
                  <a:pt x="292166" y="3032698"/>
                  <a:pt x="289058" y="3069463"/>
                  <a:pt x="281259" y="3105339"/>
                </a:cubicBezTo>
                <a:cubicBezTo>
                  <a:pt x="273950" y="3138962"/>
                  <a:pt x="263152" y="3171731"/>
                  <a:pt x="254099" y="3204927"/>
                </a:cubicBezTo>
                <a:cubicBezTo>
                  <a:pt x="251081" y="3241141"/>
                  <a:pt x="251546" y="3277815"/>
                  <a:pt x="245045" y="3313568"/>
                </a:cubicBezTo>
                <a:cubicBezTo>
                  <a:pt x="240326" y="3339521"/>
                  <a:pt x="199981" y="3457814"/>
                  <a:pt x="190725" y="3485584"/>
                </a:cubicBezTo>
                <a:cubicBezTo>
                  <a:pt x="158674" y="3774027"/>
                  <a:pt x="175605" y="3587413"/>
                  <a:pt x="199778" y="4209861"/>
                </a:cubicBezTo>
                <a:cubicBezTo>
                  <a:pt x="203533" y="4306547"/>
                  <a:pt x="210824" y="4403071"/>
                  <a:pt x="217885" y="4499572"/>
                </a:cubicBezTo>
                <a:cubicBezTo>
                  <a:pt x="219879" y="4526827"/>
                  <a:pt x="222445" y="4554097"/>
                  <a:pt x="226938" y="4581053"/>
                </a:cubicBezTo>
                <a:cubicBezTo>
                  <a:pt x="231512" y="4608498"/>
                  <a:pt x="239009" y="4635374"/>
                  <a:pt x="245045" y="4662535"/>
                </a:cubicBezTo>
                <a:cubicBezTo>
                  <a:pt x="252580" y="4775548"/>
                  <a:pt x="251099" y="4783398"/>
                  <a:pt x="263152" y="4879818"/>
                </a:cubicBezTo>
                <a:cubicBezTo>
                  <a:pt x="265799" y="4900992"/>
                  <a:pt x="268021" y="4922267"/>
                  <a:pt x="272206" y="4943192"/>
                </a:cubicBezTo>
                <a:cubicBezTo>
                  <a:pt x="277087" y="4967594"/>
                  <a:pt x="283901" y="4991575"/>
                  <a:pt x="290313" y="5015620"/>
                </a:cubicBezTo>
                <a:cubicBezTo>
                  <a:pt x="295974" y="5036848"/>
                  <a:pt x="299766" y="5058800"/>
                  <a:pt x="308420" y="5078994"/>
                </a:cubicBezTo>
                <a:cubicBezTo>
                  <a:pt x="318004" y="5101357"/>
                  <a:pt x="334438" y="5120277"/>
                  <a:pt x="344634" y="5142368"/>
                </a:cubicBezTo>
                <a:cubicBezTo>
                  <a:pt x="444227" y="5358156"/>
                  <a:pt x="267089" y="5020246"/>
                  <a:pt x="398954" y="5251010"/>
                </a:cubicBezTo>
                <a:cubicBezTo>
                  <a:pt x="412346" y="5274446"/>
                  <a:pt x="419479" y="5301474"/>
                  <a:pt x="435168" y="5323438"/>
                </a:cubicBezTo>
                <a:cubicBezTo>
                  <a:pt x="450052" y="5344275"/>
                  <a:pt x="473876" y="5357461"/>
                  <a:pt x="489489" y="5377758"/>
                </a:cubicBezTo>
                <a:cubicBezTo>
                  <a:pt x="504324" y="5397043"/>
                  <a:pt x="511809" y="5421160"/>
                  <a:pt x="525703" y="5441133"/>
                </a:cubicBezTo>
                <a:cubicBezTo>
                  <a:pt x="560170" y="5490680"/>
                  <a:pt x="598844" y="5537176"/>
                  <a:pt x="634344" y="5585988"/>
                </a:cubicBezTo>
                <a:cubicBezTo>
                  <a:pt x="647144" y="5603588"/>
                  <a:pt x="656626" y="5623591"/>
                  <a:pt x="670558" y="5640309"/>
                </a:cubicBezTo>
                <a:cubicBezTo>
                  <a:pt x="700736" y="5676523"/>
                  <a:pt x="740012" y="5706787"/>
                  <a:pt x="761093" y="5748950"/>
                </a:cubicBezTo>
                <a:cubicBezTo>
                  <a:pt x="801880" y="5830525"/>
                  <a:pt x="768885" y="5778850"/>
                  <a:pt x="824467" y="5839485"/>
                </a:cubicBezTo>
                <a:cubicBezTo>
                  <a:pt x="971498" y="5999883"/>
                  <a:pt x="820064" y="5847643"/>
                  <a:pt x="933109" y="5948127"/>
                </a:cubicBezTo>
                <a:cubicBezTo>
                  <a:pt x="945868" y="5959469"/>
                  <a:pt x="955484" y="5974346"/>
                  <a:pt x="969323" y="5984341"/>
                </a:cubicBezTo>
                <a:cubicBezTo>
                  <a:pt x="969526" y="5984488"/>
                  <a:pt x="1102522" y="6071810"/>
                  <a:pt x="1141338" y="6092982"/>
                </a:cubicBezTo>
                <a:cubicBezTo>
                  <a:pt x="1159110" y="6102676"/>
                  <a:pt x="1177887" y="6110449"/>
                  <a:pt x="1195659" y="6120143"/>
                </a:cubicBezTo>
                <a:cubicBezTo>
                  <a:pt x="1211107" y="6128569"/>
                  <a:pt x="1225545" y="6138757"/>
                  <a:pt x="1240927" y="6147303"/>
                </a:cubicBezTo>
                <a:cubicBezTo>
                  <a:pt x="1261865" y="6158935"/>
                  <a:pt x="1300507" y="6176947"/>
                  <a:pt x="1322408" y="6183517"/>
                </a:cubicBezTo>
                <a:cubicBezTo>
                  <a:pt x="1337147" y="6187939"/>
                  <a:pt x="1352586" y="6189552"/>
                  <a:pt x="1367675" y="6192570"/>
                </a:cubicBezTo>
                <a:cubicBezTo>
                  <a:pt x="1379746" y="6201624"/>
                  <a:pt x="1390393" y="6212983"/>
                  <a:pt x="1403889" y="6219731"/>
                </a:cubicBezTo>
                <a:cubicBezTo>
                  <a:pt x="1420960" y="6228267"/>
                  <a:pt x="1440273" y="6231315"/>
                  <a:pt x="1458210" y="6237838"/>
                </a:cubicBezTo>
                <a:cubicBezTo>
                  <a:pt x="1473483" y="6243392"/>
                  <a:pt x="1488941" y="6248676"/>
                  <a:pt x="1503477" y="6255944"/>
                </a:cubicBezTo>
                <a:cubicBezTo>
                  <a:pt x="1565646" y="6287028"/>
                  <a:pt x="1488563" y="6265636"/>
                  <a:pt x="1575905" y="6283105"/>
                </a:cubicBezTo>
                <a:cubicBezTo>
                  <a:pt x="1590994" y="6292158"/>
                  <a:pt x="1604101" y="6305997"/>
                  <a:pt x="1621172" y="6310265"/>
                </a:cubicBezTo>
                <a:cubicBezTo>
                  <a:pt x="1653510" y="6318349"/>
                  <a:pt x="1687434" y="6319999"/>
                  <a:pt x="1720760" y="6319319"/>
                </a:cubicBezTo>
                <a:cubicBezTo>
                  <a:pt x="1835572" y="6316976"/>
                  <a:pt x="1950115" y="6307248"/>
                  <a:pt x="2064792" y="6301212"/>
                </a:cubicBezTo>
                <a:cubicBezTo>
                  <a:pt x="2082899" y="6295176"/>
                  <a:pt x="2101495" y="6290446"/>
                  <a:pt x="2119113" y="6283105"/>
                </a:cubicBezTo>
                <a:cubicBezTo>
                  <a:pt x="2137800" y="6275319"/>
                  <a:pt x="2155004" y="6264321"/>
                  <a:pt x="2173434" y="6255944"/>
                </a:cubicBezTo>
                <a:cubicBezTo>
                  <a:pt x="2188229" y="6249219"/>
                  <a:pt x="2203612" y="6243873"/>
                  <a:pt x="2218701" y="6237838"/>
                </a:cubicBezTo>
                <a:cubicBezTo>
                  <a:pt x="2322562" y="6133974"/>
                  <a:pt x="2135768" y="6315047"/>
                  <a:pt x="2300182" y="6183517"/>
                </a:cubicBezTo>
                <a:cubicBezTo>
                  <a:pt x="2330176" y="6159522"/>
                  <a:pt x="2354503" y="6129196"/>
                  <a:pt x="2381663" y="6102036"/>
                </a:cubicBezTo>
                <a:cubicBezTo>
                  <a:pt x="2399770" y="6083929"/>
                  <a:pt x="2422810" y="6069673"/>
                  <a:pt x="2435984" y="6047715"/>
                </a:cubicBezTo>
                <a:cubicBezTo>
                  <a:pt x="2445037" y="6032626"/>
                  <a:pt x="2453697" y="6017293"/>
                  <a:pt x="2463144" y="6002447"/>
                </a:cubicBezTo>
                <a:cubicBezTo>
                  <a:pt x="2474827" y="5984088"/>
                  <a:pt x="2488393" y="5966924"/>
                  <a:pt x="2499358" y="5948127"/>
                </a:cubicBezTo>
                <a:cubicBezTo>
                  <a:pt x="2509559" y="5930640"/>
                  <a:pt x="2516825" y="5911578"/>
                  <a:pt x="2526519" y="5893806"/>
                </a:cubicBezTo>
                <a:cubicBezTo>
                  <a:pt x="2539114" y="5870715"/>
                  <a:pt x="2575777" y="5812677"/>
                  <a:pt x="2589893" y="5794218"/>
                </a:cubicBezTo>
                <a:cubicBezTo>
                  <a:pt x="2615947" y="5760147"/>
                  <a:pt x="2650094" y="5731870"/>
                  <a:pt x="2671374" y="5694630"/>
                </a:cubicBezTo>
                <a:cubicBezTo>
                  <a:pt x="2683445" y="5673505"/>
                  <a:pt x="2695937" y="5652615"/>
                  <a:pt x="2707588" y="5631255"/>
                </a:cubicBezTo>
                <a:cubicBezTo>
                  <a:pt x="2714051" y="5619407"/>
                  <a:pt x="2718449" y="5606428"/>
                  <a:pt x="2725695" y="5595042"/>
                </a:cubicBezTo>
                <a:cubicBezTo>
                  <a:pt x="2739632" y="5573140"/>
                  <a:pt x="2758082" y="5554207"/>
                  <a:pt x="2770962" y="5531667"/>
                </a:cubicBezTo>
                <a:cubicBezTo>
                  <a:pt x="2794398" y="5490654"/>
                  <a:pt x="2813211" y="5447168"/>
                  <a:pt x="2834336" y="5404919"/>
                </a:cubicBezTo>
                <a:cubicBezTo>
                  <a:pt x="2843390" y="5386812"/>
                  <a:pt x="2853522" y="5369205"/>
                  <a:pt x="2861497" y="5350598"/>
                </a:cubicBezTo>
                <a:cubicBezTo>
                  <a:pt x="2879604" y="5308348"/>
                  <a:pt x="2895261" y="5264962"/>
                  <a:pt x="2915818" y="5223849"/>
                </a:cubicBezTo>
                <a:lnTo>
                  <a:pt x="2952032" y="5151422"/>
                </a:lnTo>
                <a:cubicBezTo>
                  <a:pt x="2955050" y="5130297"/>
                  <a:pt x="2956900" y="5108972"/>
                  <a:pt x="2961085" y="5088047"/>
                </a:cubicBezTo>
                <a:cubicBezTo>
                  <a:pt x="2993641" y="4925264"/>
                  <a:pt x="2965673" y="5114842"/>
                  <a:pt x="2997299" y="4925085"/>
                </a:cubicBezTo>
                <a:cubicBezTo>
                  <a:pt x="3005864" y="4873693"/>
                  <a:pt x="3023903" y="4674368"/>
                  <a:pt x="3024459" y="4671588"/>
                </a:cubicBezTo>
                <a:lnTo>
                  <a:pt x="3042566" y="4581053"/>
                </a:lnTo>
                <a:cubicBezTo>
                  <a:pt x="3048602" y="4481465"/>
                  <a:pt x="3041106" y="4380122"/>
                  <a:pt x="3060673" y="4282289"/>
                </a:cubicBezTo>
                <a:cubicBezTo>
                  <a:pt x="3083660" y="4167352"/>
                  <a:pt x="3071316" y="4221611"/>
                  <a:pt x="3096887" y="4119327"/>
                </a:cubicBezTo>
                <a:cubicBezTo>
                  <a:pt x="3127838" y="3871704"/>
                  <a:pt x="3078297" y="4253735"/>
                  <a:pt x="3124047" y="3956364"/>
                </a:cubicBezTo>
                <a:cubicBezTo>
                  <a:pt x="3131446" y="3908269"/>
                  <a:pt x="3136356" y="3859823"/>
                  <a:pt x="3142154" y="3811509"/>
                </a:cubicBezTo>
                <a:cubicBezTo>
                  <a:pt x="3145364" y="3784763"/>
                  <a:pt x="3158693" y="3663020"/>
                  <a:pt x="3160261" y="3639493"/>
                </a:cubicBezTo>
                <a:cubicBezTo>
                  <a:pt x="3164281" y="3579195"/>
                  <a:pt x="3166297" y="3518780"/>
                  <a:pt x="3169315" y="3458424"/>
                </a:cubicBezTo>
                <a:cubicBezTo>
                  <a:pt x="3163279" y="3008768"/>
                  <a:pt x="3173526" y="2558599"/>
                  <a:pt x="3151208" y="2109457"/>
                </a:cubicBezTo>
                <a:cubicBezTo>
                  <a:pt x="3149199" y="2069019"/>
                  <a:pt x="3115616" y="2036712"/>
                  <a:pt x="3096887" y="2000816"/>
                </a:cubicBezTo>
                <a:cubicBezTo>
                  <a:pt x="3079396" y="1967291"/>
                  <a:pt x="3055488" y="1936765"/>
                  <a:pt x="3042566" y="1901228"/>
                </a:cubicBezTo>
                <a:cubicBezTo>
                  <a:pt x="3025703" y="1854855"/>
                  <a:pt x="2983554" y="1734192"/>
                  <a:pt x="2961085" y="1692998"/>
                </a:cubicBezTo>
                <a:cubicBezTo>
                  <a:pt x="2943446" y="1660659"/>
                  <a:pt x="2916168" y="1634343"/>
                  <a:pt x="2897711" y="1602463"/>
                </a:cubicBezTo>
                <a:cubicBezTo>
                  <a:pt x="2882819" y="1576741"/>
                  <a:pt x="2877644" y="1545936"/>
                  <a:pt x="2861497" y="1520982"/>
                </a:cubicBezTo>
                <a:cubicBezTo>
                  <a:pt x="2844070" y="1494049"/>
                  <a:pt x="2817371" y="1474218"/>
                  <a:pt x="2798123" y="1448554"/>
                </a:cubicBezTo>
                <a:cubicBezTo>
                  <a:pt x="2717863" y="1341542"/>
                  <a:pt x="2786897" y="1410005"/>
                  <a:pt x="2707588" y="1294645"/>
                </a:cubicBezTo>
                <a:cubicBezTo>
                  <a:pt x="2691826" y="1271718"/>
                  <a:pt x="2669720" y="1253708"/>
                  <a:pt x="2653267" y="1231271"/>
                </a:cubicBezTo>
                <a:cubicBezTo>
                  <a:pt x="2636431" y="1208313"/>
                  <a:pt x="2625785" y="1181074"/>
                  <a:pt x="2608000" y="1158843"/>
                </a:cubicBezTo>
                <a:cubicBezTo>
                  <a:pt x="2589337" y="1135515"/>
                  <a:pt x="2564192" y="1118045"/>
                  <a:pt x="2544626" y="1095469"/>
                </a:cubicBezTo>
                <a:cubicBezTo>
                  <a:pt x="2524861" y="1072664"/>
                  <a:pt x="2509625" y="1046225"/>
                  <a:pt x="2490305" y="1023042"/>
                </a:cubicBezTo>
                <a:cubicBezTo>
                  <a:pt x="2469365" y="997914"/>
                  <a:pt x="2395609" y="934610"/>
                  <a:pt x="2381663" y="923453"/>
                </a:cubicBezTo>
                <a:cubicBezTo>
                  <a:pt x="2361392" y="907236"/>
                  <a:pt x="2339889" y="892586"/>
                  <a:pt x="2318289" y="878186"/>
                </a:cubicBezTo>
                <a:cubicBezTo>
                  <a:pt x="2303648" y="868425"/>
                  <a:pt x="2286912" y="861829"/>
                  <a:pt x="2273022" y="851026"/>
                </a:cubicBezTo>
                <a:cubicBezTo>
                  <a:pt x="2205077" y="798180"/>
                  <a:pt x="2270721" y="825693"/>
                  <a:pt x="2182487" y="769544"/>
                </a:cubicBezTo>
                <a:cubicBezTo>
                  <a:pt x="2163267" y="757313"/>
                  <a:pt x="2101233" y="741352"/>
                  <a:pt x="2082899" y="733331"/>
                </a:cubicBezTo>
                <a:cubicBezTo>
                  <a:pt x="2051987" y="719807"/>
                  <a:pt x="2023956" y="699910"/>
                  <a:pt x="1992364" y="688063"/>
                </a:cubicBezTo>
                <a:cubicBezTo>
                  <a:pt x="1965146" y="677857"/>
                  <a:pt x="1897703" y="651547"/>
                  <a:pt x="1865616" y="642796"/>
                </a:cubicBezTo>
                <a:cubicBezTo>
                  <a:pt x="1850770" y="638747"/>
                  <a:pt x="1835437" y="636761"/>
                  <a:pt x="1820348" y="633743"/>
                </a:cubicBezTo>
                <a:cubicBezTo>
                  <a:pt x="1640107" y="561646"/>
                  <a:pt x="1762301" y="596514"/>
                  <a:pt x="1440103" y="606582"/>
                </a:cubicBezTo>
                <a:cubicBezTo>
                  <a:pt x="1414748" y="615034"/>
                  <a:pt x="1365713" y="630197"/>
                  <a:pt x="1340515" y="642796"/>
                </a:cubicBezTo>
                <a:cubicBezTo>
                  <a:pt x="1324776" y="650666"/>
                  <a:pt x="1310093" y="660509"/>
                  <a:pt x="1295247" y="669956"/>
                </a:cubicBezTo>
                <a:cubicBezTo>
                  <a:pt x="1263519" y="690147"/>
                  <a:pt x="1223582" y="716322"/>
                  <a:pt x="1195659" y="742384"/>
                </a:cubicBezTo>
                <a:cubicBezTo>
                  <a:pt x="1164459" y="771504"/>
                  <a:pt x="1128799" y="797408"/>
                  <a:pt x="1105125" y="832919"/>
                </a:cubicBezTo>
                <a:cubicBezTo>
                  <a:pt x="1093054" y="851026"/>
                  <a:pt x="1081968" y="869831"/>
                  <a:pt x="1068911" y="887240"/>
                </a:cubicBezTo>
                <a:cubicBezTo>
                  <a:pt x="1054769" y="906096"/>
                  <a:pt x="1037343" y="922380"/>
                  <a:pt x="1023643" y="941560"/>
                </a:cubicBezTo>
                <a:cubicBezTo>
                  <a:pt x="1007095" y="964727"/>
                  <a:pt x="991936" y="988954"/>
                  <a:pt x="978376" y="1013988"/>
                </a:cubicBezTo>
                <a:cubicBezTo>
                  <a:pt x="952664" y="1061456"/>
                  <a:pt x="937325" y="1114914"/>
                  <a:pt x="905948" y="1158843"/>
                </a:cubicBezTo>
                <a:cubicBezTo>
                  <a:pt x="869464" y="1209921"/>
                  <a:pt x="846661" y="1239096"/>
                  <a:pt x="815414" y="1294645"/>
                </a:cubicBezTo>
                <a:cubicBezTo>
                  <a:pt x="802181" y="1318171"/>
                  <a:pt x="790693" y="1342650"/>
                  <a:pt x="779200" y="1367073"/>
                </a:cubicBezTo>
                <a:cubicBezTo>
                  <a:pt x="755690" y="1417032"/>
                  <a:pt x="733316" y="1468511"/>
                  <a:pt x="715826" y="1520982"/>
                </a:cubicBezTo>
                <a:cubicBezTo>
                  <a:pt x="661568" y="1683755"/>
                  <a:pt x="712674" y="1538854"/>
                  <a:pt x="670558" y="1702051"/>
                </a:cubicBezTo>
                <a:cubicBezTo>
                  <a:pt x="654088" y="1765870"/>
                  <a:pt x="633579" y="1828586"/>
                  <a:pt x="616237" y="1892174"/>
                </a:cubicBezTo>
                <a:cubicBezTo>
                  <a:pt x="607184" y="1925370"/>
                  <a:pt x="597422" y="1958381"/>
                  <a:pt x="589077" y="1991762"/>
                </a:cubicBezTo>
                <a:cubicBezTo>
                  <a:pt x="579312" y="2030823"/>
                  <a:pt x="573191" y="2070805"/>
                  <a:pt x="561917" y="2109457"/>
                </a:cubicBezTo>
                <a:cubicBezTo>
                  <a:pt x="552027" y="2143367"/>
                  <a:pt x="535593" y="2175135"/>
                  <a:pt x="525703" y="2209045"/>
                </a:cubicBezTo>
                <a:cubicBezTo>
                  <a:pt x="514429" y="2247698"/>
                  <a:pt x="509903" y="2288114"/>
                  <a:pt x="498542" y="2326741"/>
                </a:cubicBezTo>
                <a:cubicBezTo>
                  <a:pt x="479693" y="2390829"/>
                  <a:pt x="435168" y="2516863"/>
                  <a:pt x="435168" y="2516863"/>
                </a:cubicBezTo>
                <a:cubicBezTo>
                  <a:pt x="432150" y="2550059"/>
                  <a:pt x="431060" y="2583487"/>
                  <a:pt x="426115" y="2616451"/>
                </a:cubicBezTo>
                <a:cubicBezTo>
                  <a:pt x="421988" y="2643966"/>
                  <a:pt x="413740" y="2670707"/>
                  <a:pt x="408008" y="2697933"/>
                </a:cubicBezTo>
                <a:cubicBezTo>
                  <a:pt x="401668" y="2728049"/>
                  <a:pt x="395174" y="2758146"/>
                  <a:pt x="389901" y="2788467"/>
                </a:cubicBezTo>
                <a:cubicBezTo>
                  <a:pt x="342620" y="3060328"/>
                  <a:pt x="409885" y="2725232"/>
                  <a:pt x="335580" y="3078178"/>
                </a:cubicBezTo>
                <a:cubicBezTo>
                  <a:pt x="324355" y="3196039"/>
                  <a:pt x="306601" y="3349216"/>
                  <a:pt x="308420" y="3467477"/>
                </a:cubicBezTo>
                <a:cubicBezTo>
                  <a:pt x="313436" y="3793489"/>
                  <a:pt x="324718" y="4119382"/>
                  <a:pt x="335580" y="4445251"/>
                </a:cubicBezTo>
                <a:cubicBezTo>
                  <a:pt x="336791" y="4481570"/>
                  <a:pt x="338408" y="4518091"/>
                  <a:pt x="344634" y="4553893"/>
                </a:cubicBezTo>
                <a:cubicBezTo>
                  <a:pt x="350530" y="4587793"/>
                  <a:pt x="364654" y="4619822"/>
                  <a:pt x="371794" y="4653481"/>
                </a:cubicBezTo>
                <a:cubicBezTo>
                  <a:pt x="393690" y="4756705"/>
                  <a:pt x="400692" y="4853742"/>
                  <a:pt x="435168" y="4952245"/>
                </a:cubicBezTo>
                <a:cubicBezTo>
                  <a:pt x="463432" y="5033000"/>
                  <a:pt x="486801" y="5052519"/>
                  <a:pt x="525703" y="5133315"/>
                </a:cubicBezTo>
                <a:cubicBezTo>
                  <a:pt x="548413" y="5180481"/>
                  <a:pt x="586203" y="5287798"/>
                  <a:pt x="625291" y="5341544"/>
                </a:cubicBezTo>
                <a:cubicBezTo>
                  <a:pt x="635332" y="5355350"/>
                  <a:pt x="650163" y="5364999"/>
                  <a:pt x="661505" y="5377758"/>
                </a:cubicBezTo>
                <a:cubicBezTo>
                  <a:pt x="674343" y="5392201"/>
                  <a:pt x="684662" y="5408781"/>
                  <a:pt x="697719" y="5423026"/>
                </a:cubicBezTo>
                <a:cubicBezTo>
                  <a:pt x="717906" y="5445048"/>
                  <a:pt x="732751" y="5476953"/>
                  <a:pt x="761093" y="5486400"/>
                </a:cubicBezTo>
                <a:cubicBezTo>
                  <a:pt x="832108" y="5510072"/>
                  <a:pt x="799047" y="5494687"/>
                  <a:pt x="860681" y="5531667"/>
                </a:cubicBezTo>
                <a:lnTo>
                  <a:pt x="1530637" y="5522614"/>
                </a:lnTo>
                <a:cubicBezTo>
                  <a:pt x="1557957" y="5521956"/>
                  <a:pt x="1584927" y="5516279"/>
                  <a:pt x="1612119" y="5513560"/>
                </a:cubicBezTo>
                <a:lnTo>
                  <a:pt x="1711707" y="5504507"/>
                </a:lnTo>
                <a:cubicBezTo>
                  <a:pt x="1732832" y="5498471"/>
                  <a:pt x="1753445" y="5490218"/>
                  <a:pt x="1775081" y="5486400"/>
                </a:cubicBezTo>
                <a:cubicBezTo>
                  <a:pt x="1804948" y="5481129"/>
                  <a:pt x="1835454" y="5480521"/>
                  <a:pt x="1865616" y="5477346"/>
                </a:cubicBezTo>
                <a:lnTo>
                  <a:pt x="1947097" y="5468293"/>
                </a:lnTo>
                <a:cubicBezTo>
                  <a:pt x="1993477" y="5456699"/>
                  <a:pt x="2081408" y="5434283"/>
                  <a:pt x="2110059" y="5432079"/>
                </a:cubicBezTo>
                <a:lnTo>
                  <a:pt x="2227754" y="5423026"/>
                </a:lnTo>
                <a:cubicBezTo>
                  <a:pt x="2251897" y="5416990"/>
                  <a:pt x="2276254" y="5411756"/>
                  <a:pt x="2300182" y="5404919"/>
                </a:cubicBezTo>
                <a:cubicBezTo>
                  <a:pt x="2318534" y="5399676"/>
                  <a:pt x="2336151" y="5392055"/>
                  <a:pt x="2354503" y="5386812"/>
                </a:cubicBezTo>
                <a:lnTo>
                  <a:pt x="2417877" y="5368705"/>
                </a:lnTo>
                <a:cubicBezTo>
                  <a:pt x="2448973" y="5347974"/>
                  <a:pt x="2459321" y="5339453"/>
                  <a:pt x="2499358" y="5323438"/>
                </a:cubicBezTo>
                <a:cubicBezTo>
                  <a:pt x="2510911" y="5318817"/>
                  <a:pt x="2523501" y="5317402"/>
                  <a:pt x="2535572" y="5314384"/>
                </a:cubicBezTo>
                <a:cubicBezTo>
                  <a:pt x="2544626" y="5308348"/>
                  <a:pt x="2554738" y="5303657"/>
                  <a:pt x="2562733" y="5296277"/>
                </a:cubicBezTo>
                <a:cubicBezTo>
                  <a:pt x="2631257" y="5233025"/>
                  <a:pt x="2654449" y="5217437"/>
                  <a:pt x="2689481" y="5142368"/>
                </a:cubicBezTo>
                <a:cubicBezTo>
                  <a:pt x="2700385" y="5119003"/>
                  <a:pt x="2705110" y="5093003"/>
                  <a:pt x="2716641" y="5069941"/>
                </a:cubicBezTo>
                <a:cubicBezTo>
                  <a:pt x="2726373" y="5050477"/>
                  <a:pt x="2741890" y="5034417"/>
                  <a:pt x="2752855" y="5015620"/>
                </a:cubicBezTo>
                <a:cubicBezTo>
                  <a:pt x="2763056" y="4998133"/>
                  <a:pt x="2770962" y="4979406"/>
                  <a:pt x="2780016" y="4961299"/>
                </a:cubicBezTo>
                <a:cubicBezTo>
                  <a:pt x="2824724" y="4782469"/>
                  <a:pt x="2764856" y="5004254"/>
                  <a:pt x="2834336" y="4807390"/>
                </a:cubicBezTo>
                <a:cubicBezTo>
                  <a:pt x="2842618" y="4783923"/>
                  <a:pt x="2845782" y="4758940"/>
                  <a:pt x="2852443" y="4734962"/>
                </a:cubicBezTo>
                <a:cubicBezTo>
                  <a:pt x="2860876" y="4704605"/>
                  <a:pt x="2870550" y="4674606"/>
                  <a:pt x="2879604" y="4644428"/>
                </a:cubicBezTo>
                <a:cubicBezTo>
                  <a:pt x="2882622" y="4614250"/>
                  <a:pt x="2886570" y="4584150"/>
                  <a:pt x="2888657" y="4553893"/>
                </a:cubicBezTo>
                <a:cubicBezTo>
                  <a:pt x="2892607" y="4496611"/>
                  <a:pt x="2891998" y="4439010"/>
                  <a:pt x="2897711" y="4381877"/>
                </a:cubicBezTo>
                <a:cubicBezTo>
                  <a:pt x="2901068" y="4348304"/>
                  <a:pt x="2910813" y="4315656"/>
                  <a:pt x="2915818" y="4282289"/>
                </a:cubicBezTo>
                <a:cubicBezTo>
                  <a:pt x="2919872" y="4255264"/>
                  <a:pt x="2921137" y="4227879"/>
                  <a:pt x="2924871" y="4200808"/>
                </a:cubicBezTo>
                <a:cubicBezTo>
                  <a:pt x="2933210" y="4140349"/>
                  <a:pt x="2945036" y="4080368"/>
                  <a:pt x="2952032" y="4019739"/>
                </a:cubicBezTo>
                <a:cubicBezTo>
                  <a:pt x="2963150" y="3923385"/>
                  <a:pt x="2979192" y="3730028"/>
                  <a:pt x="2979192" y="3730028"/>
                </a:cubicBezTo>
                <a:cubicBezTo>
                  <a:pt x="2987576" y="3377897"/>
                  <a:pt x="2999190" y="2951115"/>
                  <a:pt x="2997299" y="2616451"/>
                </a:cubicBezTo>
                <a:cubicBezTo>
                  <a:pt x="2995662" y="2326682"/>
                  <a:pt x="2990329" y="2036878"/>
                  <a:pt x="2979192" y="1747319"/>
                </a:cubicBezTo>
                <a:cubicBezTo>
                  <a:pt x="2978541" y="1730406"/>
                  <a:pt x="2936460" y="1589742"/>
                  <a:pt x="2933925" y="1584356"/>
                </a:cubicBezTo>
                <a:cubicBezTo>
                  <a:pt x="2922871" y="1560867"/>
                  <a:pt x="2900665" y="1543998"/>
                  <a:pt x="2888657" y="1520982"/>
                </a:cubicBezTo>
                <a:cubicBezTo>
                  <a:pt x="2864278" y="1474256"/>
                  <a:pt x="2850878" y="1422199"/>
                  <a:pt x="2825283" y="1376127"/>
                </a:cubicBezTo>
                <a:cubicBezTo>
                  <a:pt x="2810194" y="1348966"/>
                  <a:pt x="2794554" y="1322105"/>
                  <a:pt x="2780016" y="1294645"/>
                </a:cubicBezTo>
                <a:cubicBezTo>
                  <a:pt x="2767387" y="1270790"/>
                  <a:pt x="2757035" y="1245744"/>
                  <a:pt x="2743802" y="1222218"/>
                </a:cubicBezTo>
                <a:cubicBezTo>
                  <a:pt x="2729844" y="1197404"/>
                  <a:pt x="2711267" y="1175254"/>
                  <a:pt x="2698535" y="1149790"/>
                </a:cubicBezTo>
                <a:cubicBezTo>
                  <a:pt x="2687004" y="1126728"/>
                  <a:pt x="2685317" y="1099051"/>
                  <a:pt x="2671374" y="1077362"/>
                </a:cubicBezTo>
                <a:cubicBezTo>
                  <a:pt x="2657527" y="1055822"/>
                  <a:pt x="2633594" y="1042590"/>
                  <a:pt x="2617053" y="1023042"/>
                </a:cubicBezTo>
                <a:cubicBezTo>
                  <a:pt x="2542791" y="935278"/>
                  <a:pt x="2602424" y="981252"/>
                  <a:pt x="2517465" y="896293"/>
                </a:cubicBezTo>
                <a:cubicBezTo>
                  <a:pt x="2494781" y="873609"/>
                  <a:pt x="2467721" y="855603"/>
                  <a:pt x="2445037" y="832919"/>
                </a:cubicBezTo>
                <a:cubicBezTo>
                  <a:pt x="2428371" y="816253"/>
                  <a:pt x="2418175" y="793322"/>
                  <a:pt x="2399770" y="778598"/>
                </a:cubicBezTo>
                <a:cubicBezTo>
                  <a:pt x="2357287" y="744612"/>
                  <a:pt x="2306451" y="722050"/>
                  <a:pt x="2263968" y="688063"/>
                </a:cubicBezTo>
                <a:cubicBezTo>
                  <a:pt x="2248879" y="675992"/>
                  <a:pt x="2234649" y="662761"/>
                  <a:pt x="2218701" y="651849"/>
                </a:cubicBezTo>
                <a:cubicBezTo>
                  <a:pt x="2177249" y="623487"/>
                  <a:pt x="2138118" y="590153"/>
                  <a:pt x="2091952" y="570368"/>
                </a:cubicBezTo>
                <a:cubicBezTo>
                  <a:pt x="1907903" y="491491"/>
                  <a:pt x="2198269" y="619004"/>
                  <a:pt x="1919936" y="479834"/>
                </a:cubicBezTo>
                <a:cubicBezTo>
                  <a:pt x="1907865" y="473798"/>
                  <a:pt x="1895109" y="468973"/>
                  <a:pt x="1883723" y="461727"/>
                </a:cubicBezTo>
                <a:cubicBezTo>
                  <a:pt x="1790979" y="402707"/>
                  <a:pt x="1827067" y="403134"/>
                  <a:pt x="1693600" y="353085"/>
                </a:cubicBezTo>
                <a:cubicBezTo>
                  <a:pt x="1669457" y="344032"/>
                  <a:pt x="1644234" y="337456"/>
                  <a:pt x="1621172" y="325925"/>
                </a:cubicBezTo>
                <a:cubicBezTo>
                  <a:pt x="1601708" y="316193"/>
                  <a:pt x="1586853" y="298283"/>
                  <a:pt x="1566851" y="289711"/>
                </a:cubicBezTo>
                <a:cubicBezTo>
                  <a:pt x="1543978" y="279908"/>
                  <a:pt x="1518032" y="279474"/>
                  <a:pt x="1494424" y="271604"/>
                </a:cubicBezTo>
                <a:cubicBezTo>
                  <a:pt x="1352384" y="224257"/>
                  <a:pt x="1558610" y="278598"/>
                  <a:pt x="1421996" y="244443"/>
                </a:cubicBezTo>
                <a:cubicBezTo>
                  <a:pt x="1367675" y="250479"/>
                  <a:pt x="1311665" y="247813"/>
                  <a:pt x="1259034" y="262550"/>
                </a:cubicBezTo>
                <a:cubicBezTo>
                  <a:pt x="1204133" y="277922"/>
                  <a:pt x="1199173" y="309523"/>
                  <a:pt x="1168499" y="344032"/>
                </a:cubicBezTo>
                <a:cubicBezTo>
                  <a:pt x="1154322" y="359981"/>
                  <a:pt x="1138321" y="374210"/>
                  <a:pt x="1123232" y="389299"/>
                </a:cubicBezTo>
                <a:cubicBezTo>
                  <a:pt x="1054691" y="549224"/>
                  <a:pt x="1151325" y="341767"/>
                  <a:pt x="1032697" y="525101"/>
                </a:cubicBezTo>
                <a:cubicBezTo>
                  <a:pt x="1016550" y="550055"/>
                  <a:pt x="1009139" y="579689"/>
                  <a:pt x="996483" y="606582"/>
                </a:cubicBezTo>
                <a:cubicBezTo>
                  <a:pt x="963755" y="676129"/>
                  <a:pt x="948593" y="692423"/>
                  <a:pt x="924055" y="769544"/>
                </a:cubicBezTo>
                <a:cubicBezTo>
                  <a:pt x="912737" y="805115"/>
                  <a:pt x="908136" y="842590"/>
                  <a:pt x="896895" y="878186"/>
                </a:cubicBezTo>
                <a:cubicBezTo>
                  <a:pt x="871892" y="957363"/>
                  <a:pt x="815414" y="1113576"/>
                  <a:pt x="815414" y="1113576"/>
                </a:cubicBezTo>
                <a:cubicBezTo>
                  <a:pt x="733972" y="1642945"/>
                  <a:pt x="827128" y="1125301"/>
                  <a:pt x="733933" y="1484768"/>
                </a:cubicBezTo>
                <a:cubicBezTo>
                  <a:pt x="720977" y="1534741"/>
                  <a:pt x="688813" y="1800506"/>
                  <a:pt x="688665" y="1801640"/>
                </a:cubicBezTo>
                <a:cubicBezTo>
                  <a:pt x="682629" y="1946495"/>
                  <a:pt x="680365" y="2091557"/>
                  <a:pt x="670558" y="2236206"/>
                </a:cubicBezTo>
                <a:cubicBezTo>
                  <a:pt x="668276" y="2269869"/>
                  <a:pt x="657093" y="2302375"/>
                  <a:pt x="652451" y="2335794"/>
                </a:cubicBezTo>
                <a:cubicBezTo>
                  <a:pt x="641998" y="2411058"/>
                  <a:pt x="634344" y="2486685"/>
                  <a:pt x="625291" y="2562131"/>
                </a:cubicBezTo>
                <a:cubicBezTo>
                  <a:pt x="622273" y="2652666"/>
                  <a:pt x="627203" y="2743816"/>
                  <a:pt x="616237" y="2833735"/>
                </a:cubicBezTo>
                <a:cubicBezTo>
                  <a:pt x="611961" y="2868798"/>
                  <a:pt x="588205" y="2898961"/>
                  <a:pt x="580024" y="2933323"/>
                </a:cubicBezTo>
                <a:cubicBezTo>
                  <a:pt x="572999" y="2962827"/>
                  <a:pt x="574978" y="2993795"/>
                  <a:pt x="570970" y="3023857"/>
                </a:cubicBezTo>
                <a:cubicBezTo>
                  <a:pt x="568936" y="3039110"/>
                  <a:pt x="564093" y="3053892"/>
                  <a:pt x="561917" y="3069125"/>
                </a:cubicBezTo>
                <a:cubicBezTo>
                  <a:pt x="552018" y="3138419"/>
                  <a:pt x="543810" y="3207944"/>
                  <a:pt x="534756" y="3277354"/>
                </a:cubicBezTo>
                <a:cubicBezTo>
                  <a:pt x="531738" y="3379960"/>
                  <a:pt x="530261" y="3482623"/>
                  <a:pt x="525703" y="3585172"/>
                </a:cubicBezTo>
                <a:cubicBezTo>
                  <a:pt x="524223" y="3618472"/>
                  <a:pt x="518606" y="3651485"/>
                  <a:pt x="516649" y="3684760"/>
                </a:cubicBezTo>
                <a:cubicBezTo>
                  <a:pt x="512569" y="3754116"/>
                  <a:pt x="510614" y="3823580"/>
                  <a:pt x="507596" y="3892990"/>
                </a:cubicBezTo>
                <a:cubicBezTo>
                  <a:pt x="519667" y="4182701"/>
                  <a:pt x="529886" y="4472495"/>
                  <a:pt x="543810" y="4762123"/>
                </a:cubicBezTo>
                <a:cubicBezTo>
                  <a:pt x="546288" y="4813658"/>
                  <a:pt x="559447" y="4878787"/>
                  <a:pt x="580024" y="4925085"/>
                </a:cubicBezTo>
                <a:cubicBezTo>
                  <a:pt x="591587" y="4951101"/>
                  <a:pt x="610202" y="4973370"/>
                  <a:pt x="625291" y="4997513"/>
                </a:cubicBezTo>
                <a:cubicBezTo>
                  <a:pt x="706558" y="5268405"/>
                  <a:pt x="603171" y="4931157"/>
                  <a:pt x="679612" y="5160475"/>
                </a:cubicBezTo>
                <a:cubicBezTo>
                  <a:pt x="686560" y="5181318"/>
                  <a:pt x="687894" y="5204198"/>
                  <a:pt x="697719" y="5223849"/>
                </a:cubicBezTo>
                <a:cubicBezTo>
                  <a:pt x="709329" y="5247069"/>
                  <a:pt x="727897" y="5266099"/>
                  <a:pt x="742986" y="5287224"/>
                </a:cubicBezTo>
                <a:cubicBezTo>
                  <a:pt x="760508" y="5392361"/>
                  <a:pt x="736057" y="5291474"/>
                  <a:pt x="788253" y="5395865"/>
                </a:cubicBezTo>
                <a:cubicBezTo>
                  <a:pt x="796789" y="5412936"/>
                  <a:pt x="799019" y="5432568"/>
                  <a:pt x="806360" y="5450186"/>
                </a:cubicBezTo>
                <a:cubicBezTo>
                  <a:pt x="814146" y="5468873"/>
                  <a:pt x="824467" y="5486400"/>
                  <a:pt x="833521" y="5504507"/>
                </a:cubicBezTo>
                <a:cubicBezTo>
                  <a:pt x="855110" y="5590869"/>
                  <a:pt x="823344" y="5484532"/>
                  <a:pt x="905948" y="5622202"/>
                </a:cubicBezTo>
                <a:cubicBezTo>
                  <a:pt x="915002" y="5637291"/>
                  <a:pt x="923018" y="5653053"/>
                  <a:pt x="933109" y="5667469"/>
                </a:cubicBezTo>
                <a:cubicBezTo>
                  <a:pt x="955187" y="5699009"/>
                  <a:pt x="1006366" y="5756363"/>
                  <a:pt x="1032697" y="5776111"/>
                </a:cubicBezTo>
                <a:cubicBezTo>
                  <a:pt x="1044768" y="5785164"/>
                  <a:pt x="1055415" y="5796523"/>
                  <a:pt x="1068911" y="5803271"/>
                </a:cubicBezTo>
                <a:cubicBezTo>
                  <a:pt x="1085982" y="5811807"/>
                  <a:pt x="1105856" y="5813480"/>
                  <a:pt x="1123232" y="5821378"/>
                </a:cubicBezTo>
                <a:cubicBezTo>
                  <a:pt x="1139251" y="5828660"/>
                  <a:pt x="1153117" y="5839993"/>
                  <a:pt x="1168499" y="5848539"/>
                </a:cubicBezTo>
                <a:cubicBezTo>
                  <a:pt x="1192702" y="5861985"/>
                  <a:pt x="1233039" y="5881038"/>
                  <a:pt x="1259034" y="5884752"/>
                </a:cubicBezTo>
                <a:cubicBezTo>
                  <a:pt x="1303946" y="5891168"/>
                  <a:pt x="1349569" y="5890788"/>
                  <a:pt x="1394836" y="5893806"/>
                </a:cubicBezTo>
                <a:cubicBezTo>
                  <a:pt x="1406907" y="5896824"/>
                  <a:pt x="1418796" y="5900697"/>
                  <a:pt x="1431049" y="5902859"/>
                </a:cubicBezTo>
                <a:cubicBezTo>
                  <a:pt x="1535031" y="5921209"/>
                  <a:pt x="1542630" y="5920355"/>
                  <a:pt x="1639279" y="5930020"/>
                </a:cubicBezTo>
                <a:cubicBezTo>
                  <a:pt x="1738867" y="5923984"/>
                  <a:pt x="1839432" y="5927084"/>
                  <a:pt x="1938043" y="5911913"/>
                </a:cubicBezTo>
                <a:cubicBezTo>
                  <a:pt x="1998271" y="5902647"/>
                  <a:pt x="1983916" y="5868620"/>
                  <a:pt x="2019525" y="5839485"/>
                </a:cubicBezTo>
                <a:cubicBezTo>
                  <a:pt x="2041559" y="5821457"/>
                  <a:pt x="2069386" y="5811576"/>
                  <a:pt x="2091952" y="5794218"/>
                </a:cubicBezTo>
                <a:cubicBezTo>
                  <a:pt x="2126805" y="5767408"/>
                  <a:pt x="2153471" y="5726548"/>
                  <a:pt x="2182487" y="5694630"/>
                </a:cubicBezTo>
                <a:cubicBezTo>
                  <a:pt x="2367127" y="5491525"/>
                  <a:pt x="2068128" y="5836411"/>
                  <a:pt x="2273022" y="5585988"/>
                </a:cubicBezTo>
                <a:cubicBezTo>
                  <a:pt x="2346174" y="5496581"/>
                  <a:pt x="2271418" y="5619742"/>
                  <a:pt x="2363556" y="5477346"/>
                </a:cubicBezTo>
                <a:cubicBezTo>
                  <a:pt x="2427450" y="5378600"/>
                  <a:pt x="2391063" y="5422333"/>
                  <a:pt x="2435984" y="5332491"/>
                </a:cubicBezTo>
                <a:cubicBezTo>
                  <a:pt x="2449879" y="5304701"/>
                  <a:pt x="2468738" y="5279449"/>
                  <a:pt x="2481251" y="5251010"/>
                </a:cubicBezTo>
                <a:cubicBezTo>
                  <a:pt x="2502020" y="5203808"/>
                  <a:pt x="2512510" y="5152278"/>
                  <a:pt x="2535572" y="5106154"/>
                </a:cubicBezTo>
                <a:cubicBezTo>
                  <a:pt x="2550661" y="5075976"/>
                  <a:pt x="2566473" y="5046149"/>
                  <a:pt x="2580839" y="5015620"/>
                </a:cubicBezTo>
                <a:cubicBezTo>
                  <a:pt x="2634779" y="4900997"/>
                  <a:pt x="2581423" y="5005107"/>
                  <a:pt x="2635160" y="4870764"/>
                </a:cubicBezTo>
                <a:cubicBezTo>
                  <a:pt x="2642679" y="4851968"/>
                  <a:pt x="2655054" y="4835338"/>
                  <a:pt x="2662321" y="4816443"/>
                </a:cubicBezTo>
                <a:cubicBezTo>
                  <a:pt x="2670208" y="4795937"/>
                  <a:pt x="2672714" y="4773640"/>
                  <a:pt x="2680428" y="4753069"/>
                </a:cubicBezTo>
                <a:cubicBezTo>
                  <a:pt x="2709539" y="4675440"/>
                  <a:pt x="2705525" y="4686410"/>
                  <a:pt x="2743802" y="4635374"/>
                </a:cubicBezTo>
                <a:cubicBezTo>
                  <a:pt x="2777941" y="4498817"/>
                  <a:pt x="2748834" y="4628988"/>
                  <a:pt x="2770962" y="4481465"/>
                </a:cubicBezTo>
                <a:cubicBezTo>
                  <a:pt x="2775967" y="4448098"/>
                  <a:pt x="2784884" y="4415357"/>
                  <a:pt x="2789069" y="4381877"/>
                </a:cubicBezTo>
                <a:cubicBezTo>
                  <a:pt x="2796965" y="4318708"/>
                  <a:pt x="2801234" y="4255137"/>
                  <a:pt x="2807176" y="4191754"/>
                </a:cubicBezTo>
                <a:cubicBezTo>
                  <a:pt x="2810287" y="4158567"/>
                  <a:pt x="2804526" y="4123377"/>
                  <a:pt x="2816230" y="4092166"/>
                </a:cubicBezTo>
                <a:lnTo>
                  <a:pt x="2843390" y="4019739"/>
                </a:lnTo>
                <a:cubicBezTo>
                  <a:pt x="2906725" y="3671392"/>
                  <a:pt x="2829270" y="4128665"/>
                  <a:pt x="2870550" y="3241141"/>
                </a:cubicBezTo>
                <a:cubicBezTo>
                  <a:pt x="2872149" y="3206769"/>
                  <a:pt x="2888657" y="3174748"/>
                  <a:pt x="2897711" y="3141552"/>
                </a:cubicBezTo>
                <a:cubicBezTo>
                  <a:pt x="2898162" y="3132078"/>
                  <a:pt x="2905252" y="2913725"/>
                  <a:pt x="2915818" y="2860895"/>
                </a:cubicBezTo>
                <a:cubicBezTo>
                  <a:pt x="2921997" y="2830000"/>
                  <a:pt x="2933925" y="2800538"/>
                  <a:pt x="2942978" y="2770360"/>
                </a:cubicBezTo>
                <a:cubicBezTo>
                  <a:pt x="2973459" y="2496049"/>
                  <a:pt x="2957088" y="2678139"/>
                  <a:pt x="2933925" y="2091350"/>
                </a:cubicBezTo>
                <a:cubicBezTo>
                  <a:pt x="2933580" y="2082606"/>
                  <a:pt x="2919704" y="1945874"/>
                  <a:pt x="2915818" y="1928388"/>
                </a:cubicBezTo>
                <a:cubicBezTo>
                  <a:pt x="2908983" y="1897631"/>
                  <a:pt x="2896050" y="1868481"/>
                  <a:pt x="2888657" y="1837853"/>
                </a:cubicBezTo>
                <a:cubicBezTo>
                  <a:pt x="2874908" y="1780894"/>
                  <a:pt x="2866654" y="1722684"/>
                  <a:pt x="2852443" y="1665838"/>
                </a:cubicBezTo>
                <a:cubicBezTo>
                  <a:pt x="2818339" y="1529421"/>
                  <a:pt x="2837087" y="1592609"/>
                  <a:pt x="2798123" y="1475715"/>
                </a:cubicBezTo>
                <a:cubicBezTo>
                  <a:pt x="2792087" y="1436483"/>
                  <a:pt x="2791969" y="1395871"/>
                  <a:pt x="2780016" y="1358020"/>
                </a:cubicBezTo>
                <a:cubicBezTo>
                  <a:pt x="2773463" y="1337268"/>
                  <a:pt x="2754371" y="1322722"/>
                  <a:pt x="2743802" y="1303699"/>
                </a:cubicBezTo>
                <a:cubicBezTo>
                  <a:pt x="2739167" y="1295357"/>
                  <a:pt x="2739016" y="1285075"/>
                  <a:pt x="2734748" y="1276539"/>
                </a:cubicBezTo>
                <a:cubicBezTo>
                  <a:pt x="2720853" y="1248749"/>
                  <a:pt x="2706230" y="1221227"/>
                  <a:pt x="2689481" y="1195057"/>
                </a:cubicBezTo>
                <a:cubicBezTo>
                  <a:pt x="2591347" y="1041722"/>
                  <a:pt x="2613566" y="1084784"/>
                  <a:pt x="2526519" y="968721"/>
                </a:cubicBezTo>
                <a:cubicBezTo>
                  <a:pt x="2510943" y="947953"/>
                  <a:pt x="2498346" y="924883"/>
                  <a:pt x="2481251" y="905346"/>
                </a:cubicBezTo>
                <a:cubicBezTo>
                  <a:pt x="2288442" y="684994"/>
                  <a:pt x="2530420" y="958299"/>
                  <a:pt x="2363556" y="778598"/>
                </a:cubicBezTo>
                <a:cubicBezTo>
                  <a:pt x="2341727" y="755090"/>
                  <a:pt x="2322277" y="729428"/>
                  <a:pt x="2300182" y="706170"/>
                </a:cubicBezTo>
                <a:cubicBezTo>
                  <a:pt x="2264908" y="669040"/>
                  <a:pt x="2234620" y="625224"/>
                  <a:pt x="2191540" y="597529"/>
                </a:cubicBezTo>
                <a:cubicBezTo>
                  <a:pt x="2149291" y="570368"/>
                  <a:pt x="2107861" y="541888"/>
                  <a:pt x="2064792" y="516047"/>
                </a:cubicBezTo>
                <a:cubicBezTo>
                  <a:pt x="2049703" y="506994"/>
                  <a:pt x="2034371" y="498334"/>
                  <a:pt x="2019525" y="488887"/>
                </a:cubicBezTo>
                <a:cubicBezTo>
                  <a:pt x="2001165" y="477204"/>
                  <a:pt x="1984002" y="463638"/>
                  <a:pt x="1965204" y="452673"/>
                </a:cubicBezTo>
                <a:cubicBezTo>
                  <a:pt x="1899936" y="414600"/>
                  <a:pt x="1926798" y="435958"/>
                  <a:pt x="1865616" y="407406"/>
                </a:cubicBezTo>
                <a:cubicBezTo>
                  <a:pt x="1835041" y="393138"/>
                  <a:pt x="1807090" y="372809"/>
                  <a:pt x="1775081" y="362139"/>
                </a:cubicBezTo>
                <a:lnTo>
                  <a:pt x="1612119" y="307818"/>
                </a:lnTo>
                <a:cubicBezTo>
                  <a:pt x="1594012" y="301782"/>
                  <a:pt x="1576625" y="292849"/>
                  <a:pt x="1557798" y="289711"/>
                </a:cubicBezTo>
                <a:cubicBezTo>
                  <a:pt x="1539691" y="286693"/>
                  <a:pt x="1521364" y="284785"/>
                  <a:pt x="1503477" y="280657"/>
                </a:cubicBezTo>
                <a:cubicBezTo>
                  <a:pt x="1482070" y="275717"/>
                  <a:pt x="1461101" y="269011"/>
                  <a:pt x="1440103" y="262550"/>
                </a:cubicBezTo>
                <a:cubicBezTo>
                  <a:pt x="1421861" y="256937"/>
                  <a:pt x="1404380" y="248735"/>
                  <a:pt x="1385782" y="244443"/>
                </a:cubicBezTo>
                <a:cubicBezTo>
                  <a:pt x="1349989" y="236183"/>
                  <a:pt x="1249033" y="228720"/>
                  <a:pt x="1222820" y="226337"/>
                </a:cubicBezTo>
                <a:cubicBezTo>
                  <a:pt x="1147374" y="235390"/>
                  <a:pt x="1070482" y="236231"/>
                  <a:pt x="996483" y="253497"/>
                </a:cubicBezTo>
                <a:cubicBezTo>
                  <a:pt x="982035" y="256868"/>
                  <a:pt x="912445" y="327038"/>
                  <a:pt x="905948" y="334978"/>
                </a:cubicBezTo>
                <a:cubicBezTo>
                  <a:pt x="743151" y="533951"/>
                  <a:pt x="836923" y="430496"/>
                  <a:pt x="706772" y="606582"/>
                </a:cubicBezTo>
                <a:cubicBezTo>
                  <a:pt x="611269" y="735792"/>
                  <a:pt x="508852" y="818792"/>
                  <a:pt x="444222" y="986828"/>
                </a:cubicBezTo>
                <a:cubicBezTo>
                  <a:pt x="429133" y="1026060"/>
                  <a:pt x="415512" y="1065888"/>
                  <a:pt x="398954" y="1104523"/>
                </a:cubicBezTo>
                <a:cubicBezTo>
                  <a:pt x="362195" y="1190295"/>
                  <a:pt x="298981" y="1305541"/>
                  <a:pt x="272206" y="1394234"/>
                </a:cubicBezTo>
                <a:cubicBezTo>
                  <a:pt x="210585" y="1598353"/>
                  <a:pt x="197423" y="1684434"/>
                  <a:pt x="163564" y="1865014"/>
                </a:cubicBezTo>
                <a:cubicBezTo>
                  <a:pt x="160546" y="1919335"/>
                  <a:pt x="161259" y="1973992"/>
                  <a:pt x="154511" y="2027976"/>
                </a:cubicBezTo>
                <a:cubicBezTo>
                  <a:pt x="149152" y="2070851"/>
                  <a:pt x="134230" y="2112067"/>
                  <a:pt x="127350" y="2154725"/>
                </a:cubicBezTo>
                <a:cubicBezTo>
                  <a:pt x="119124" y="2205723"/>
                  <a:pt x="115279" y="2257331"/>
                  <a:pt x="109243" y="2308634"/>
                </a:cubicBezTo>
                <a:cubicBezTo>
                  <a:pt x="103546" y="2405487"/>
                  <a:pt x="89204" y="2658152"/>
                  <a:pt x="82083" y="2725093"/>
                </a:cubicBezTo>
                <a:cubicBezTo>
                  <a:pt x="69909" y="2839527"/>
                  <a:pt x="44902" y="2930645"/>
                  <a:pt x="18709" y="3041964"/>
                </a:cubicBezTo>
                <a:cubicBezTo>
                  <a:pt x="9799" y="3175602"/>
                  <a:pt x="-2923" y="3342335"/>
                  <a:pt x="602" y="3467477"/>
                </a:cubicBezTo>
                <a:cubicBezTo>
                  <a:pt x="3926" y="3585473"/>
                  <a:pt x="18709" y="3702867"/>
                  <a:pt x="27762" y="3820562"/>
                </a:cubicBezTo>
                <a:cubicBezTo>
                  <a:pt x="30780" y="4086130"/>
                  <a:pt x="21220" y="4352140"/>
                  <a:pt x="36816" y="4617267"/>
                </a:cubicBezTo>
                <a:cubicBezTo>
                  <a:pt x="39450" y="4662053"/>
                  <a:pt x="69521" y="4700947"/>
                  <a:pt x="82083" y="4744016"/>
                </a:cubicBezTo>
                <a:cubicBezTo>
                  <a:pt x="90700" y="4773561"/>
                  <a:pt x="90023" y="4805502"/>
                  <a:pt x="100190" y="4834550"/>
                </a:cubicBezTo>
                <a:cubicBezTo>
                  <a:pt x="140105" y="4948594"/>
                  <a:pt x="145892" y="4905863"/>
                  <a:pt x="208832" y="5006566"/>
                </a:cubicBezTo>
                <a:cubicBezTo>
                  <a:pt x="221013" y="5026056"/>
                  <a:pt x="225361" y="5049564"/>
                  <a:pt x="235992" y="5069941"/>
                </a:cubicBezTo>
                <a:cubicBezTo>
                  <a:pt x="317121" y="5225440"/>
                  <a:pt x="295465" y="5175099"/>
                  <a:pt x="362740" y="5287224"/>
                </a:cubicBezTo>
                <a:cubicBezTo>
                  <a:pt x="375258" y="5308087"/>
                  <a:pt x="384566" y="5330978"/>
                  <a:pt x="398954" y="5350598"/>
                </a:cubicBezTo>
                <a:lnTo>
                  <a:pt x="498542" y="5486400"/>
                </a:lnTo>
                <a:cubicBezTo>
                  <a:pt x="507493" y="5498548"/>
                  <a:pt x="513632" y="5513561"/>
                  <a:pt x="525703" y="5522614"/>
                </a:cubicBezTo>
                <a:cubicBezTo>
                  <a:pt x="660524" y="5623728"/>
                  <a:pt x="446008" y="5458130"/>
                  <a:pt x="598131" y="5595042"/>
                </a:cubicBezTo>
                <a:cubicBezTo>
                  <a:pt x="614306" y="5609600"/>
                  <a:pt x="635274" y="5617895"/>
                  <a:pt x="652451" y="5631255"/>
                </a:cubicBezTo>
                <a:cubicBezTo>
                  <a:pt x="661079" y="5637966"/>
                  <a:pt x="731057" y="5695574"/>
                  <a:pt x="761093" y="5712737"/>
                </a:cubicBezTo>
                <a:cubicBezTo>
                  <a:pt x="772811" y="5719433"/>
                  <a:pt x="786078" y="5723357"/>
                  <a:pt x="797307" y="5730843"/>
                </a:cubicBezTo>
                <a:cubicBezTo>
                  <a:pt x="813385" y="5741562"/>
                  <a:pt x="826188" y="5756816"/>
                  <a:pt x="842574" y="5767057"/>
                </a:cubicBezTo>
                <a:cubicBezTo>
                  <a:pt x="850667" y="5772115"/>
                  <a:pt x="861014" y="5772235"/>
                  <a:pt x="869735" y="5776111"/>
                </a:cubicBezTo>
                <a:cubicBezTo>
                  <a:pt x="888234" y="5784333"/>
                  <a:pt x="907211" y="5792042"/>
                  <a:pt x="924055" y="5803271"/>
                </a:cubicBezTo>
                <a:cubicBezTo>
                  <a:pt x="1013819" y="5863114"/>
                  <a:pt x="939842" y="5840833"/>
                  <a:pt x="1023643" y="5857592"/>
                </a:cubicBezTo>
                <a:cubicBezTo>
                  <a:pt x="1156366" y="5923952"/>
                  <a:pt x="1007897" y="5851599"/>
                  <a:pt x="1123232" y="5902859"/>
                </a:cubicBezTo>
                <a:cubicBezTo>
                  <a:pt x="1135565" y="5908340"/>
                  <a:pt x="1147112" y="5915485"/>
                  <a:pt x="1159445" y="5920966"/>
                </a:cubicBezTo>
                <a:cubicBezTo>
                  <a:pt x="1174296" y="5927566"/>
                  <a:pt x="1189440" y="5933519"/>
                  <a:pt x="1204713" y="5939073"/>
                </a:cubicBezTo>
                <a:cubicBezTo>
                  <a:pt x="1222650" y="5945596"/>
                  <a:pt x="1259034" y="5957180"/>
                  <a:pt x="1259034" y="5957180"/>
                </a:cubicBezTo>
                <a:cubicBezTo>
                  <a:pt x="1332330" y="6006045"/>
                  <a:pt x="1234719" y="5945368"/>
                  <a:pt x="1322408" y="5984341"/>
                </a:cubicBezTo>
                <a:cubicBezTo>
                  <a:pt x="1338488" y="5991488"/>
                  <a:pt x="1351337" y="6004966"/>
                  <a:pt x="1367675" y="6011501"/>
                </a:cubicBezTo>
                <a:cubicBezTo>
                  <a:pt x="1381962" y="6017216"/>
                  <a:pt x="1397948" y="6017094"/>
                  <a:pt x="1412942" y="6020554"/>
                </a:cubicBezTo>
                <a:cubicBezTo>
                  <a:pt x="1454518" y="6030148"/>
                  <a:pt x="1489276" y="6041352"/>
                  <a:pt x="1530637" y="6047715"/>
                </a:cubicBezTo>
                <a:cubicBezTo>
                  <a:pt x="1554685" y="6051415"/>
                  <a:pt x="1578922" y="6053750"/>
                  <a:pt x="1603065" y="6056768"/>
                </a:cubicBezTo>
                <a:lnTo>
                  <a:pt x="1974257" y="6047715"/>
                </a:lnTo>
                <a:cubicBezTo>
                  <a:pt x="2002516" y="6044255"/>
                  <a:pt x="2022996" y="6018239"/>
                  <a:pt x="2046685" y="6002447"/>
                </a:cubicBezTo>
                <a:cubicBezTo>
                  <a:pt x="2055738" y="5996412"/>
                  <a:pt x="2065140" y="5990869"/>
                  <a:pt x="2073845" y="5984341"/>
                </a:cubicBezTo>
                <a:cubicBezTo>
                  <a:pt x="2089304" y="5972747"/>
                  <a:pt x="2101829" y="5956769"/>
                  <a:pt x="2119113" y="5948127"/>
                </a:cubicBezTo>
                <a:cubicBezTo>
                  <a:pt x="2132876" y="5941245"/>
                  <a:pt x="2149291" y="5942091"/>
                  <a:pt x="2164380" y="5939073"/>
                </a:cubicBezTo>
                <a:cubicBezTo>
                  <a:pt x="2226653" y="5876800"/>
                  <a:pt x="2147203" y="5950524"/>
                  <a:pt x="2245861" y="5884752"/>
                </a:cubicBezTo>
                <a:cubicBezTo>
                  <a:pt x="2324711" y="5832185"/>
                  <a:pt x="2363637" y="5794056"/>
                  <a:pt x="2408824" y="5703683"/>
                </a:cubicBezTo>
                <a:cubicBezTo>
                  <a:pt x="2427002" y="5667328"/>
                  <a:pt x="2430585" y="5662667"/>
                  <a:pt x="2445037" y="5622202"/>
                </a:cubicBezTo>
                <a:cubicBezTo>
                  <a:pt x="2454666" y="5595240"/>
                  <a:pt x="2461565" y="5567303"/>
                  <a:pt x="2472198" y="5540721"/>
                </a:cubicBezTo>
                <a:cubicBezTo>
                  <a:pt x="2523883" y="5411509"/>
                  <a:pt x="2475209" y="5566692"/>
                  <a:pt x="2526519" y="5423026"/>
                </a:cubicBezTo>
                <a:cubicBezTo>
                  <a:pt x="2534253" y="5401371"/>
                  <a:pt x="2551244" y="5328308"/>
                  <a:pt x="2562733" y="5305331"/>
                </a:cubicBezTo>
                <a:cubicBezTo>
                  <a:pt x="2619746" y="5191305"/>
                  <a:pt x="2583606" y="5316708"/>
                  <a:pt x="2626107" y="5178582"/>
                </a:cubicBezTo>
                <a:cubicBezTo>
                  <a:pt x="2640841" y="5130698"/>
                  <a:pt x="2630909" y="5123160"/>
                  <a:pt x="2644214" y="5069941"/>
                </a:cubicBezTo>
                <a:cubicBezTo>
                  <a:pt x="2651158" y="5042166"/>
                  <a:pt x="2663997" y="5016122"/>
                  <a:pt x="2671374" y="4988459"/>
                </a:cubicBezTo>
                <a:cubicBezTo>
                  <a:pt x="2679861" y="4956634"/>
                  <a:pt x="2684205" y="4890728"/>
                  <a:pt x="2689481" y="4861711"/>
                </a:cubicBezTo>
                <a:cubicBezTo>
                  <a:pt x="2693896" y="4837426"/>
                  <a:pt x="2717686" y="4796247"/>
                  <a:pt x="2725695" y="4780230"/>
                </a:cubicBezTo>
                <a:cubicBezTo>
                  <a:pt x="2728713" y="4762123"/>
                  <a:pt x="2731957" y="4744052"/>
                  <a:pt x="2734748" y="4725909"/>
                </a:cubicBezTo>
                <a:cubicBezTo>
                  <a:pt x="2737993" y="4704818"/>
                  <a:pt x="2739617" y="4683460"/>
                  <a:pt x="2743802" y="4662535"/>
                </a:cubicBezTo>
                <a:cubicBezTo>
                  <a:pt x="2748683" y="4638133"/>
                  <a:pt x="2755873" y="4614250"/>
                  <a:pt x="2761909" y="4590107"/>
                </a:cubicBezTo>
                <a:cubicBezTo>
                  <a:pt x="2764927" y="4559929"/>
                  <a:pt x="2767418" y="4529693"/>
                  <a:pt x="2770962" y="4499572"/>
                </a:cubicBezTo>
                <a:cubicBezTo>
                  <a:pt x="2773455" y="4478379"/>
                  <a:pt x="2779552" y="4457532"/>
                  <a:pt x="2780016" y="4436198"/>
                </a:cubicBezTo>
                <a:cubicBezTo>
                  <a:pt x="2785592" y="4179726"/>
                  <a:pt x="2780886" y="3923055"/>
                  <a:pt x="2789069" y="3666653"/>
                </a:cubicBezTo>
                <a:cubicBezTo>
                  <a:pt x="2789956" y="3638844"/>
                  <a:pt x="2802048" y="3612518"/>
                  <a:pt x="2807176" y="3585172"/>
                </a:cubicBezTo>
                <a:cubicBezTo>
                  <a:pt x="2811109" y="3564198"/>
                  <a:pt x="2813410" y="3542950"/>
                  <a:pt x="2816230" y="3521798"/>
                </a:cubicBezTo>
                <a:cubicBezTo>
                  <a:pt x="2820761" y="3487815"/>
                  <a:pt x="2828130" y="3421166"/>
                  <a:pt x="2834336" y="3385996"/>
                </a:cubicBezTo>
                <a:cubicBezTo>
                  <a:pt x="2839684" y="3355688"/>
                  <a:pt x="2847094" y="3325769"/>
                  <a:pt x="2852443" y="3295461"/>
                </a:cubicBezTo>
                <a:cubicBezTo>
                  <a:pt x="2892661" y="3067561"/>
                  <a:pt x="2818643" y="3446356"/>
                  <a:pt x="2879604" y="3141552"/>
                </a:cubicBezTo>
                <a:cubicBezTo>
                  <a:pt x="2906046" y="2877118"/>
                  <a:pt x="2865405" y="3205448"/>
                  <a:pt x="2915818" y="2978590"/>
                </a:cubicBezTo>
                <a:cubicBezTo>
                  <a:pt x="2922397" y="2948983"/>
                  <a:pt x="2921696" y="2918217"/>
                  <a:pt x="2924871" y="2888055"/>
                </a:cubicBezTo>
                <a:cubicBezTo>
                  <a:pt x="2927732" y="2860878"/>
                  <a:pt x="2930060" y="2833627"/>
                  <a:pt x="2933925" y="2806574"/>
                </a:cubicBezTo>
                <a:cubicBezTo>
                  <a:pt x="2947533" y="2711319"/>
                  <a:pt x="2950944" y="2702828"/>
                  <a:pt x="2970138" y="2616451"/>
                </a:cubicBezTo>
                <a:cubicBezTo>
                  <a:pt x="2992402" y="2371566"/>
                  <a:pt x="2960144" y="2676413"/>
                  <a:pt x="3006352" y="2399168"/>
                </a:cubicBezTo>
                <a:cubicBezTo>
                  <a:pt x="3011832" y="2366289"/>
                  <a:pt x="3012089" y="2332747"/>
                  <a:pt x="3015406" y="2299580"/>
                </a:cubicBezTo>
                <a:cubicBezTo>
                  <a:pt x="3018125" y="2272388"/>
                  <a:pt x="3020767" y="2245176"/>
                  <a:pt x="3024459" y="2218099"/>
                </a:cubicBezTo>
                <a:cubicBezTo>
                  <a:pt x="3039107" y="2110681"/>
                  <a:pt x="3041092" y="2107774"/>
                  <a:pt x="3060673" y="2009869"/>
                </a:cubicBezTo>
                <a:cubicBezTo>
                  <a:pt x="3063691" y="1662820"/>
                  <a:pt x="3064548" y="1315745"/>
                  <a:pt x="3069727" y="968721"/>
                </a:cubicBezTo>
                <a:cubicBezTo>
                  <a:pt x="3070584" y="911309"/>
                  <a:pt x="3070660" y="853546"/>
                  <a:pt x="3078780" y="796705"/>
                </a:cubicBezTo>
                <a:cubicBezTo>
                  <a:pt x="3082829" y="768363"/>
                  <a:pt x="3098996" y="742999"/>
                  <a:pt x="3105940" y="715224"/>
                </a:cubicBezTo>
                <a:cubicBezTo>
                  <a:pt x="3108839" y="703628"/>
                  <a:pt x="3117555" y="664832"/>
                  <a:pt x="3124047" y="651849"/>
                </a:cubicBezTo>
                <a:cubicBezTo>
                  <a:pt x="3131917" y="636110"/>
                  <a:pt x="3142154" y="621671"/>
                  <a:pt x="3151208" y="606582"/>
                </a:cubicBezTo>
                <a:cubicBezTo>
                  <a:pt x="3157244" y="585457"/>
                  <a:pt x="3159490" y="562859"/>
                  <a:pt x="3169315" y="543208"/>
                </a:cubicBezTo>
                <a:cubicBezTo>
                  <a:pt x="3175041" y="531756"/>
                  <a:pt x="3188143" y="525768"/>
                  <a:pt x="3196475" y="516047"/>
                </a:cubicBezTo>
                <a:cubicBezTo>
                  <a:pt x="3206295" y="504591"/>
                  <a:pt x="3212966" y="490503"/>
                  <a:pt x="3223636" y="479834"/>
                </a:cubicBezTo>
                <a:cubicBezTo>
                  <a:pt x="3260540" y="442930"/>
                  <a:pt x="3258382" y="447127"/>
                  <a:pt x="3296063" y="434566"/>
                </a:cubicBezTo>
                <a:cubicBezTo>
                  <a:pt x="3316497" y="419241"/>
                  <a:pt x="3337378" y="402534"/>
                  <a:pt x="3359437" y="389299"/>
                </a:cubicBezTo>
                <a:cubicBezTo>
                  <a:pt x="3395387" y="367729"/>
                  <a:pt x="3428306" y="339184"/>
                  <a:pt x="3468079" y="325925"/>
                </a:cubicBezTo>
                <a:cubicBezTo>
                  <a:pt x="3477132" y="322907"/>
                  <a:pt x="3486518" y="320747"/>
                  <a:pt x="3495239" y="316871"/>
                </a:cubicBezTo>
                <a:cubicBezTo>
                  <a:pt x="3513738" y="308649"/>
                  <a:pt x="3529999" y="294927"/>
                  <a:pt x="3549560" y="289711"/>
                </a:cubicBezTo>
                <a:cubicBezTo>
                  <a:pt x="3575965" y="282670"/>
                  <a:pt x="3603925" y="284047"/>
                  <a:pt x="3631041" y="280657"/>
                </a:cubicBezTo>
                <a:cubicBezTo>
                  <a:pt x="3652216" y="278010"/>
                  <a:pt x="3673291" y="274622"/>
                  <a:pt x="3694416" y="271604"/>
                </a:cubicBezTo>
                <a:cubicBezTo>
                  <a:pt x="3712523" y="265568"/>
                  <a:pt x="3729658" y="254042"/>
                  <a:pt x="3748736" y="253497"/>
                </a:cubicBezTo>
                <a:cubicBezTo>
                  <a:pt x="3961483" y="247418"/>
                  <a:pt x="3935177" y="243521"/>
                  <a:pt x="4047501" y="271604"/>
                </a:cubicBezTo>
                <a:cubicBezTo>
                  <a:pt x="4059572" y="283675"/>
                  <a:pt x="4071131" y="296282"/>
                  <a:pt x="4083715" y="307818"/>
                </a:cubicBezTo>
                <a:cubicBezTo>
                  <a:pt x="4107363" y="329495"/>
                  <a:pt x="4133458" y="348508"/>
                  <a:pt x="4156142" y="371192"/>
                </a:cubicBezTo>
                <a:cubicBezTo>
                  <a:pt x="4166812" y="381862"/>
                  <a:pt x="4173036" y="396349"/>
                  <a:pt x="4183303" y="407406"/>
                </a:cubicBezTo>
                <a:cubicBezTo>
                  <a:pt x="4277208" y="508535"/>
                  <a:pt x="4269390" y="483452"/>
                  <a:pt x="4355319" y="588475"/>
                </a:cubicBezTo>
                <a:cubicBezTo>
                  <a:pt x="4383984" y="623510"/>
                  <a:pt x="4405245" y="664660"/>
                  <a:pt x="4436800" y="697117"/>
                </a:cubicBezTo>
                <a:cubicBezTo>
                  <a:pt x="4511235" y="773679"/>
                  <a:pt x="4592281" y="843571"/>
                  <a:pt x="4672190" y="914400"/>
                </a:cubicBezTo>
                <a:cubicBezTo>
                  <a:pt x="4725105" y="961302"/>
                  <a:pt x="4788003" y="997506"/>
                  <a:pt x="4835152" y="1050202"/>
                </a:cubicBezTo>
                <a:lnTo>
                  <a:pt x="4989061" y="1222218"/>
                </a:lnTo>
                <a:cubicBezTo>
                  <a:pt x="5001132" y="1252396"/>
                  <a:pt x="5010739" y="1283681"/>
                  <a:pt x="5025275" y="1312752"/>
                </a:cubicBezTo>
                <a:cubicBezTo>
                  <a:pt x="5070179" y="1402561"/>
                  <a:pt x="5087734" y="1420174"/>
                  <a:pt x="5142970" y="1493822"/>
                </a:cubicBezTo>
                <a:cubicBezTo>
                  <a:pt x="5152024" y="1530036"/>
                  <a:pt x="5157868" y="1567207"/>
                  <a:pt x="5170131" y="1602463"/>
                </a:cubicBezTo>
                <a:cubicBezTo>
                  <a:pt x="5280363" y="1919378"/>
                  <a:pt x="5157937" y="1491355"/>
                  <a:pt x="5242558" y="1801640"/>
                </a:cubicBezTo>
                <a:cubicBezTo>
                  <a:pt x="5249190" y="1874588"/>
                  <a:pt x="5252461" y="1937960"/>
                  <a:pt x="5269719" y="2009869"/>
                </a:cubicBezTo>
                <a:cubicBezTo>
                  <a:pt x="5279298" y="2049782"/>
                  <a:pt x="5293862" y="2088332"/>
                  <a:pt x="5305933" y="2127564"/>
                </a:cubicBezTo>
                <a:cubicBezTo>
                  <a:pt x="5316033" y="2274024"/>
                  <a:pt x="5318248" y="2387312"/>
                  <a:pt x="5342146" y="2525917"/>
                </a:cubicBezTo>
                <a:cubicBezTo>
                  <a:pt x="5349488" y="2568497"/>
                  <a:pt x="5360253" y="2610416"/>
                  <a:pt x="5369307" y="2652665"/>
                </a:cubicBezTo>
                <a:cubicBezTo>
                  <a:pt x="5372325" y="2697932"/>
                  <a:pt x="5371944" y="2743555"/>
                  <a:pt x="5378360" y="2788467"/>
                </a:cubicBezTo>
                <a:cubicBezTo>
                  <a:pt x="5384054" y="2828325"/>
                  <a:pt x="5397870" y="2866633"/>
                  <a:pt x="5405521" y="2906162"/>
                </a:cubicBezTo>
                <a:cubicBezTo>
                  <a:pt x="5415986" y="2960229"/>
                  <a:pt x="5424216" y="3014709"/>
                  <a:pt x="5432681" y="3069125"/>
                </a:cubicBezTo>
                <a:cubicBezTo>
                  <a:pt x="5445342" y="3150516"/>
                  <a:pt x="5468895" y="3313568"/>
                  <a:pt x="5468895" y="3313568"/>
                </a:cubicBezTo>
                <a:cubicBezTo>
                  <a:pt x="5471913" y="3355818"/>
                  <a:pt x="5471507" y="3398452"/>
                  <a:pt x="5477948" y="3440317"/>
                </a:cubicBezTo>
                <a:cubicBezTo>
                  <a:pt x="5527860" y="3764741"/>
                  <a:pt x="5488291" y="3313499"/>
                  <a:pt x="5514162" y="3675707"/>
                </a:cubicBezTo>
                <a:cubicBezTo>
                  <a:pt x="5511144" y="3880919"/>
                  <a:pt x="5510303" y="4086175"/>
                  <a:pt x="5505109" y="4291343"/>
                </a:cubicBezTo>
                <a:cubicBezTo>
                  <a:pt x="5504265" y="4324665"/>
                  <a:pt x="5503136" y="4358359"/>
                  <a:pt x="5496055" y="4390931"/>
                </a:cubicBezTo>
                <a:cubicBezTo>
                  <a:pt x="5487946" y="4428232"/>
                  <a:pt x="5470955" y="4463053"/>
                  <a:pt x="5459841" y="4499572"/>
                </a:cubicBezTo>
                <a:cubicBezTo>
                  <a:pt x="5449823" y="4532490"/>
                  <a:pt x="5442699" y="4566242"/>
                  <a:pt x="5432681" y="4599160"/>
                </a:cubicBezTo>
                <a:cubicBezTo>
                  <a:pt x="5421567" y="4635679"/>
                  <a:pt x="5406511" y="4670974"/>
                  <a:pt x="5396467" y="4707802"/>
                </a:cubicBezTo>
                <a:cubicBezTo>
                  <a:pt x="5388369" y="4737494"/>
                  <a:pt x="5384898" y="4768263"/>
                  <a:pt x="5378360" y="4798337"/>
                </a:cubicBezTo>
                <a:cubicBezTo>
                  <a:pt x="5369807" y="4837681"/>
                  <a:pt x="5359412" y="4876616"/>
                  <a:pt x="5351200" y="4916032"/>
                </a:cubicBezTo>
                <a:cubicBezTo>
                  <a:pt x="5308906" y="5119043"/>
                  <a:pt x="5355832" y="4924665"/>
                  <a:pt x="5314986" y="5088047"/>
                </a:cubicBezTo>
                <a:cubicBezTo>
                  <a:pt x="5314782" y="5089882"/>
                  <a:pt x="5301048" y="5221230"/>
                  <a:pt x="5296879" y="5232903"/>
                </a:cubicBezTo>
                <a:cubicBezTo>
                  <a:pt x="5288696" y="5255816"/>
                  <a:pt x="5271546" y="5274515"/>
                  <a:pt x="5260665" y="5296277"/>
                </a:cubicBezTo>
                <a:cubicBezTo>
                  <a:pt x="5250387" y="5316834"/>
                  <a:pt x="5242041" y="5338312"/>
                  <a:pt x="5233505" y="5359651"/>
                </a:cubicBezTo>
                <a:cubicBezTo>
                  <a:pt x="5217894" y="5398678"/>
                  <a:pt x="5198431" y="5436567"/>
                  <a:pt x="5188237" y="5477346"/>
                </a:cubicBezTo>
                <a:cubicBezTo>
                  <a:pt x="5182202" y="5501489"/>
                  <a:pt x="5178000" y="5526165"/>
                  <a:pt x="5170131" y="5549774"/>
                </a:cubicBezTo>
                <a:cubicBezTo>
                  <a:pt x="5130509" y="5668642"/>
                  <a:pt x="5159028" y="5563335"/>
                  <a:pt x="5115810" y="5658416"/>
                </a:cubicBezTo>
                <a:cubicBezTo>
                  <a:pt x="5107912" y="5675792"/>
                  <a:pt x="5106239" y="5695666"/>
                  <a:pt x="5097703" y="5712737"/>
                </a:cubicBezTo>
                <a:cubicBezTo>
                  <a:pt x="5085161" y="5737821"/>
                  <a:pt x="5044545" y="5790302"/>
                  <a:pt x="5025275" y="5812325"/>
                </a:cubicBezTo>
                <a:cubicBezTo>
                  <a:pt x="5016844" y="5821961"/>
                  <a:pt x="5006312" y="5829649"/>
                  <a:pt x="4998115" y="5839485"/>
                </a:cubicBezTo>
                <a:cubicBezTo>
                  <a:pt x="4974759" y="5867512"/>
                  <a:pt x="4985521" y="5870467"/>
                  <a:pt x="4952847" y="5893806"/>
                </a:cubicBezTo>
                <a:cubicBezTo>
                  <a:pt x="4927354" y="5912016"/>
                  <a:pt x="4909583" y="5913676"/>
                  <a:pt x="4880420" y="5920966"/>
                </a:cubicBezTo>
                <a:cubicBezTo>
                  <a:pt x="4865311" y="5919959"/>
                  <a:pt x="4579712" y="5909869"/>
                  <a:pt x="4500174" y="5884752"/>
                </a:cubicBezTo>
                <a:cubicBezTo>
                  <a:pt x="4476973" y="5877426"/>
                  <a:pt x="4459713" y="5856722"/>
                  <a:pt x="4436800" y="5848539"/>
                </a:cubicBezTo>
                <a:cubicBezTo>
                  <a:pt x="4374729" y="5826371"/>
                  <a:pt x="4309974" y="5812595"/>
                  <a:pt x="4246677" y="5794218"/>
                </a:cubicBezTo>
                <a:lnTo>
                  <a:pt x="4156142" y="5767057"/>
                </a:lnTo>
                <a:cubicBezTo>
                  <a:pt x="4123058" y="5757604"/>
                  <a:pt x="4056554" y="5739897"/>
                  <a:pt x="4056554" y="5739897"/>
                </a:cubicBezTo>
                <a:cubicBezTo>
                  <a:pt x="4032412" y="5721790"/>
                  <a:pt x="4009718" y="5701570"/>
                  <a:pt x="3984127" y="5685576"/>
                </a:cubicBezTo>
                <a:cubicBezTo>
                  <a:pt x="3961238" y="5671270"/>
                  <a:pt x="3934845" y="5663249"/>
                  <a:pt x="3911699" y="5649362"/>
                </a:cubicBezTo>
                <a:cubicBezTo>
                  <a:pt x="3838980" y="5605731"/>
                  <a:pt x="3765784" y="5562370"/>
                  <a:pt x="3703469" y="5504507"/>
                </a:cubicBezTo>
                <a:cubicBezTo>
                  <a:pt x="3678449" y="5481274"/>
                  <a:pt x="3653524" y="5457774"/>
                  <a:pt x="3631041" y="5432079"/>
                </a:cubicBezTo>
                <a:cubicBezTo>
                  <a:pt x="3590073" y="5385258"/>
                  <a:pt x="3513346" y="5287224"/>
                  <a:pt x="3513346" y="5287224"/>
                </a:cubicBezTo>
                <a:cubicBezTo>
                  <a:pt x="3424238" y="5019898"/>
                  <a:pt x="3563386" y="5417705"/>
                  <a:pt x="3431865" y="5115208"/>
                </a:cubicBezTo>
                <a:cubicBezTo>
                  <a:pt x="3415499" y="5077565"/>
                  <a:pt x="3411438" y="5035402"/>
                  <a:pt x="3395651" y="4997513"/>
                </a:cubicBezTo>
                <a:cubicBezTo>
                  <a:pt x="3381108" y="4962609"/>
                  <a:pt x="3355874" y="4932829"/>
                  <a:pt x="3341331" y="4897925"/>
                </a:cubicBezTo>
                <a:cubicBezTo>
                  <a:pt x="3325544" y="4860036"/>
                  <a:pt x="3319144" y="4818806"/>
                  <a:pt x="3305117" y="4780230"/>
                </a:cubicBezTo>
                <a:cubicBezTo>
                  <a:pt x="3294960" y="4752297"/>
                  <a:pt x="3279178" y="4726638"/>
                  <a:pt x="3268903" y="4698748"/>
                </a:cubicBezTo>
                <a:cubicBezTo>
                  <a:pt x="3242169" y="4626184"/>
                  <a:pt x="3236169" y="4575129"/>
                  <a:pt x="3214582" y="4499572"/>
                </a:cubicBezTo>
                <a:cubicBezTo>
                  <a:pt x="3165601" y="4328135"/>
                  <a:pt x="3208699" y="4511616"/>
                  <a:pt x="3160261" y="4327556"/>
                </a:cubicBezTo>
                <a:cubicBezTo>
                  <a:pt x="3127770" y="4204093"/>
                  <a:pt x="3153567" y="4289625"/>
                  <a:pt x="3133101" y="4173647"/>
                </a:cubicBezTo>
                <a:cubicBezTo>
                  <a:pt x="3128266" y="4146247"/>
                  <a:pt x="3119390" y="4119639"/>
                  <a:pt x="3114994" y="4092166"/>
                </a:cubicBezTo>
                <a:cubicBezTo>
                  <a:pt x="3107306" y="4044116"/>
                  <a:pt x="3102260" y="3995674"/>
                  <a:pt x="3096887" y="3947311"/>
                </a:cubicBezTo>
                <a:cubicBezTo>
                  <a:pt x="3093869" y="3920151"/>
                  <a:pt x="3092947" y="3892675"/>
                  <a:pt x="3087834" y="3865830"/>
                </a:cubicBezTo>
                <a:cubicBezTo>
                  <a:pt x="3080849" y="3829161"/>
                  <a:pt x="3069727" y="3793402"/>
                  <a:pt x="3060673" y="3757188"/>
                </a:cubicBezTo>
                <a:cubicBezTo>
                  <a:pt x="3057655" y="3727010"/>
                  <a:pt x="3054969" y="3696796"/>
                  <a:pt x="3051620" y="3666653"/>
                </a:cubicBezTo>
                <a:cubicBezTo>
                  <a:pt x="3048933" y="3642472"/>
                  <a:pt x="3044363" y="3618490"/>
                  <a:pt x="3042566" y="3594226"/>
                </a:cubicBezTo>
                <a:cubicBezTo>
                  <a:pt x="3038324" y="3536965"/>
                  <a:pt x="3037095" y="3479516"/>
                  <a:pt x="3033513" y="3422210"/>
                </a:cubicBezTo>
                <a:cubicBezTo>
                  <a:pt x="3028041" y="3334656"/>
                  <a:pt x="3020994" y="3247206"/>
                  <a:pt x="3015406" y="3159659"/>
                </a:cubicBezTo>
                <a:cubicBezTo>
                  <a:pt x="3002715" y="2960835"/>
                  <a:pt x="3012855" y="3053942"/>
                  <a:pt x="2997299" y="2906162"/>
                </a:cubicBezTo>
                <a:cubicBezTo>
                  <a:pt x="2994438" y="2878985"/>
                  <a:pt x="2994173" y="2851358"/>
                  <a:pt x="2988245" y="2824681"/>
                </a:cubicBezTo>
                <a:cubicBezTo>
                  <a:pt x="2982034" y="2796733"/>
                  <a:pt x="2970138" y="2770360"/>
                  <a:pt x="2961085" y="2743200"/>
                </a:cubicBezTo>
                <a:cubicBezTo>
                  <a:pt x="2960573" y="2738083"/>
                  <a:pt x="2945235" y="2581342"/>
                  <a:pt x="2942978" y="2571184"/>
                </a:cubicBezTo>
                <a:cubicBezTo>
                  <a:pt x="2936767" y="2543236"/>
                  <a:pt x="2924871" y="2516863"/>
                  <a:pt x="2915818" y="2489703"/>
                </a:cubicBezTo>
                <a:cubicBezTo>
                  <a:pt x="2912800" y="2465560"/>
                  <a:pt x="2909356" y="2441467"/>
                  <a:pt x="2906764" y="2417275"/>
                </a:cubicBezTo>
                <a:cubicBezTo>
                  <a:pt x="2900302" y="2356963"/>
                  <a:pt x="2903369" y="2295052"/>
                  <a:pt x="2888657" y="2236206"/>
                </a:cubicBezTo>
                <a:lnTo>
                  <a:pt x="2870550" y="2163778"/>
                </a:lnTo>
                <a:cubicBezTo>
                  <a:pt x="2867532" y="2133600"/>
                  <a:pt x="2864728" y="2103399"/>
                  <a:pt x="2861497" y="2073243"/>
                </a:cubicBezTo>
                <a:cubicBezTo>
                  <a:pt x="2855675" y="2018899"/>
                  <a:pt x="2843390" y="1910281"/>
                  <a:pt x="2843390" y="1910281"/>
                </a:cubicBezTo>
                <a:cubicBezTo>
                  <a:pt x="2849426" y="1596428"/>
                  <a:pt x="2847621" y="1282326"/>
                  <a:pt x="2861497" y="968721"/>
                </a:cubicBezTo>
                <a:cubicBezTo>
                  <a:pt x="2862763" y="940120"/>
                  <a:pt x="2878960" y="914177"/>
                  <a:pt x="2888657" y="887240"/>
                </a:cubicBezTo>
                <a:cubicBezTo>
                  <a:pt x="2910523" y="826502"/>
                  <a:pt x="2973734" y="647536"/>
                  <a:pt x="3015406" y="597529"/>
                </a:cubicBezTo>
                <a:lnTo>
                  <a:pt x="3060673" y="543208"/>
                </a:lnTo>
                <a:cubicBezTo>
                  <a:pt x="3091460" y="466240"/>
                  <a:pt x="3067289" y="509432"/>
                  <a:pt x="3151208" y="425513"/>
                </a:cubicBezTo>
                <a:cubicBezTo>
                  <a:pt x="3179286" y="397435"/>
                  <a:pt x="3190387" y="382920"/>
                  <a:pt x="3223636" y="362139"/>
                </a:cubicBezTo>
                <a:cubicBezTo>
                  <a:pt x="3235080" y="354986"/>
                  <a:pt x="3247778" y="350068"/>
                  <a:pt x="3259849" y="344032"/>
                </a:cubicBezTo>
                <a:cubicBezTo>
                  <a:pt x="3265885" y="334978"/>
                  <a:pt x="3269694" y="323952"/>
                  <a:pt x="3277956" y="316871"/>
                </a:cubicBezTo>
                <a:cubicBezTo>
                  <a:pt x="3291317" y="305419"/>
                  <a:pt x="3307485" y="297581"/>
                  <a:pt x="3323224" y="289711"/>
                </a:cubicBezTo>
                <a:cubicBezTo>
                  <a:pt x="3426459" y="238093"/>
                  <a:pt x="3346260" y="283884"/>
                  <a:pt x="3440919" y="244443"/>
                </a:cubicBezTo>
                <a:cubicBezTo>
                  <a:pt x="3459606" y="236657"/>
                  <a:pt x="3476552" y="225069"/>
                  <a:pt x="3495239" y="217283"/>
                </a:cubicBezTo>
                <a:cubicBezTo>
                  <a:pt x="3512857" y="209942"/>
                  <a:pt x="3531170" y="204284"/>
                  <a:pt x="3549560" y="199176"/>
                </a:cubicBezTo>
                <a:cubicBezTo>
                  <a:pt x="3602460" y="184482"/>
                  <a:pt x="3657551" y="169834"/>
                  <a:pt x="3712523" y="162962"/>
                </a:cubicBezTo>
                <a:cubicBezTo>
                  <a:pt x="3742617" y="159200"/>
                  <a:pt x="3772879" y="156927"/>
                  <a:pt x="3803057" y="153909"/>
                </a:cubicBezTo>
                <a:cubicBezTo>
                  <a:pt x="3869449" y="165980"/>
                  <a:pt x="3940209" y="163541"/>
                  <a:pt x="4002234" y="190123"/>
                </a:cubicBezTo>
                <a:cubicBezTo>
                  <a:pt x="4286040" y="311754"/>
                  <a:pt x="4172997" y="302352"/>
                  <a:pt x="4337212" y="425513"/>
                </a:cubicBezTo>
                <a:cubicBezTo>
                  <a:pt x="4377393" y="455649"/>
                  <a:pt x="4425189" y="475065"/>
                  <a:pt x="4463960" y="506994"/>
                </a:cubicBezTo>
                <a:cubicBezTo>
                  <a:pt x="4528224" y="559917"/>
                  <a:pt x="4585174" y="621149"/>
                  <a:pt x="4645030" y="679010"/>
                </a:cubicBezTo>
                <a:cubicBezTo>
                  <a:pt x="4675715" y="708672"/>
                  <a:pt x="4709362" y="735856"/>
                  <a:pt x="4735564" y="769544"/>
                </a:cubicBezTo>
                <a:cubicBezTo>
                  <a:pt x="4844954" y="910191"/>
                  <a:pt x="4787681" y="826511"/>
                  <a:pt x="4907580" y="1059255"/>
                </a:cubicBezTo>
                <a:cubicBezTo>
                  <a:pt x="4923032" y="1089249"/>
                  <a:pt x="4939870" y="1118645"/>
                  <a:pt x="4952847" y="1149790"/>
                </a:cubicBezTo>
                <a:cubicBezTo>
                  <a:pt x="4967936" y="1186004"/>
                  <a:pt x="4984340" y="1221698"/>
                  <a:pt x="4998115" y="1258432"/>
                </a:cubicBezTo>
                <a:cubicBezTo>
                  <a:pt x="5019245" y="1314777"/>
                  <a:pt x="5057201" y="1438550"/>
                  <a:pt x="5070542" y="1493822"/>
                </a:cubicBezTo>
                <a:cubicBezTo>
                  <a:pt x="5081374" y="1538697"/>
                  <a:pt x="5088649" y="1584357"/>
                  <a:pt x="5097703" y="1629624"/>
                </a:cubicBezTo>
                <a:cubicBezTo>
                  <a:pt x="5127721" y="2079924"/>
                  <a:pt x="5076384" y="1430871"/>
                  <a:pt x="5142970" y="1910281"/>
                </a:cubicBezTo>
                <a:cubicBezTo>
                  <a:pt x="5151284" y="1970138"/>
                  <a:pt x="5145858" y="2031234"/>
                  <a:pt x="5152024" y="2091350"/>
                </a:cubicBezTo>
                <a:cubicBezTo>
                  <a:pt x="5157947" y="2149096"/>
                  <a:pt x="5170573" y="2205959"/>
                  <a:pt x="5179184" y="2263366"/>
                </a:cubicBezTo>
                <a:cubicBezTo>
                  <a:pt x="5188680" y="2326675"/>
                  <a:pt x="5195820" y="2390342"/>
                  <a:pt x="5206344" y="2453489"/>
                </a:cubicBezTo>
                <a:cubicBezTo>
                  <a:pt x="5216950" y="2517125"/>
                  <a:pt x="5232121" y="2579948"/>
                  <a:pt x="5242558" y="2643612"/>
                </a:cubicBezTo>
                <a:cubicBezTo>
                  <a:pt x="5262305" y="2764067"/>
                  <a:pt x="5285827" y="2884188"/>
                  <a:pt x="5296879" y="3005750"/>
                </a:cubicBezTo>
                <a:cubicBezTo>
                  <a:pt x="5299897" y="3038946"/>
                  <a:pt x="5301799" y="3072263"/>
                  <a:pt x="5305933" y="3105339"/>
                </a:cubicBezTo>
                <a:cubicBezTo>
                  <a:pt x="5310856" y="3144726"/>
                  <a:pt x="5318616" y="3183713"/>
                  <a:pt x="5324039" y="3223034"/>
                </a:cubicBezTo>
                <a:cubicBezTo>
                  <a:pt x="5330688" y="3271238"/>
                  <a:pt x="5336772" y="3319526"/>
                  <a:pt x="5342146" y="3367889"/>
                </a:cubicBezTo>
                <a:cubicBezTo>
                  <a:pt x="5345827" y="3401018"/>
                  <a:pt x="5345489" y="3434637"/>
                  <a:pt x="5351200" y="3467477"/>
                </a:cubicBezTo>
                <a:cubicBezTo>
                  <a:pt x="5357596" y="3504253"/>
                  <a:pt x="5369307" y="3539905"/>
                  <a:pt x="5378360" y="3576119"/>
                </a:cubicBezTo>
                <a:cubicBezTo>
                  <a:pt x="5369307" y="3778313"/>
                  <a:pt x="5364147" y="3980719"/>
                  <a:pt x="5351200" y="4182701"/>
                </a:cubicBezTo>
                <a:cubicBezTo>
                  <a:pt x="5349042" y="4216372"/>
                  <a:pt x="5338640" y="4249008"/>
                  <a:pt x="5333093" y="4282289"/>
                </a:cubicBezTo>
                <a:cubicBezTo>
                  <a:pt x="5324818" y="4331940"/>
                  <a:pt x="5309368" y="4447116"/>
                  <a:pt x="5296879" y="4499572"/>
                </a:cubicBezTo>
                <a:cubicBezTo>
                  <a:pt x="5277783" y="4579775"/>
                  <a:pt x="5260067" y="4610011"/>
                  <a:pt x="5233505" y="4689695"/>
                </a:cubicBezTo>
                <a:cubicBezTo>
                  <a:pt x="5226557" y="4710538"/>
                  <a:pt x="5220164" y="4731622"/>
                  <a:pt x="5215398" y="4753069"/>
                </a:cubicBezTo>
                <a:cubicBezTo>
                  <a:pt x="5208079" y="4786006"/>
                  <a:pt x="5208437" y="4820811"/>
                  <a:pt x="5197291" y="4852657"/>
                </a:cubicBezTo>
                <a:cubicBezTo>
                  <a:pt x="5187027" y="4881983"/>
                  <a:pt x="5165919" y="4906349"/>
                  <a:pt x="5152024" y="4934139"/>
                </a:cubicBezTo>
                <a:cubicBezTo>
                  <a:pt x="5079796" y="5078595"/>
                  <a:pt x="5148404" y="4953599"/>
                  <a:pt x="5088649" y="5088047"/>
                </a:cubicBezTo>
                <a:cubicBezTo>
                  <a:pt x="5018563" y="5245740"/>
                  <a:pt x="5071829" y="5119747"/>
                  <a:pt x="5007168" y="5232903"/>
                </a:cubicBezTo>
                <a:cubicBezTo>
                  <a:pt x="4993776" y="5256339"/>
                  <a:pt x="4984346" y="5281895"/>
                  <a:pt x="4970954" y="5305331"/>
                </a:cubicBezTo>
                <a:cubicBezTo>
                  <a:pt x="4960157" y="5324225"/>
                  <a:pt x="4946088" y="5341082"/>
                  <a:pt x="4934740" y="5359651"/>
                </a:cubicBezTo>
                <a:cubicBezTo>
                  <a:pt x="4912878" y="5395425"/>
                  <a:pt x="4895734" y="5434177"/>
                  <a:pt x="4871366" y="5468293"/>
                </a:cubicBezTo>
                <a:cubicBezTo>
                  <a:pt x="4856277" y="5489418"/>
                  <a:pt x="4839179" y="5509243"/>
                  <a:pt x="4826099" y="5531667"/>
                </a:cubicBezTo>
                <a:cubicBezTo>
                  <a:pt x="4742451" y="5675065"/>
                  <a:pt x="4887536" y="5463576"/>
                  <a:pt x="4780832" y="5631255"/>
                </a:cubicBezTo>
                <a:cubicBezTo>
                  <a:pt x="4751897" y="5676724"/>
                  <a:pt x="4742430" y="5674458"/>
                  <a:pt x="4708404" y="5712737"/>
                </a:cubicBezTo>
                <a:cubicBezTo>
                  <a:pt x="4672645" y="5752966"/>
                  <a:pt x="4670630" y="5768305"/>
                  <a:pt x="4626923" y="5803271"/>
                </a:cubicBezTo>
                <a:cubicBezTo>
                  <a:pt x="4613182" y="5814264"/>
                  <a:pt x="4596501" y="5820985"/>
                  <a:pt x="4581655" y="5830432"/>
                </a:cubicBezTo>
                <a:cubicBezTo>
                  <a:pt x="4551442" y="5849658"/>
                  <a:pt x="4524884" y="5872091"/>
                  <a:pt x="4491121" y="5884752"/>
                </a:cubicBezTo>
                <a:cubicBezTo>
                  <a:pt x="4479470" y="5889121"/>
                  <a:pt x="4466558" y="5889437"/>
                  <a:pt x="4454907" y="5893806"/>
                </a:cubicBezTo>
                <a:cubicBezTo>
                  <a:pt x="4442270" y="5898545"/>
                  <a:pt x="4431330" y="5907174"/>
                  <a:pt x="4418693" y="5911913"/>
                </a:cubicBezTo>
                <a:cubicBezTo>
                  <a:pt x="4382951" y="5925316"/>
                  <a:pt x="4344194" y="5931056"/>
                  <a:pt x="4310051" y="5948127"/>
                </a:cubicBezTo>
                <a:cubicBezTo>
                  <a:pt x="4297980" y="5954163"/>
                  <a:pt x="4286764" y="5962356"/>
                  <a:pt x="4273837" y="5966234"/>
                </a:cubicBezTo>
                <a:cubicBezTo>
                  <a:pt x="4256255" y="5971509"/>
                  <a:pt x="4237624" y="5972269"/>
                  <a:pt x="4219517" y="5975287"/>
                </a:cubicBezTo>
                <a:cubicBezTo>
                  <a:pt x="4182392" y="5987662"/>
                  <a:pt x="4139763" y="6002745"/>
                  <a:pt x="4101822" y="6011501"/>
                </a:cubicBezTo>
                <a:cubicBezTo>
                  <a:pt x="4083935" y="6015629"/>
                  <a:pt x="4065608" y="6017536"/>
                  <a:pt x="4047501" y="6020554"/>
                </a:cubicBezTo>
                <a:cubicBezTo>
                  <a:pt x="4035430" y="6026590"/>
                  <a:pt x="4024214" y="6034783"/>
                  <a:pt x="4011287" y="6038661"/>
                </a:cubicBezTo>
                <a:cubicBezTo>
                  <a:pt x="3993704" y="6043936"/>
                  <a:pt x="3975323" y="6047715"/>
                  <a:pt x="3956966" y="6047715"/>
                </a:cubicBezTo>
                <a:cubicBezTo>
                  <a:pt x="3833199" y="6047715"/>
                  <a:pt x="3709505" y="6041679"/>
                  <a:pt x="3585774" y="6038661"/>
                </a:cubicBezTo>
                <a:cubicBezTo>
                  <a:pt x="3555596" y="6023572"/>
                  <a:pt x="3526566" y="6005925"/>
                  <a:pt x="3495239" y="5993394"/>
                </a:cubicBezTo>
                <a:cubicBezTo>
                  <a:pt x="3480150" y="5987358"/>
                  <a:pt x="3464508" y="5982555"/>
                  <a:pt x="3449972" y="5975287"/>
                </a:cubicBezTo>
                <a:cubicBezTo>
                  <a:pt x="3351360" y="5925981"/>
                  <a:pt x="3461508" y="5967061"/>
                  <a:pt x="3350384" y="5930020"/>
                </a:cubicBezTo>
                <a:cubicBezTo>
                  <a:pt x="3308045" y="5887680"/>
                  <a:pt x="3254788" y="5831419"/>
                  <a:pt x="3205529" y="5803271"/>
                </a:cubicBezTo>
                <a:cubicBezTo>
                  <a:pt x="3133066" y="5761864"/>
                  <a:pt x="3143395" y="5773044"/>
                  <a:pt x="3078780" y="5712737"/>
                </a:cubicBezTo>
                <a:cubicBezTo>
                  <a:pt x="3053820" y="5689441"/>
                  <a:pt x="3027314" y="5667260"/>
                  <a:pt x="3006352" y="5640309"/>
                </a:cubicBezTo>
                <a:cubicBezTo>
                  <a:pt x="2932497" y="5545353"/>
                  <a:pt x="2967308" y="5583158"/>
                  <a:pt x="2906764" y="5522614"/>
                </a:cubicBezTo>
                <a:cubicBezTo>
                  <a:pt x="2903746" y="5513560"/>
                  <a:pt x="2901587" y="5504174"/>
                  <a:pt x="2897711" y="5495453"/>
                </a:cubicBezTo>
                <a:cubicBezTo>
                  <a:pt x="2889489" y="5476954"/>
                  <a:pt x="2876952" y="5460338"/>
                  <a:pt x="2870550" y="5441133"/>
                </a:cubicBezTo>
                <a:cubicBezTo>
                  <a:pt x="2864745" y="5423718"/>
                  <a:pt x="2868087" y="5403945"/>
                  <a:pt x="2861497" y="5386812"/>
                </a:cubicBezTo>
                <a:cubicBezTo>
                  <a:pt x="2852763" y="5364103"/>
                  <a:pt x="2835479" y="5345529"/>
                  <a:pt x="2825283" y="5323438"/>
                </a:cubicBezTo>
                <a:cubicBezTo>
                  <a:pt x="2817285" y="5306108"/>
                  <a:pt x="2813212" y="5287224"/>
                  <a:pt x="2807176" y="5269117"/>
                </a:cubicBezTo>
                <a:cubicBezTo>
                  <a:pt x="2804158" y="5247992"/>
                  <a:pt x="2802055" y="5226717"/>
                  <a:pt x="2798123" y="5205743"/>
                </a:cubicBezTo>
                <a:cubicBezTo>
                  <a:pt x="2792996" y="5178396"/>
                  <a:pt x="2784590" y="5151706"/>
                  <a:pt x="2780016" y="5124261"/>
                </a:cubicBezTo>
                <a:cubicBezTo>
                  <a:pt x="2775523" y="5097305"/>
                  <a:pt x="2773980" y="5069940"/>
                  <a:pt x="2770962" y="5042780"/>
                </a:cubicBezTo>
                <a:cubicBezTo>
                  <a:pt x="2773980" y="4750051"/>
                  <a:pt x="2774441" y="4457285"/>
                  <a:pt x="2780016" y="4164594"/>
                </a:cubicBezTo>
                <a:cubicBezTo>
                  <a:pt x="2780100" y="4160188"/>
                  <a:pt x="2795816" y="4038022"/>
                  <a:pt x="2798123" y="4028792"/>
                </a:cubicBezTo>
                <a:cubicBezTo>
                  <a:pt x="2805067" y="4001017"/>
                  <a:pt x="2816230" y="3974471"/>
                  <a:pt x="2825283" y="3947311"/>
                </a:cubicBezTo>
                <a:cubicBezTo>
                  <a:pt x="2831319" y="3892990"/>
                  <a:pt x="2835283" y="3838399"/>
                  <a:pt x="2843390" y="3784348"/>
                </a:cubicBezTo>
                <a:cubicBezTo>
                  <a:pt x="2852443" y="3723992"/>
                  <a:pt x="2863335" y="3663883"/>
                  <a:pt x="2870550" y="3603279"/>
                </a:cubicBezTo>
                <a:cubicBezTo>
                  <a:pt x="2878431" y="3537081"/>
                  <a:pt x="2882621" y="3470495"/>
                  <a:pt x="2888657" y="3404103"/>
                </a:cubicBezTo>
                <a:cubicBezTo>
                  <a:pt x="2891675" y="3147588"/>
                  <a:pt x="2887031" y="2890868"/>
                  <a:pt x="2897711" y="2634558"/>
                </a:cubicBezTo>
                <a:cubicBezTo>
                  <a:pt x="2899143" y="2600179"/>
                  <a:pt x="2918716" y="2568823"/>
                  <a:pt x="2924871" y="2534970"/>
                </a:cubicBezTo>
                <a:cubicBezTo>
                  <a:pt x="2930834" y="2502175"/>
                  <a:pt x="2928932" y="2468339"/>
                  <a:pt x="2933925" y="2435382"/>
                </a:cubicBezTo>
                <a:cubicBezTo>
                  <a:pt x="2944034" y="2368663"/>
                  <a:pt x="2963423" y="2303351"/>
                  <a:pt x="2970138" y="2236206"/>
                </a:cubicBezTo>
                <a:cubicBezTo>
                  <a:pt x="2997587" y="1961731"/>
                  <a:pt x="2962616" y="2303905"/>
                  <a:pt x="2988245" y="2073243"/>
                </a:cubicBezTo>
                <a:cubicBezTo>
                  <a:pt x="2991594" y="2043100"/>
                  <a:pt x="2991967" y="2012565"/>
                  <a:pt x="2997299" y="1982709"/>
                </a:cubicBezTo>
                <a:cubicBezTo>
                  <a:pt x="3007081" y="1927929"/>
                  <a:pt x="3033513" y="1819746"/>
                  <a:pt x="3033513" y="1819746"/>
                </a:cubicBezTo>
                <a:cubicBezTo>
                  <a:pt x="3036531" y="1765425"/>
                  <a:pt x="3034872" y="1710642"/>
                  <a:pt x="3042566" y="1656784"/>
                </a:cubicBezTo>
                <a:cubicBezTo>
                  <a:pt x="3047022" y="1625594"/>
                  <a:pt x="3064749" y="1597360"/>
                  <a:pt x="3069727" y="1566249"/>
                </a:cubicBezTo>
                <a:cubicBezTo>
                  <a:pt x="3076895" y="1521451"/>
                  <a:pt x="3075162" y="1475670"/>
                  <a:pt x="3078780" y="1430447"/>
                </a:cubicBezTo>
                <a:cubicBezTo>
                  <a:pt x="3080307" y="1411365"/>
                  <a:pt x="3092053" y="1293264"/>
                  <a:pt x="3096887" y="1267485"/>
                </a:cubicBezTo>
                <a:cubicBezTo>
                  <a:pt x="3101473" y="1243026"/>
                  <a:pt x="3108958" y="1219200"/>
                  <a:pt x="3114994" y="1195057"/>
                </a:cubicBezTo>
                <a:cubicBezTo>
                  <a:pt x="3118606" y="1158931"/>
                  <a:pt x="3133390" y="998224"/>
                  <a:pt x="3142154" y="977774"/>
                </a:cubicBezTo>
                <a:lnTo>
                  <a:pt x="3169315" y="914400"/>
                </a:lnTo>
                <a:cubicBezTo>
                  <a:pt x="3184358" y="839181"/>
                  <a:pt x="3170091" y="894352"/>
                  <a:pt x="3205529" y="805758"/>
                </a:cubicBezTo>
                <a:cubicBezTo>
                  <a:pt x="3230668" y="742911"/>
                  <a:pt x="3192396" y="821977"/>
                  <a:pt x="3232689" y="733331"/>
                </a:cubicBezTo>
                <a:cubicBezTo>
                  <a:pt x="3241066" y="714901"/>
                  <a:pt x="3252063" y="697697"/>
                  <a:pt x="3259849" y="679010"/>
                </a:cubicBezTo>
                <a:cubicBezTo>
                  <a:pt x="3267190" y="661392"/>
                  <a:pt x="3268816" y="641445"/>
                  <a:pt x="3277956" y="624689"/>
                </a:cubicBezTo>
                <a:cubicBezTo>
                  <a:pt x="3287209" y="607725"/>
                  <a:pt x="3303026" y="595209"/>
                  <a:pt x="3314170" y="579422"/>
                </a:cubicBezTo>
                <a:cubicBezTo>
                  <a:pt x="3339270" y="543864"/>
                  <a:pt x="3360484" y="505599"/>
                  <a:pt x="3386598" y="470780"/>
                </a:cubicBezTo>
                <a:cubicBezTo>
                  <a:pt x="3395651" y="458709"/>
                  <a:pt x="3403462" y="445597"/>
                  <a:pt x="3413758" y="434566"/>
                </a:cubicBezTo>
                <a:cubicBezTo>
                  <a:pt x="3537231" y="302272"/>
                  <a:pt x="3472087" y="370199"/>
                  <a:pt x="3576721" y="289711"/>
                </a:cubicBezTo>
                <a:cubicBezTo>
                  <a:pt x="3595403" y="275340"/>
                  <a:pt x="3610968" y="256796"/>
                  <a:pt x="3631041" y="244443"/>
                </a:cubicBezTo>
                <a:cubicBezTo>
                  <a:pt x="3650615" y="232398"/>
                  <a:pt x="3673859" y="227561"/>
                  <a:pt x="3694416" y="217283"/>
                </a:cubicBezTo>
                <a:cubicBezTo>
                  <a:pt x="3716178" y="206402"/>
                  <a:pt x="3736322" y="192519"/>
                  <a:pt x="3757790" y="181069"/>
                </a:cubicBezTo>
                <a:cubicBezTo>
                  <a:pt x="3881258" y="115219"/>
                  <a:pt x="3777497" y="168464"/>
                  <a:pt x="3902645" y="126748"/>
                </a:cubicBezTo>
                <a:cubicBezTo>
                  <a:pt x="3951567" y="110441"/>
                  <a:pt x="3996634" y="80906"/>
                  <a:pt x="4047501" y="72428"/>
                </a:cubicBezTo>
                <a:lnTo>
                  <a:pt x="4156142" y="54321"/>
                </a:lnTo>
                <a:cubicBezTo>
                  <a:pt x="4228570" y="57339"/>
                  <a:pt x="4301860" y="51831"/>
                  <a:pt x="4373426" y="63374"/>
                </a:cubicBezTo>
                <a:cubicBezTo>
                  <a:pt x="4397446" y="67248"/>
                  <a:pt x="4417002" y="85446"/>
                  <a:pt x="4436800" y="99588"/>
                </a:cubicBezTo>
                <a:cubicBezTo>
                  <a:pt x="4535392" y="170011"/>
                  <a:pt x="4639605" y="248071"/>
                  <a:pt x="4726511" y="334978"/>
                </a:cubicBezTo>
                <a:cubicBezTo>
                  <a:pt x="4818931" y="427399"/>
                  <a:pt x="4896099" y="547408"/>
                  <a:pt x="4952847" y="660903"/>
                </a:cubicBezTo>
                <a:cubicBezTo>
                  <a:pt x="5027292" y="809791"/>
                  <a:pt x="5038928" y="817777"/>
                  <a:pt x="5088649" y="986828"/>
                </a:cubicBezTo>
                <a:cubicBezTo>
                  <a:pt x="5100841" y="1028281"/>
                  <a:pt x="5104160" y="1071968"/>
                  <a:pt x="5115810" y="1113576"/>
                </a:cubicBezTo>
                <a:cubicBezTo>
                  <a:pt x="5125334" y="1147590"/>
                  <a:pt x="5142730" y="1179086"/>
                  <a:pt x="5152024" y="1213164"/>
                </a:cubicBezTo>
                <a:cubicBezTo>
                  <a:pt x="5164851" y="1260196"/>
                  <a:pt x="5181696" y="1398943"/>
                  <a:pt x="5188237" y="1439501"/>
                </a:cubicBezTo>
                <a:cubicBezTo>
                  <a:pt x="5196532" y="1490932"/>
                  <a:pt x="5206344" y="1542107"/>
                  <a:pt x="5215398" y="1593410"/>
                </a:cubicBezTo>
                <a:cubicBezTo>
                  <a:pt x="5215596" y="1607466"/>
                  <a:pt x="5215006" y="2195689"/>
                  <a:pt x="5233505" y="2399168"/>
                </a:cubicBezTo>
                <a:cubicBezTo>
                  <a:pt x="5237640" y="2444648"/>
                  <a:pt x="5245576" y="2489703"/>
                  <a:pt x="5251612" y="2534970"/>
                </a:cubicBezTo>
                <a:cubicBezTo>
                  <a:pt x="5239541" y="3032911"/>
                  <a:pt x="5231371" y="3530961"/>
                  <a:pt x="5215398" y="4028792"/>
                </a:cubicBezTo>
                <a:cubicBezTo>
                  <a:pt x="5213260" y="4095423"/>
                  <a:pt x="5215606" y="4163867"/>
                  <a:pt x="5197291" y="4227968"/>
                </a:cubicBezTo>
                <a:cubicBezTo>
                  <a:pt x="5031482" y="4808299"/>
                  <a:pt x="5220043" y="4165231"/>
                  <a:pt x="5106756" y="4517679"/>
                </a:cubicBezTo>
                <a:cubicBezTo>
                  <a:pt x="5090392" y="4568590"/>
                  <a:pt x="5082923" y="4622596"/>
                  <a:pt x="5061489" y="4671588"/>
                </a:cubicBezTo>
                <a:cubicBezTo>
                  <a:pt x="4991062" y="4832565"/>
                  <a:pt x="5025231" y="4771250"/>
                  <a:pt x="4970954" y="4861711"/>
                </a:cubicBezTo>
                <a:cubicBezTo>
                  <a:pt x="4964918" y="4882836"/>
                  <a:pt x="4961297" y="4904805"/>
                  <a:pt x="4952847" y="4925085"/>
                </a:cubicBezTo>
                <a:cubicBezTo>
                  <a:pt x="4935294" y="4967212"/>
                  <a:pt x="4907840" y="4988112"/>
                  <a:pt x="4880420" y="5024673"/>
                </a:cubicBezTo>
                <a:cubicBezTo>
                  <a:pt x="4867363" y="5042083"/>
                  <a:pt x="4855890" y="5060634"/>
                  <a:pt x="4844206" y="5078994"/>
                </a:cubicBezTo>
                <a:cubicBezTo>
                  <a:pt x="4834759" y="5093840"/>
                  <a:pt x="4828038" y="5110520"/>
                  <a:pt x="4817045" y="5124261"/>
                </a:cubicBezTo>
                <a:cubicBezTo>
                  <a:pt x="4803714" y="5140924"/>
                  <a:pt x="4786053" y="5153668"/>
                  <a:pt x="4771778" y="5169529"/>
                </a:cubicBezTo>
                <a:cubicBezTo>
                  <a:pt x="4682162" y="5269103"/>
                  <a:pt x="4807718" y="5158255"/>
                  <a:pt x="4635976" y="5314384"/>
                </a:cubicBezTo>
                <a:cubicBezTo>
                  <a:pt x="4591010" y="5355262"/>
                  <a:pt x="4515835" y="5412144"/>
                  <a:pt x="4463960" y="5450186"/>
                </a:cubicBezTo>
                <a:cubicBezTo>
                  <a:pt x="4443026" y="5465538"/>
                  <a:pt x="4423126" y="5482573"/>
                  <a:pt x="4400586" y="5495453"/>
                </a:cubicBezTo>
                <a:cubicBezTo>
                  <a:pt x="4379461" y="5507524"/>
                  <a:pt x="4357933" y="5518915"/>
                  <a:pt x="4337212" y="5531667"/>
                </a:cubicBezTo>
                <a:cubicBezTo>
                  <a:pt x="4124063" y="5662836"/>
                  <a:pt x="4450392" y="5465265"/>
                  <a:pt x="4228570" y="5613148"/>
                </a:cubicBezTo>
                <a:cubicBezTo>
                  <a:pt x="4125566" y="5681818"/>
                  <a:pt x="4095797" y="5681948"/>
                  <a:pt x="3984127" y="5748950"/>
                </a:cubicBezTo>
                <a:cubicBezTo>
                  <a:pt x="3969038" y="5758004"/>
                  <a:pt x="3955283" y="5769794"/>
                  <a:pt x="3938859" y="5776111"/>
                </a:cubicBezTo>
                <a:cubicBezTo>
                  <a:pt x="3915632" y="5785044"/>
                  <a:pt x="3889868" y="5785848"/>
                  <a:pt x="3866432" y="5794218"/>
                </a:cubicBezTo>
                <a:cubicBezTo>
                  <a:pt x="3847367" y="5801027"/>
                  <a:pt x="3830456" y="5812817"/>
                  <a:pt x="3812111" y="5821378"/>
                </a:cubicBezTo>
                <a:cubicBezTo>
                  <a:pt x="3785177" y="5833947"/>
                  <a:pt x="3758226" y="5846553"/>
                  <a:pt x="3730630" y="5857592"/>
                </a:cubicBezTo>
                <a:cubicBezTo>
                  <a:pt x="3692848" y="5872705"/>
                  <a:pt x="3651631" y="5881899"/>
                  <a:pt x="3612935" y="5893806"/>
                </a:cubicBezTo>
                <a:cubicBezTo>
                  <a:pt x="3594693" y="5899419"/>
                  <a:pt x="3577410" y="5908596"/>
                  <a:pt x="3558614" y="5911913"/>
                </a:cubicBezTo>
                <a:cubicBezTo>
                  <a:pt x="3525788" y="5917706"/>
                  <a:pt x="3492131" y="5917071"/>
                  <a:pt x="3459026" y="5920966"/>
                </a:cubicBezTo>
                <a:cubicBezTo>
                  <a:pt x="3440795" y="5923111"/>
                  <a:pt x="3422812" y="5927002"/>
                  <a:pt x="3404705" y="5930020"/>
                </a:cubicBezTo>
                <a:cubicBezTo>
                  <a:pt x="3217600" y="5927002"/>
                  <a:pt x="3030343" y="5929095"/>
                  <a:pt x="2843390" y="5920966"/>
                </a:cubicBezTo>
                <a:cubicBezTo>
                  <a:pt x="2821441" y="5920012"/>
                  <a:pt x="2801498" y="5907462"/>
                  <a:pt x="2780016" y="5902859"/>
                </a:cubicBezTo>
                <a:cubicBezTo>
                  <a:pt x="2759150" y="5898388"/>
                  <a:pt x="2737690" y="5897314"/>
                  <a:pt x="2716641" y="5893806"/>
                </a:cubicBezTo>
                <a:cubicBezTo>
                  <a:pt x="2701463" y="5891276"/>
                  <a:pt x="2686463" y="5887770"/>
                  <a:pt x="2671374" y="5884752"/>
                </a:cubicBezTo>
                <a:cubicBezTo>
                  <a:pt x="2647231" y="5872681"/>
                  <a:pt x="2613918" y="5870998"/>
                  <a:pt x="2598946" y="5848539"/>
                </a:cubicBezTo>
                <a:cubicBezTo>
                  <a:pt x="2592910" y="5839485"/>
                  <a:pt x="2587562" y="5829934"/>
                  <a:pt x="2580839" y="5821378"/>
                </a:cubicBezTo>
                <a:cubicBezTo>
                  <a:pt x="2554340" y="5787652"/>
                  <a:pt x="2519897" y="5759444"/>
                  <a:pt x="2499358" y="5721790"/>
                </a:cubicBezTo>
                <a:cubicBezTo>
                  <a:pt x="2481251" y="5688594"/>
                  <a:pt x="2464940" y="5654353"/>
                  <a:pt x="2445037" y="5622202"/>
                </a:cubicBezTo>
                <a:cubicBezTo>
                  <a:pt x="2425648" y="5590881"/>
                  <a:pt x="2398137" y="5564615"/>
                  <a:pt x="2381663" y="5531667"/>
                </a:cubicBezTo>
                <a:cubicBezTo>
                  <a:pt x="2349583" y="5467507"/>
                  <a:pt x="2327181" y="5398949"/>
                  <a:pt x="2300182" y="5332491"/>
                </a:cubicBezTo>
                <a:cubicBezTo>
                  <a:pt x="2287949" y="5302378"/>
                  <a:pt x="2263968" y="5241956"/>
                  <a:pt x="2263968" y="5241956"/>
                </a:cubicBezTo>
                <a:cubicBezTo>
                  <a:pt x="2259163" y="5189098"/>
                  <a:pt x="2254341" y="5123649"/>
                  <a:pt x="2245861" y="5069941"/>
                </a:cubicBezTo>
                <a:cubicBezTo>
                  <a:pt x="2240599" y="5036613"/>
                  <a:pt x="2233790" y="5003548"/>
                  <a:pt x="2227754" y="4970352"/>
                </a:cubicBezTo>
                <a:cubicBezTo>
                  <a:pt x="2236808" y="4659516"/>
                  <a:pt x="2243615" y="4348607"/>
                  <a:pt x="2254915" y="4037845"/>
                </a:cubicBezTo>
                <a:cubicBezTo>
                  <a:pt x="2255690" y="4016520"/>
                  <a:pt x="2260260" y="3995485"/>
                  <a:pt x="2263968" y="3974471"/>
                </a:cubicBezTo>
                <a:cubicBezTo>
                  <a:pt x="2269316" y="3944164"/>
                  <a:pt x="2273391" y="3913462"/>
                  <a:pt x="2282075" y="3883937"/>
                </a:cubicBezTo>
                <a:cubicBezTo>
                  <a:pt x="2288560" y="3861888"/>
                  <a:pt x="2300182" y="3841687"/>
                  <a:pt x="2309236" y="3820562"/>
                </a:cubicBezTo>
                <a:cubicBezTo>
                  <a:pt x="2353165" y="3600907"/>
                  <a:pt x="2299137" y="3845841"/>
                  <a:pt x="2354503" y="3657600"/>
                </a:cubicBezTo>
                <a:cubicBezTo>
                  <a:pt x="2362354" y="3630908"/>
                  <a:pt x="2365862" y="3603111"/>
                  <a:pt x="2372610" y="3576119"/>
                </a:cubicBezTo>
                <a:cubicBezTo>
                  <a:pt x="2380955" y="3542738"/>
                  <a:pt x="2391800" y="3510004"/>
                  <a:pt x="2399770" y="3476531"/>
                </a:cubicBezTo>
                <a:cubicBezTo>
                  <a:pt x="2406898" y="3446592"/>
                  <a:pt x="2410413" y="3415853"/>
                  <a:pt x="2417877" y="3385996"/>
                </a:cubicBezTo>
                <a:cubicBezTo>
                  <a:pt x="2499910" y="3057860"/>
                  <a:pt x="2396805" y="3512503"/>
                  <a:pt x="2463144" y="3213980"/>
                </a:cubicBezTo>
                <a:cubicBezTo>
                  <a:pt x="2502333" y="2822110"/>
                  <a:pt x="2432105" y="3439879"/>
                  <a:pt x="2508412" y="3032911"/>
                </a:cubicBezTo>
                <a:cubicBezTo>
                  <a:pt x="2520698" y="2967387"/>
                  <a:pt x="2514688" y="2899343"/>
                  <a:pt x="2526519" y="2833735"/>
                </a:cubicBezTo>
                <a:cubicBezTo>
                  <a:pt x="2547955" y="2714864"/>
                  <a:pt x="2593019" y="2600505"/>
                  <a:pt x="2608000" y="2480649"/>
                </a:cubicBezTo>
                <a:cubicBezTo>
                  <a:pt x="2611018" y="2456507"/>
                  <a:pt x="2614506" y="2432419"/>
                  <a:pt x="2617053" y="2408222"/>
                </a:cubicBezTo>
                <a:cubicBezTo>
                  <a:pt x="2620542" y="2375072"/>
                  <a:pt x="2621603" y="2341661"/>
                  <a:pt x="2626107" y="2308634"/>
                </a:cubicBezTo>
                <a:cubicBezTo>
                  <a:pt x="2630666" y="2275203"/>
                  <a:pt x="2639442" y="2242446"/>
                  <a:pt x="2644214" y="2209045"/>
                </a:cubicBezTo>
                <a:cubicBezTo>
                  <a:pt x="2648503" y="2179021"/>
                  <a:pt x="2649123" y="2148555"/>
                  <a:pt x="2653267" y="2118511"/>
                </a:cubicBezTo>
                <a:cubicBezTo>
                  <a:pt x="2672205" y="1981209"/>
                  <a:pt x="2675948" y="1968895"/>
                  <a:pt x="2698535" y="1855960"/>
                </a:cubicBezTo>
                <a:cubicBezTo>
                  <a:pt x="2700120" y="1840110"/>
                  <a:pt x="2711760" y="1716184"/>
                  <a:pt x="2716641" y="1692998"/>
                </a:cubicBezTo>
                <a:cubicBezTo>
                  <a:pt x="2723730" y="1659328"/>
                  <a:pt x="2734748" y="1626606"/>
                  <a:pt x="2743802" y="1593410"/>
                </a:cubicBezTo>
                <a:cubicBezTo>
                  <a:pt x="2746820" y="1569267"/>
                  <a:pt x="2748855" y="1544981"/>
                  <a:pt x="2752855" y="1520982"/>
                </a:cubicBezTo>
                <a:cubicBezTo>
                  <a:pt x="2754901" y="1508708"/>
                  <a:pt x="2759683" y="1497010"/>
                  <a:pt x="2761909" y="1484768"/>
                </a:cubicBezTo>
                <a:cubicBezTo>
                  <a:pt x="2765726" y="1463773"/>
                  <a:pt x="2765100" y="1441912"/>
                  <a:pt x="2770962" y="1421394"/>
                </a:cubicBezTo>
                <a:cubicBezTo>
                  <a:pt x="2777276" y="1399295"/>
                  <a:pt x="2789069" y="1379145"/>
                  <a:pt x="2798123" y="1358020"/>
                </a:cubicBezTo>
                <a:cubicBezTo>
                  <a:pt x="2804159" y="1327842"/>
                  <a:pt x="2809554" y="1297528"/>
                  <a:pt x="2816230" y="1267485"/>
                </a:cubicBezTo>
                <a:cubicBezTo>
                  <a:pt x="2827377" y="1217323"/>
                  <a:pt x="2845670" y="1152004"/>
                  <a:pt x="2861497" y="1104523"/>
                </a:cubicBezTo>
                <a:cubicBezTo>
                  <a:pt x="2869651" y="1080062"/>
                  <a:pt x="2877753" y="1055460"/>
                  <a:pt x="2888657" y="1032095"/>
                </a:cubicBezTo>
                <a:cubicBezTo>
                  <a:pt x="2920047" y="964830"/>
                  <a:pt x="2943708" y="892302"/>
                  <a:pt x="2988245" y="832919"/>
                </a:cubicBezTo>
                <a:cubicBezTo>
                  <a:pt x="3006352" y="808776"/>
                  <a:pt x="3027213" y="786472"/>
                  <a:pt x="3042566" y="760491"/>
                </a:cubicBezTo>
                <a:cubicBezTo>
                  <a:pt x="3066596" y="719824"/>
                  <a:pt x="3084815" y="675992"/>
                  <a:pt x="3105940" y="633743"/>
                </a:cubicBezTo>
                <a:cubicBezTo>
                  <a:pt x="3121029" y="603565"/>
                  <a:pt x="3133849" y="572140"/>
                  <a:pt x="3151208" y="543208"/>
                </a:cubicBezTo>
                <a:cubicBezTo>
                  <a:pt x="3259449" y="362805"/>
                  <a:pt x="3068225" y="678787"/>
                  <a:pt x="3223636" y="434566"/>
                </a:cubicBezTo>
                <a:cubicBezTo>
                  <a:pt x="3230882" y="423180"/>
                  <a:pt x="3233898" y="409334"/>
                  <a:pt x="3241742" y="398352"/>
                </a:cubicBezTo>
                <a:cubicBezTo>
                  <a:pt x="3296733" y="321364"/>
                  <a:pt x="3293741" y="321117"/>
                  <a:pt x="3350384" y="280657"/>
                </a:cubicBezTo>
                <a:cubicBezTo>
                  <a:pt x="3359238" y="274333"/>
                  <a:pt x="3367812" y="267416"/>
                  <a:pt x="3377544" y="262550"/>
                </a:cubicBezTo>
                <a:cubicBezTo>
                  <a:pt x="3389638" y="256503"/>
                  <a:pt x="3430483" y="246762"/>
                  <a:pt x="3440919" y="244443"/>
                </a:cubicBezTo>
                <a:cubicBezTo>
                  <a:pt x="3508445" y="229437"/>
                  <a:pt x="3537775" y="228512"/>
                  <a:pt x="3621988" y="217283"/>
                </a:cubicBezTo>
                <a:lnTo>
                  <a:pt x="4273837" y="226337"/>
                </a:lnTo>
                <a:cubicBezTo>
                  <a:pt x="4293120" y="227589"/>
                  <a:pt x="4302882" y="252053"/>
                  <a:pt x="4319105" y="262550"/>
                </a:cubicBezTo>
                <a:cubicBezTo>
                  <a:pt x="4430808" y="334828"/>
                  <a:pt x="4445379" y="322930"/>
                  <a:pt x="4554495" y="416459"/>
                </a:cubicBezTo>
                <a:cubicBezTo>
                  <a:pt x="4575620" y="434566"/>
                  <a:pt x="4595611" y="454086"/>
                  <a:pt x="4617869" y="470780"/>
                </a:cubicBezTo>
                <a:cubicBezTo>
                  <a:pt x="4643983" y="490366"/>
                  <a:pt x="4675536" y="502775"/>
                  <a:pt x="4699350" y="525101"/>
                </a:cubicBezTo>
                <a:cubicBezTo>
                  <a:pt x="4724452" y="548634"/>
                  <a:pt x="4743139" y="578292"/>
                  <a:pt x="4762725" y="606582"/>
                </a:cubicBezTo>
                <a:cubicBezTo>
                  <a:pt x="4830078" y="703869"/>
                  <a:pt x="4862905" y="752741"/>
                  <a:pt x="4907580" y="851026"/>
                </a:cubicBezTo>
                <a:cubicBezTo>
                  <a:pt x="4923814" y="886741"/>
                  <a:pt x="4941310" y="922170"/>
                  <a:pt x="4952847" y="959667"/>
                </a:cubicBezTo>
                <a:cubicBezTo>
                  <a:pt x="4965554" y="1000965"/>
                  <a:pt x="4968138" y="1044870"/>
                  <a:pt x="4980008" y="1086416"/>
                </a:cubicBezTo>
                <a:cubicBezTo>
                  <a:pt x="5057733" y="1358452"/>
                  <a:pt x="4995366" y="1056972"/>
                  <a:pt x="5070542" y="1367073"/>
                </a:cubicBezTo>
                <a:cubicBezTo>
                  <a:pt x="5082116" y="1414817"/>
                  <a:pt x="5088068" y="1463756"/>
                  <a:pt x="5097703" y="1511929"/>
                </a:cubicBezTo>
                <a:cubicBezTo>
                  <a:pt x="5109195" y="1569386"/>
                  <a:pt x="5121846" y="1626606"/>
                  <a:pt x="5133917" y="1683944"/>
                </a:cubicBezTo>
                <a:cubicBezTo>
                  <a:pt x="5165122" y="2152047"/>
                  <a:pt x="5108489" y="1462191"/>
                  <a:pt x="5188237" y="1964602"/>
                </a:cubicBezTo>
                <a:cubicBezTo>
                  <a:pt x="5210598" y="2105476"/>
                  <a:pt x="5233505" y="2390115"/>
                  <a:pt x="5233505" y="2390115"/>
                </a:cubicBezTo>
                <a:cubicBezTo>
                  <a:pt x="5236523" y="2471596"/>
                  <a:pt x="5242558" y="2553021"/>
                  <a:pt x="5242558" y="2634558"/>
                </a:cubicBezTo>
                <a:cubicBezTo>
                  <a:pt x="5242558" y="4422653"/>
                  <a:pt x="5363358" y="3851861"/>
                  <a:pt x="5215398" y="4517679"/>
                </a:cubicBezTo>
                <a:cubicBezTo>
                  <a:pt x="5212380" y="4550875"/>
                  <a:pt x="5211289" y="4584303"/>
                  <a:pt x="5206344" y="4617267"/>
                </a:cubicBezTo>
                <a:cubicBezTo>
                  <a:pt x="5202217" y="4644782"/>
                  <a:pt x="5190682" y="4671033"/>
                  <a:pt x="5188237" y="4698748"/>
                </a:cubicBezTo>
                <a:cubicBezTo>
                  <a:pt x="5181601" y="4773962"/>
                  <a:pt x="5184975" y="4849801"/>
                  <a:pt x="5179184" y="4925085"/>
                </a:cubicBezTo>
                <a:cubicBezTo>
                  <a:pt x="5179184" y="4925087"/>
                  <a:pt x="5142970" y="5178579"/>
                  <a:pt x="5142970" y="5178582"/>
                </a:cubicBezTo>
                <a:cubicBezTo>
                  <a:pt x="5139952" y="5196689"/>
                  <a:pt x="5136708" y="5214760"/>
                  <a:pt x="5133917" y="5232903"/>
                </a:cubicBezTo>
                <a:cubicBezTo>
                  <a:pt x="5130672" y="5253994"/>
                  <a:pt x="5130725" y="5275759"/>
                  <a:pt x="5124863" y="5296277"/>
                </a:cubicBezTo>
                <a:cubicBezTo>
                  <a:pt x="5118549" y="5318376"/>
                  <a:pt x="5106756" y="5338526"/>
                  <a:pt x="5097703" y="5359651"/>
                </a:cubicBezTo>
                <a:cubicBezTo>
                  <a:pt x="5084093" y="5441307"/>
                  <a:pt x="5076719" y="5501210"/>
                  <a:pt x="5034329" y="5585988"/>
                </a:cubicBezTo>
                <a:cubicBezTo>
                  <a:pt x="5025275" y="5604095"/>
                  <a:pt x="5014954" y="5621622"/>
                  <a:pt x="5007168" y="5640309"/>
                </a:cubicBezTo>
                <a:cubicBezTo>
                  <a:pt x="4999827" y="5657927"/>
                  <a:pt x="4996580" y="5677087"/>
                  <a:pt x="4989061" y="5694630"/>
                </a:cubicBezTo>
                <a:cubicBezTo>
                  <a:pt x="4937426" y="5815111"/>
                  <a:pt x="4973890" y="5726145"/>
                  <a:pt x="4925687" y="5803271"/>
                </a:cubicBezTo>
                <a:cubicBezTo>
                  <a:pt x="4918534" y="5814716"/>
                  <a:pt x="4915678" y="5828688"/>
                  <a:pt x="4907580" y="5839485"/>
                </a:cubicBezTo>
                <a:cubicBezTo>
                  <a:pt x="4897337" y="5853142"/>
                  <a:pt x="4882902" y="5863115"/>
                  <a:pt x="4871366" y="5875699"/>
                </a:cubicBezTo>
                <a:cubicBezTo>
                  <a:pt x="4729650" y="6030299"/>
                  <a:pt x="4865905" y="5903483"/>
                  <a:pt x="4771778" y="5966234"/>
                </a:cubicBezTo>
                <a:cubicBezTo>
                  <a:pt x="4755700" y="5976953"/>
                  <a:pt x="4744056" y="5994350"/>
                  <a:pt x="4726511" y="6002447"/>
                </a:cubicBezTo>
                <a:cubicBezTo>
                  <a:pt x="4703916" y="6012875"/>
                  <a:pt x="4678307" y="6014854"/>
                  <a:pt x="4654083" y="6020554"/>
                </a:cubicBezTo>
                <a:cubicBezTo>
                  <a:pt x="4538064" y="6047853"/>
                  <a:pt x="4584466" y="6037870"/>
                  <a:pt x="4436800" y="6047715"/>
                </a:cubicBezTo>
                <a:cubicBezTo>
                  <a:pt x="4355319" y="6038661"/>
                  <a:pt x="4272554" y="6037566"/>
                  <a:pt x="4192356" y="6020554"/>
                </a:cubicBezTo>
                <a:cubicBezTo>
                  <a:pt x="4171068" y="6016038"/>
                  <a:pt x="4155555" y="5997250"/>
                  <a:pt x="4138036" y="5984341"/>
                </a:cubicBezTo>
                <a:cubicBezTo>
                  <a:pt x="4098189" y="5954980"/>
                  <a:pt x="4057590" y="5926400"/>
                  <a:pt x="4020340" y="5893806"/>
                </a:cubicBezTo>
                <a:cubicBezTo>
                  <a:pt x="3996198" y="5872681"/>
                  <a:pt x="3973235" y="5850127"/>
                  <a:pt x="3947913" y="5830432"/>
                </a:cubicBezTo>
                <a:cubicBezTo>
                  <a:pt x="3891693" y="5786705"/>
                  <a:pt x="3828976" y="5751174"/>
                  <a:pt x="3775897" y="5703683"/>
                </a:cubicBezTo>
                <a:cubicBezTo>
                  <a:pt x="3440949" y="5403993"/>
                  <a:pt x="3705374" y="5654199"/>
                  <a:pt x="3549560" y="5486400"/>
                </a:cubicBezTo>
                <a:cubicBezTo>
                  <a:pt x="3469341" y="5400010"/>
                  <a:pt x="3495906" y="5445094"/>
                  <a:pt x="3422812" y="5341544"/>
                </a:cubicBezTo>
                <a:cubicBezTo>
                  <a:pt x="3406394" y="5318285"/>
                  <a:pt x="3394213" y="5292197"/>
                  <a:pt x="3377544" y="5269117"/>
                </a:cubicBezTo>
                <a:cubicBezTo>
                  <a:pt x="3354917" y="5237787"/>
                  <a:pt x="3326940" y="5210478"/>
                  <a:pt x="3305117" y="5178582"/>
                </a:cubicBezTo>
                <a:cubicBezTo>
                  <a:pt x="3287572" y="5152939"/>
                  <a:pt x="3277084" y="5122953"/>
                  <a:pt x="3259849" y="5097101"/>
                </a:cubicBezTo>
                <a:cubicBezTo>
                  <a:pt x="3240763" y="5068472"/>
                  <a:pt x="3213753" y="5045376"/>
                  <a:pt x="3196475" y="5015620"/>
                </a:cubicBezTo>
                <a:cubicBezTo>
                  <a:pt x="3159202" y="4951428"/>
                  <a:pt x="3096887" y="4816443"/>
                  <a:pt x="3096887" y="4816443"/>
                </a:cubicBezTo>
                <a:cubicBezTo>
                  <a:pt x="3093869" y="4801354"/>
                  <a:pt x="3093093" y="4785637"/>
                  <a:pt x="3087834" y="4771176"/>
                </a:cubicBezTo>
                <a:cubicBezTo>
                  <a:pt x="3080916" y="4752151"/>
                  <a:pt x="3064643" y="4736706"/>
                  <a:pt x="3060673" y="4716855"/>
                </a:cubicBezTo>
                <a:cubicBezTo>
                  <a:pt x="3052366" y="4675321"/>
                  <a:pt x="3054638" y="4632356"/>
                  <a:pt x="3051620" y="4590107"/>
                </a:cubicBezTo>
                <a:cubicBezTo>
                  <a:pt x="3057656" y="4312467"/>
                  <a:pt x="3060073" y="4034725"/>
                  <a:pt x="3069727" y="3757188"/>
                </a:cubicBezTo>
                <a:cubicBezTo>
                  <a:pt x="3072149" y="3687558"/>
                  <a:pt x="3075586" y="3617545"/>
                  <a:pt x="3087834" y="3548958"/>
                </a:cubicBezTo>
                <a:lnTo>
                  <a:pt x="3133101" y="3295461"/>
                </a:lnTo>
                <a:cubicBezTo>
                  <a:pt x="3136119" y="3259247"/>
                  <a:pt x="3137454" y="3222854"/>
                  <a:pt x="3142154" y="3186820"/>
                </a:cubicBezTo>
                <a:cubicBezTo>
                  <a:pt x="3146518" y="3153363"/>
                  <a:pt x="3159795" y="3120969"/>
                  <a:pt x="3160261" y="3087232"/>
                </a:cubicBezTo>
                <a:cubicBezTo>
                  <a:pt x="3168855" y="2465613"/>
                  <a:pt x="3163532" y="1843870"/>
                  <a:pt x="3169315" y="1222218"/>
                </a:cubicBezTo>
                <a:cubicBezTo>
                  <a:pt x="3169569" y="1194892"/>
                  <a:pt x="3171054" y="1167068"/>
                  <a:pt x="3178368" y="1140737"/>
                </a:cubicBezTo>
                <a:cubicBezTo>
                  <a:pt x="3201355" y="1057982"/>
                  <a:pt x="3236253" y="978877"/>
                  <a:pt x="3259849" y="896293"/>
                </a:cubicBezTo>
                <a:cubicBezTo>
                  <a:pt x="3346875" y="591704"/>
                  <a:pt x="3181046" y="1163942"/>
                  <a:pt x="3314170" y="742384"/>
                </a:cubicBezTo>
                <a:cubicBezTo>
                  <a:pt x="3322548" y="715853"/>
                  <a:pt x="3319834" y="685789"/>
                  <a:pt x="3332277" y="660903"/>
                </a:cubicBezTo>
                <a:cubicBezTo>
                  <a:pt x="3344720" y="636017"/>
                  <a:pt x="3373505" y="622079"/>
                  <a:pt x="3386598" y="597529"/>
                </a:cubicBezTo>
                <a:cubicBezTo>
                  <a:pt x="3422215" y="530747"/>
                  <a:pt x="3447039" y="458746"/>
                  <a:pt x="3477133" y="389299"/>
                </a:cubicBezTo>
                <a:cubicBezTo>
                  <a:pt x="3486271" y="368211"/>
                  <a:pt x="3489336" y="343375"/>
                  <a:pt x="3504293" y="325925"/>
                </a:cubicBezTo>
                <a:cubicBezTo>
                  <a:pt x="3522400" y="304800"/>
                  <a:pt x="3542777" y="285426"/>
                  <a:pt x="3558614" y="262550"/>
                </a:cubicBezTo>
                <a:cubicBezTo>
                  <a:pt x="3570137" y="245906"/>
                  <a:pt x="3574906" y="225309"/>
                  <a:pt x="3585774" y="208230"/>
                </a:cubicBezTo>
                <a:cubicBezTo>
                  <a:pt x="3596148" y="191927"/>
                  <a:pt x="3611269" y="179040"/>
                  <a:pt x="3621988" y="162962"/>
                </a:cubicBezTo>
                <a:cubicBezTo>
                  <a:pt x="3629474" y="151732"/>
                  <a:pt x="3631664" y="137287"/>
                  <a:pt x="3640095" y="126748"/>
                </a:cubicBezTo>
                <a:cubicBezTo>
                  <a:pt x="3656092" y="106752"/>
                  <a:pt x="3677404" y="91567"/>
                  <a:pt x="3694416" y="72428"/>
                </a:cubicBezTo>
                <a:cubicBezTo>
                  <a:pt x="3729924" y="32481"/>
                  <a:pt x="3690836" y="47864"/>
                  <a:pt x="3757790" y="18107"/>
                </a:cubicBezTo>
                <a:cubicBezTo>
                  <a:pt x="3778013" y="9119"/>
                  <a:pt x="3844613" y="1824"/>
                  <a:pt x="3857378" y="0"/>
                </a:cubicBezTo>
                <a:cubicBezTo>
                  <a:pt x="4095786" y="3018"/>
                  <a:pt x="4334320" y="741"/>
                  <a:pt x="4572602" y="9053"/>
                </a:cubicBezTo>
                <a:cubicBezTo>
                  <a:pt x="4594559" y="9819"/>
                  <a:pt x="4615728" y="18634"/>
                  <a:pt x="4635976" y="27160"/>
                </a:cubicBezTo>
                <a:cubicBezTo>
                  <a:pt x="4673292" y="42872"/>
                  <a:pt x="4707619" y="65037"/>
                  <a:pt x="4744618" y="81481"/>
                </a:cubicBezTo>
                <a:cubicBezTo>
                  <a:pt x="4832417" y="120503"/>
                  <a:pt x="4967269" y="160824"/>
                  <a:pt x="5052436" y="226337"/>
                </a:cubicBezTo>
                <a:cubicBezTo>
                  <a:pt x="5103290" y="265456"/>
                  <a:pt x="5148696" y="311193"/>
                  <a:pt x="5197291" y="353085"/>
                </a:cubicBezTo>
                <a:cubicBezTo>
                  <a:pt x="5236216" y="386641"/>
                  <a:pt x="5285349" y="410688"/>
                  <a:pt x="5314986" y="452673"/>
                </a:cubicBezTo>
                <a:cubicBezTo>
                  <a:pt x="5387414" y="555279"/>
                  <a:pt x="5452738" y="663287"/>
                  <a:pt x="5532269" y="760491"/>
                </a:cubicBezTo>
                <a:cubicBezTo>
                  <a:pt x="5559429" y="793687"/>
                  <a:pt x="5591683" y="823300"/>
                  <a:pt x="5613750" y="860079"/>
                </a:cubicBezTo>
                <a:cubicBezTo>
                  <a:pt x="5695376" y="996123"/>
                  <a:pt x="5761725" y="1136254"/>
                  <a:pt x="5812927" y="1285592"/>
                </a:cubicBezTo>
                <a:cubicBezTo>
                  <a:pt x="5868275" y="1447023"/>
                  <a:pt x="5907519" y="1657335"/>
                  <a:pt x="5939675" y="1810693"/>
                </a:cubicBezTo>
                <a:cubicBezTo>
                  <a:pt x="5952914" y="1873834"/>
                  <a:pt x="5966765" y="1936951"/>
                  <a:pt x="5975889" y="2000816"/>
                </a:cubicBezTo>
                <a:cubicBezTo>
                  <a:pt x="5984892" y="2063837"/>
                  <a:pt x="5986966" y="2127667"/>
                  <a:pt x="5993996" y="2190939"/>
                </a:cubicBezTo>
                <a:cubicBezTo>
                  <a:pt x="6006891" y="2306994"/>
                  <a:pt x="6011079" y="2321109"/>
                  <a:pt x="6030210" y="2426329"/>
                </a:cubicBezTo>
                <a:cubicBezTo>
                  <a:pt x="6051419" y="2914164"/>
                  <a:pt x="6045326" y="2688868"/>
                  <a:pt x="6030210" y="3558012"/>
                </a:cubicBezTo>
                <a:cubicBezTo>
                  <a:pt x="6029526" y="3597354"/>
                  <a:pt x="6029128" y="3637175"/>
                  <a:pt x="6021156" y="3675707"/>
                </a:cubicBezTo>
                <a:cubicBezTo>
                  <a:pt x="6010907" y="3725246"/>
                  <a:pt x="5990978" y="3772277"/>
                  <a:pt x="5975889" y="3820562"/>
                </a:cubicBezTo>
                <a:cubicBezTo>
                  <a:pt x="5943780" y="4029271"/>
                  <a:pt x="5979248" y="3848125"/>
                  <a:pt x="5912515" y="4065006"/>
                </a:cubicBezTo>
                <a:cubicBezTo>
                  <a:pt x="5889474" y="4139889"/>
                  <a:pt x="5872733" y="4216632"/>
                  <a:pt x="5849140" y="4291343"/>
                </a:cubicBezTo>
                <a:cubicBezTo>
                  <a:pt x="5836482" y="4331425"/>
                  <a:pt x="5815283" y="4368583"/>
                  <a:pt x="5803873" y="4409038"/>
                </a:cubicBezTo>
                <a:cubicBezTo>
                  <a:pt x="5782014" y="4486540"/>
                  <a:pt x="5783840" y="4571567"/>
                  <a:pt x="5749552" y="4644428"/>
                </a:cubicBezTo>
                <a:cubicBezTo>
                  <a:pt x="5701267" y="4747034"/>
                  <a:pt x="5653541" y="4849904"/>
                  <a:pt x="5604697" y="4952245"/>
                </a:cubicBezTo>
                <a:cubicBezTo>
                  <a:pt x="5575382" y="5013667"/>
                  <a:pt x="5548331" y="5065686"/>
                  <a:pt x="5514162" y="5124261"/>
                </a:cubicBezTo>
                <a:cubicBezTo>
                  <a:pt x="5487562" y="5169860"/>
                  <a:pt x="5467443" y="5220334"/>
                  <a:pt x="5432681" y="5260063"/>
                </a:cubicBezTo>
                <a:cubicBezTo>
                  <a:pt x="5403639" y="5293255"/>
                  <a:pt x="5367739" y="5337524"/>
                  <a:pt x="5333093" y="5368705"/>
                </a:cubicBezTo>
                <a:cubicBezTo>
                  <a:pt x="5315574" y="5384472"/>
                  <a:pt x="5298195" y="5400619"/>
                  <a:pt x="5278772" y="5413972"/>
                </a:cubicBezTo>
                <a:cubicBezTo>
                  <a:pt x="5171457" y="5487750"/>
                  <a:pt x="5195303" y="5456950"/>
                  <a:pt x="5070542" y="5522614"/>
                </a:cubicBezTo>
                <a:cubicBezTo>
                  <a:pt x="5051285" y="5532749"/>
                  <a:pt x="5035686" y="5549096"/>
                  <a:pt x="5016222" y="5558828"/>
                </a:cubicBezTo>
                <a:cubicBezTo>
                  <a:pt x="4999151" y="5567364"/>
                  <a:pt x="4979622" y="5569847"/>
                  <a:pt x="4961901" y="5576935"/>
                </a:cubicBezTo>
                <a:cubicBezTo>
                  <a:pt x="4934305" y="5587973"/>
                  <a:pt x="4908410" y="5603152"/>
                  <a:pt x="4880420" y="5613148"/>
                </a:cubicBezTo>
                <a:cubicBezTo>
                  <a:pt x="4865928" y="5618324"/>
                  <a:pt x="4849676" y="5617118"/>
                  <a:pt x="4835152" y="5622202"/>
                </a:cubicBezTo>
                <a:cubicBezTo>
                  <a:pt x="4766700" y="5646160"/>
                  <a:pt x="4706687" y="5680488"/>
                  <a:pt x="4635976" y="5694630"/>
                </a:cubicBezTo>
                <a:cubicBezTo>
                  <a:pt x="4612118" y="5699402"/>
                  <a:pt x="4587691" y="5700665"/>
                  <a:pt x="4563548" y="5703683"/>
                </a:cubicBezTo>
                <a:cubicBezTo>
                  <a:pt x="4439817" y="5691612"/>
                  <a:pt x="4314853" y="5688670"/>
                  <a:pt x="4192356" y="5667469"/>
                </a:cubicBezTo>
                <a:cubicBezTo>
                  <a:pt x="4156426" y="5661250"/>
                  <a:pt x="4124970" y="5639309"/>
                  <a:pt x="4092768" y="5622202"/>
                </a:cubicBezTo>
                <a:cubicBezTo>
                  <a:pt x="4028308" y="5587958"/>
                  <a:pt x="3963980" y="5553131"/>
                  <a:pt x="3902645" y="5513560"/>
                </a:cubicBezTo>
                <a:cubicBezTo>
                  <a:pt x="3809093" y="5453204"/>
                  <a:pt x="3700712" y="5411215"/>
                  <a:pt x="3621988" y="5332491"/>
                </a:cubicBezTo>
                <a:lnTo>
                  <a:pt x="3495239" y="5205743"/>
                </a:lnTo>
                <a:cubicBezTo>
                  <a:pt x="3352849" y="4869183"/>
                  <a:pt x="3419056" y="5052271"/>
                  <a:pt x="3305117" y="4653481"/>
                </a:cubicBezTo>
                <a:cubicBezTo>
                  <a:pt x="3302099" y="4593125"/>
                  <a:pt x="3299892" y="4532722"/>
                  <a:pt x="3296063" y="4472412"/>
                </a:cubicBezTo>
                <a:cubicBezTo>
                  <a:pt x="3287820" y="4342592"/>
                  <a:pt x="3273652" y="4213108"/>
                  <a:pt x="3268903" y="4083113"/>
                </a:cubicBezTo>
                <a:cubicBezTo>
                  <a:pt x="3249506" y="3552116"/>
                  <a:pt x="3240676" y="3020781"/>
                  <a:pt x="3223636" y="2489703"/>
                </a:cubicBezTo>
                <a:cubicBezTo>
                  <a:pt x="3220156" y="2381245"/>
                  <a:pt x="3211810" y="2397877"/>
                  <a:pt x="3196475" y="2290527"/>
                </a:cubicBezTo>
                <a:cubicBezTo>
                  <a:pt x="3192186" y="2260503"/>
                  <a:pt x="3190440" y="2230170"/>
                  <a:pt x="3187422" y="2199992"/>
                </a:cubicBezTo>
                <a:cubicBezTo>
                  <a:pt x="3190440" y="2055137"/>
                  <a:pt x="3181420" y="1909528"/>
                  <a:pt x="3196475" y="1765426"/>
                </a:cubicBezTo>
                <a:cubicBezTo>
                  <a:pt x="3218549" y="1554149"/>
                  <a:pt x="3231485" y="1650140"/>
                  <a:pt x="3287010" y="1539089"/>
                </a:cubicBezTo>
                <a:cubicBezTo>
                  <a:pt x="3321311" y="1470488"/>
                  <a:pt x="3287955" y="1474298"/>
                  <a:pt x="3341331" y="1394234"/>
                </a:cubicBezTo>
                <a:cubicBezTo>
                  <a:pt x="3360270" y="1365826"/>
                  <a:pt x="3389616" y="1345949"/>
                  <a:pt x="3413758" y="1321806"/>
                </a:cubicBezTo>
                <a:cubicBezTo>
                  <a:pt x="3425829" y="1309735"/>
                  <a:pt x="3435768" y="1295062"/>
                  <a:pt x="3449972" y="1285592"/>
                </a:cubicBezTo>
                <a:cubicBezTo>
                  <a:pt x="3517791" y="1240379"/>
                  <a:pt x="3512702" y="1239569"/>
                  <a:pt x="3603881" y="1204111"/>
                </a:cubicBezTo>
                <a:cubicBezTo>
                  <a:pt x="3624357" y="1196148"/>
                  <a:pt x="3646565" y="1193393"/>
                  <a:pt x="3667255" y="1186004"/>
                </a:cubicBezTo>
                <a:cubicBezTo>
                  <a:pt x="3688899" y="1178274"/>
                  <a:pt x="3708663" y="1165602"/>
                  <a:pt x="3730630" y="1158843"/>
                </a:cubicBezTo>
                <a:cubicBezTo>
                  <a:pt x="3769367" y="1146924"/>
                  <a:pt x="3899008" y="1141643"/>
                  <a:pt x="3911699" y="1140737"/>
                </a:cubicBezTo>
                <a:lnTo>
                  <a:pt x="4138036" y="1149790"/>
                </a:lnTo>
                <a:cubicBezTo>
                  <a:pt x="4163552" y="1154574"/>
                  <a:pt x="4181592" y="1178288"/>
                  <a:pt x="4201410" y="1195057"/>
                </a:cubicBezTo>
                <a:cubicBezTo>
                  <a:pt x="4227441" y="1217083"/>
                  <a:pt x="4315330" y="1312534"/>
                  <a:pt x="4328158" y="1330859"/>
                </a:cubicBezTo>
                <a:cubicBezTo>
                  <a:pt x="4394477" y="1425600"/>
                  <a:pt x="4501853" y="1587714"/>
                  <a:pt x="4563548" y="1711105"/>
                </a:cubicBezTo>
                <a:cubicBezTo>
                  <a:pt x="4671859" y="1927728"/>
                  <a:pt x="4570640" y="1731031"/>
                  <a:pt x="4654083" y="1937442"/>
                </a:cubicBezTo>
                <a:cubicBezTo>
                  <a:pt x="4697152" y="2043981"/>
                  <a:pt x="4744618" y="2148689"/>
                  <a:pt x="4789885" y="2254313"/>
                </a:cubicBezTo>
                <a:cubicBezTo>
                  <a:pt x="4798938" y="2296562"/>
                  <a:pt x="4805175" y="2339515"/>
                  <a:pt x="4817045" y="2381061"/>
                </a:cubicBezTo>
                <a:cubicBezTo>
                  <a:pt x="4829370" y="2424198"/>
                  <a:pt x="4851432" y="2464286"/>
                  <a:pt x="4862313" y="2507810"/>
                </a:cubicBezTo>
                <a:cubicBezTo>
                  <a:pt x="4885960" y="2602398"/>
                  <a:pt x="4876534" y="2650042"/>
                  <a:pt x="4889473" y="2743200"/>
                </a:cubicBezTo>
                <a:cubicBezTo>
                  <a:pt x="4899574" y="2815929"/>
                  <a:pt x="4913616" y="2888055"/>
                  <a:pt x="4925687" y="2960483"/>
                </a:cubicBezTo>
                <a:cubicBezTo>
                  <a:pt x="4917589" y="3168325"/>
                  <a:pt x="4919028" y="3493969"/>
                  <a:pt x="4889473" y="3748135"/>
                </a:cubicBezTo>
                <a:cubicBezTo>
                  <a:pt x="4877886" y="3847781"/>
                  <a:pt x="4864586" y="3947224"/>
                  <a:pt x="4853259" y="4046899"/>
                </a:cubicBezTo>
                <a:cubicBezTo>
                  <a:pt x="4849495" y="4080019"/>
                  <a:pt x="4849686" y="4113608"/>
                  <a:pt x="4844206" y="4146487"/>
                </a:cubicBezTo>
                <a:cubicBezTo>
                  <a:pt x="4828541" y="4240479"/>
                  <a:pt x="4800408" y="4332438"/>
                  <a:pt x="4789885" y="4427144"/>
                </a:cubicBezTo>
                <a:cubicBezTo>
                  <a:pt x="4764355" y="4656916"/>
                  <a:pt x="4790256" y="4534713"/>
                  <a:pt x="4708404" y="4771176"/>
                </a:cubicBezTo>
                <a:cubicBezTo>
                  <a:pt x="4702161" y="4789212"/>
                  <a:pt x="4700884" y="4809616"/>
                  <a:pt x="4690297" y="4825497"/>
                </a:cubicBezTo>
                <a:cubicBezTo>
                  <a:pt x="4664400" y="4864343"/>
                  <a:pt x="4652398" y="4894241"/>
                  <a:pt x="4608816" y="4916032"/>
                </a:cubicBezTo>
                <a:cubicBezTo>
                  <a:pt x="4589165" y="4925857"/>
                  <a:pt x="4566284" y="4927192"/>
                  <a:pt x="4545441" y="4934139"/>
                </a:cubicBezTo>
                <a:cubicBezTo>
                  <a:pt x="4530024" y="4939278"/>
                  <a:pt x="4515740" y="4947575"/>
                  <a:pt x="4500174" y="4952245"/>
                </a:cubicBezTo>
                <a:cubicBezTo>
                  <a:pt x="4485435" y="4956667"/>
                  <a:pt x="4470193" y="4959535"/>
                  <a:pt x="4454907" y="4961299"/>
                </a:cubicBezTo>
                <a:cubicBezTo>
                  <a:pt x="4391666" y="4968596"/>
                  <a:pt x="4327953" y="4971510"/>
                  <a:pt x="4264784" y="4979406"/>
                </a:cubicBezTo>
                <a:cubicBezTo>
                  <a:pt x="3911793" y="5023530"/>
                  <a:pt x="4416742" y="4974646"/>
                  <a:pt x="4065608" y="5006566"/>
                </a:cubicBezTo>
                <a:cubicBezTo>
                  <a:pt x="3956966" y="5003548"/>
                  <a:pt x="3848062" y="5005641"/>
                  <a:pt x="3739683" y="4997513"/>
                </a:cubicBezTo>
                <a:cubicBezTo>
                  <a:pt x="3726225" y="4996504"/>
                  <a:pt x="3714822" y="4986704"/>
                  <a:pt x="3703469" y="4979406"/>
                </a:cubicBezTo>
                <a:cubicBezTo>
                  <a:pt x="3672483" y="4959486"/>
                  <a:pt x="3641371" y="4939450"/>
                  <a:pt x="3612935" y="4916032"/>
                </a:cubicBezTo>
                <a:cubicBezTo>
                  <a:pt x="3598565" y="4904197"/>
                  <a:pt x="3527689" y="4833811"/>
                  <a:pt x="3513346" y="4807390"/>
                </a:cubicBezTo>
                <a:cubicBezTo>
                  <a:pt x="3465054" y="4718432"/>
                  <a:pt x="3419429" y="4627934"/>
                  <a:pt x="3377544" y="4535786"/>
                </a:cubicBezTo>
                <a:lnTo>
                  <a:pt x="3332277" y="4436198"/>
                </a:lnTo>
                <a:cubicBezTo>
                  <a:pt x="3323224" y="4393948"/>
                  <a:pt x="3316987" y="4350995"/>
                  <a:pt x="3305117" y="4309449"/>
                </a:cubicBezTo>
                <a:cubicBezTo>
                  <a:pt x="3274701" y="4202992"/>
                  <a:pt x="3231368" y="4100238"/>
                  <a:pt x="3205529" y="3992578"/>
                </a:cubicBezTo>
                <a:cubicBezTo>
                  <a:pt x="3194941" y="3948463"/>
                  <a:pt x="3200989" y="3901919"/>
                  <a:pt x="3196475" y="3856776"/>
                </a:cubicBezTo>
                <a:cubicBezTo>
                  <a:pt x="3191931" y="3811335"/>
                  <a:pt x="3182598" y="3766446"/>
                  <a:pt x="3178368" y="3720974"/>
                </a:cubicBezTo>
                <a:cubicBezTo>
                  <a:pt x="3160238" y="3526072"/>
                  <a:pt x="3158873" y="3432771"/>
                  <a:pt x="3151208" y="3241141"/>
                </a:cubicBezTo>
                <a:cubicBezTo>
                  <a:pt x="3154226" y="2984626"/>
                  <a:pt x="3148174" y="2727844"/>
                  <a:pt x="3160261" y="2471596"/>
                </a:cubicBezTo>
                <a:cubicBezTo>
                  <a:pt x="3163301" y="2407154"/>
                  <a:pt x="3184292" y="2344826"/>
                  <a:pt x="3196475" y="2281473"/>
                </a:cubicBezTo>
                <a:cubicBezTo>
                  <a:pt x="3215693" y="2181541"/>
                  <a:pt x="3207262" y="2234088"/>
                  <a:pt x="3259849" y="2064190"/>
                </a:cubicBezTo>
                <a:cubicBezTo>
                  <a:pt x="3264794" y="2048212"/>
                  <a:pt x="3321181" y="1846805"/>
                  <a:pt x="3350384" y="1783533"/>
                </a:cubicBezTo>
                <a:cubicBezTo>
                  <a:pt x="3361302" y="1759876"/>
                  <a:pt x="3445578" y="1588174"/>
                  <a:pt x="3477133" y="1539089"/>
                </a:cubicBezTo>
                <a:cubicBezTo>
                  <a:pt x="3487582" y="1522835"/>
                  <a:pt x="3501981" y="1509449"/>
                  <a:pt x="3513346" y="1493822"/>
                </a:cubicBezTo>
                <a:cubicBezTo>
                  <a:pt x="3526146" y="1476222"/>
                  <a:pt x="3535398" y="1456024"/>
                  <a:pt x="3549560" y="1439501"/>
                </a:cubicBezTo>
                <a:cubicBezTo>
                  <a:pt x="3573919" y="1411083"/>
                  <a:pt x="3620632" y="1363394"/>
                  <a:pt x="3658202" y="1339913"/>
                </a:cubicBezTo>
                <a:cubicBezTo>
                  <a:pt x="3841915" y="1225093"/>
                  <a:pt x="3572116" y="1403341"/>
                  <a:pt x="3721576" y="1303699"/>
                </a:cubicBezTo>
                <a:cubicBezTo>
                  <a:pt x="3772879" y="1306717"/>
                  <a:pt x="3824922" y="1303559"/>
                  <a:pt x="3875485" y="1312752"/>
                </a:cubicBezTo>
                <a:cubicBezTo>
                  <a:pt x="3892798" y="1315900"/>
                  <a:pt x="3906463" y="1329643"/>
                  <a:pt x="3920752" y="1339913"/>
                </a:cubicBezTo>
                <a:cubicBezTo>
                  <a:pt x="4003091" y="1399094"/>
                  <a:pt x="4090166" y="1452773"/>
                  <a:pt x="4165196" y="1520982"/>
                </a:cubicBezTo>
                <a:cubicBezTo>
                  <a:pt x="4231588" y="1581338"/>
                  <a:pt x="4313705" y="1627999"/>
                  <a:pt x="4364372" y="1702051"/>
                </a:cubicBezTo>
                <a:cubicBezTo>
                  <a:pt x="4420269" y="1783747"/>
                  <a:pt x="4494054" y="1879218"/>
                  <a:pt x="4536388" y="1973655"/>
                </a:cubicBezTo>
                <a:cubicBezTo>
                  <a:pt x="4608325" y="2134130"/>
                  <a:pt x="4603083" y="2150565"/>
                  <a:pt x="4645030" y="2326741"/>
                </a:cubicBezTo>
                <a:cubicBezTo>
                  <a:pt x="4684458" y="2701320"/>
                  <a:pt x="4684224" y="2614504"/>
                  <a:pt x="4626923" y="3232087"/>
                </a:cubicBezTo>
                <a:cubicBezTo>
                  <a:pt x="4619557" y="3311476"/>
                  <a:pt x="4550908" y="3442828"/>
                  <a:pt x="4518281" y="3512744"/>
                </a:cubicBezTo>
                <a:cubicBezTo>
                  <a:pt x="4482387" y="3799899"/>
                  <a:pt x="4528032" y="3515639"/>
                  <a:pt x="4409639" y="3920150"/>
                </a:cubicBezTo>
                <a:cubicBezTo>
                  <a:pt x="4399326" y="3955385"/>
                  <a:pt x="4401077" y="3993341"/>
                  <a:pt x="4391533" y="4028792"/>
                </a:cubicBezTo>
                <a:cubicBezTo>
                  <a:pt x="4278645" y="4448092"/>
                  <a:pt x="4419433" y="3789702"/>
                  <a:pt x="4310051" y="4336610"/>
                </a:cubicBezTo>
                <a:cubicBezTo>
                  <a:pt x="4307033" y="4366788"/>
                  <a:pt x="4307184" y="4397453"/>
                  <a:pt x="4300998" y="4427144"/>
                </a:cubicBezTo>
                <a:cubicBezTo>
                  <a:pt x="4294014" y="4460669"/>
                  <a:pt x="4244176" y="4625082"/>
                  <a:pt x="4228570" y="4662535"/>
                </a:cubicBezTo>
                <a:cubicBezTo>
                  <a:pt x="4212998" y="4699909"/>
                  <a:pt x="4202878" y="4742547"/>
                  <a:pt x="4174249" y="4771176"/>
                </a:cubicBezTo>
                <a:cubicBezTo>
                  <a:pt x="4153124" y="4792301"/>
                  <a:pt x="4130441" y="4811974"/>
                  <a:pt x="4110875" y="4834550"/>
                </a:cubicBezTo>
                <a:cubicBezTo>
                  <a:pt x="4091110" y="4857355"/>
                  <a:pt x="4082432" y="4891451"/>
                  <a:pt x="4056554" y="4906978"/>
                </a:cubicBezTo>
                <a:cubicBezTo>
                  <a:pt x="4041465" y="4916032"/>
                  <a:pt x="4027026" y="4926269"/>
                  <a:pt x="4011287" y="4934139"/>
                </a:cubicBezTo>
                <a:cubicBezTo>
                  <a:pt x="4002751" y="4938407"/>
                  <a:pt x="3993268" y="4940450"/>
                  <a:pt x="3984127" y="4943192"/>
                </a:cubicBezTo>
                <a:cubicBezTo>
                  <a:pt x="3943714" y="4955316"/>
                  <a:pt x="3915851" y="4964142"/>
                  <a:pt x="3875485" y="4970352"/>
                </a:cubicBezTo>
                <a:cubicBezTo>
                  <a:pt x="3851437" y="4974052"/>
                  <a:pt x="3827200" y="4976388"/>
                  <a:pt x="3803057" y="4979406"/>
                </a:cubicBezTo>
                <a:cubicBezTo>
                  <a:pt x="3700451" y="4967335"/>
                  <a:pt x="3595867" y="4966594"/>
                  <a:pt x="3495239" y="4943192"/>
                </a:cubicBezTo>
                <a:cubicBezTo>
                  <a:pt x="3463445" y="4935798"/>
                  <a:pt x="3442954" y="4903469"/>
                  <a:pt x="3413758" y="4888871"/>
                </a:cubicBezTo>
                <a:cubicBezTo>
                  <a:pt x="3389616" y="4876800"/>
                  <a:pt x="3364646" y="4866258"/>
                  <a:pt x="3341331" y="4852657"/>
                </a:cubicBezTo>
                <a:cubicBezTo>
                  <a:pt x="3247379" y="4797852"/>
                  <a:pt x="3367310" y="4850374"/>
                  <a:pt x="3259849" y="4807390"/>
                </a:cubicBezTo>
                <a:cubicBezTo>
                  <a:pt x="3218928" y="4774653"/>
                  <a:pt x="3199202" y="4763820"/>
                  <a:pt x="3169315" y="4716855"/>
                </a:cubicBezTo>
                <a:cubicBezTo>
                  <a:pt x="3160590" y="4703144"/>
                  <a:pt x="3157244" y="4686677"/>
                  <a:pt x="3151208" y="4671588"/>
                </a:cubicBezTo>
                <a:cubicBezTo>
                  <a:pt x="3148190" y="4650463"/>
                  <a:pt x="3144974" y="4629366"/>
                  <a:pt x="3142154" y="4608214"/>
                </a:cubicBezTo>
                <a:cubicBezTo>
                  <a:pt x="3138938" y="4584097"/>
                  <a:pt x="3137453" y="4559724"/>
                  <a:pt x="3133101" y="4535786"/>
                </a:cubicBezTo>
                <a:cubicBezTo>
                  <a:pt x="3125372" y="4493274"/>
                  <a:pt x="3114994" y="4451287"/>
                  <a:pt x="3105940" y="4409038"/>
                </a:cubicBezTo>
                <a:cubicBezTo>
                  <a:pt x="3108958" y="4152523"/>
                  <a:pt x="3109418" y="3895965"/>
                  <a:pt x="3114994" y="3639493"/>
                </a:cubicBezTo>
                <a:cubicBezTo>
                  <a:pt x="3115458" y="3618159"/>
                  <a:pt x="3122115" y="3597370"/>
                  <a:pt x="3124047" y="3576119"/>
                </a:cubicBezTo>
                <a:cubicBezTo>
                  <a:pt x="3139531" y="3405790"/>
                  <a:pt x="3116583" y="3489870"/>
                  <a:pt x="3151208" y="3385996"/>
                </a:cubicBezTo>
                <a:cubicBezTo>
                  <a:pt x="3154226" y="3361853"/>
                  <a:pt x="3157418" y="3337732"/>
                  <a:pt x="3160261" y="3313568"/>
                </a:cubicBezTo>
                <a:cubicBezTo>
                  <a:pt x="3163454" y="3286428"/>
                  <a:pt x="3165818" y="3259190"/>
                  <a:pt x="3169315" y="3232087"/>
                </a:cubicBezTo>
                <a:cubicBezTo>
                  <a:pt x="3177890" y="3165632"/>
                  <a:pt x="3187319" y="3099289"/>
                  <a:pt x="3196475" y="3032911"/>
                </a:cubicBezTo>
                <a:cubicBezTo>
                  <a:pt x="3199391" y="3011772"/>
                  <a:pt x="3202882" y="2990711"/>
                  <a:pt x="3205529" y="2969537"/>
                </a:cubicBezTo>
                <a:lnTo>
                  <a:pt x="3223636" y="2824681"/>
                </a:lnTo>
                <a:cubicBezTo>
                  <a:pt x="3214582" y="2571184"/>
                  <a:pt x="3209949" y="2317491"/>
                  <a:pt x="3196475" y="2064190"/>
                </a:cubicBezTo>
                <a:cubicBezTo>
                  <a:pt x="3192847" y="1995984"/>
                  <a:pt x="3144154" y="1868897"/>
                  <a:pt x="3124047" y="1819746"/>
                </a:cubicBezTo>
                <a:cubicBezTo>
                  <a:pt x="3090286" y="1737219"/>
                  <a:pt x="3055282" y="1655056"/>
                  <a:pt x="3015406" y="1575303"/>
                </a:cubicBezTo>
                <a:cubicBezTo>
                  <a:pt x="3003335" y="1551160"/>
                  <a:pt x="2994626" y="1525019"/>
                  <a:pt x="2979192" y="1502875"/>
                </a:cubicBezTo>
                <a:cubicBezTo>
                  <a:pt x="2915380" y="1411319"/>
                  <a:pt x="2820205" y="1284583"/>
                  <a:pt x="2734748" y="1195057"/>
                </a:cubicBezTo>
                <a:cubicBezTo>
                  <a:pt x="2708493" y="1167552"/>
                  <a:pt x="2633669" y="1083221"/>
                  <a:pt x="2580839" y="1050202"/>
                </a:cubicBezTo>
                <a:cubicBezTo>
                  <a:pt x="2569395" y="1043049"/>
                  <a:pt x="2557429" y="1036363"/>
                  <a:pt x="2544626" y="1032095"/>
                </a:cubicBezTo>
                <a:cubicBezTo>
                  <a:pt x="2480596" y="1010752"/>
                  <a:pt x="2411423" y="1005306"/>
                  <a:pt x="2345449" y="995881"/>
                </a:cubicBezTo>
                <a:cubicBezTo>
                  <a:pt x="2209647" y="1023041"/>
                  <a:pt x="2072255" y="1043199"/>
                  <a:pt x="1938043" y="1077362"/>
                </a:cubicBezTo>
                <a:cubicBezTo>
                  <a:pt x="1843819" y="1101346"/>
                  <a:pt x="1850975" y="1129447"/>
                  <a:pt x="1784135" y="1186004"/>
                </a:cubicBezTo>
                <a:cubicBezTo>
                  <a:pt x="1728367" y="1233192"/>
                  <a:pt x="1665487" y="1271919"/>
                  <a:pt x="1612119" y="1321806"/>
                </a:cubicBezTo>
                <a:cubicBezTo>
                  <a:pt x="1526366" y="1401966"/>
                  <a:pt x="1442008" y="1484452"/>
                  <a:pt x="1367675" y="1575303"/>
                </a:cubicBezTo>
                <a:cubicBezTo>
                  <a:pt x="1340515" y="1608499"/>
                  <a:pt x="1308146" y="1638043"/>
                  <a:pt x="1286194" y="1674891"/>
                </a:cubicBezTo>
                <a:cubicBezTo>
                  <a:pt x="1135205" y="1928336"/>
                  <a:pt x="1135819" y="1945168"/>
                  <a:pt x="1050804" y="2163778"/>
                </a:cubicBezTo>
                <a:cubicBezTo>
                  <a:pt x="1032697" y="2260348"/>
                  <a:pt x="1015349" y="2357064"/>
                  <a:pt x="996483" y="2453489"/>
                </a:cubicBezTo>
                <a:cubicBezTo>
                  <a:pt x="988186" y="2495894"/>
                  <a:pt x="975823" y="2537521"/>
                  <a:pt x="969323" y="2580238"/>
                </a:cubicBezTo>
                <a:cubicBezTo>
                  <a:pt x="954682" y="2676452"/>
                  <a:pt x="945697" y="2773444"/>
                  <a:pt x="933109" y="2869948"/>
                </a:cubicBezTo>
                <a:cubicBezTo>
                  <a:pt x="906475" y="3074140"/>
                  <a:pt x="920561" y="2918882"/>
                  <a:pt x="905948" y="3123445"/>
                </a:cubicBezTo>
                <a:cubicBezTo>
                  <a:pt x="902930" y="3207944"/>
                  <a:pt x="895995" y="3292395"/>
                  <a:pt x="896895" y="3376943"/>
                </a:cubicBezTo>
                <a:cubicBezTo>
                  <a:pt x="899015" y="3576199"/>
                  <a:pt x="894728" y="3776238"/>
                  <a:pt x="915002" y="3974471"/>
                </a:cubicBezTo>
                <a:cubicBezTo>
                  <a:pt x="922091" y="4043781"/>
                  <a:pt x="959513" y="4106577"/>
                  <a:pt x="978376" y="4173647"/>
                </a:cubicBezTo>
                <a:cubicBezTo>
                  <a:pt x="986708" y="4203274"/>
                  <a:pt x="987103" y="4234870"/>
                  <a:pt x="996483" y="4264182"/>
                </a:cubicBezTo>
                <a:cubicBezTo>
                  <a:pt x="1066418" y="4482727"/>
                  <a:pt x="1022444" y="4334210"/>
                  <a:pt x="1077964" y="4445251"/>
                </a:cubicBezTo>
                <a:cubicBezTo>
                  <a:pt x="1088242" y="4465808"/>
                  <a:pt x="1094847" y="4488069"/>
                  <a:pt x="1105125" y="4508626"/>
                </a:cubicBezTo>
                <a:cubicBezTo>
                  <a:pt x="1138928" y="4576233"/>
                  <a:pt x="1232907" y="4712083"/>
                  <a:pt x="1259034" y="4744016"/>
                </a:cubicBezTo>
                <a:cubicBezTo>
                  <a:pt x="1286194" y="4777212"/>
                  <a:pt x="1314780" y="4809291"/>
                  <a:pt x="1340515" y="4843604"/>
                </a:cubicBezTo>
                <a:cubicBezTo>
                  <a:pt x="1376313" y="4891335"/>
                  <a:pt x="1387538" y="4959214"/>
                  <a:pt x="1458210" y="4979406"/>
                </a:cubicBezTo>
                <a:cubicBezTo>
                  <a:pt x="1550746" y="5005845"/>
                  <a:pt x="1499723" y="4995327"/>
                  <a:pt x="1612119" y="5006566"/>
                </a:cubicBezTo>
                <a:cubicBezTo>
                  <a:pt x="1699636" y="4988459"/>
                  <a:pt x="1789530" y="4979417"/>
                  <a:pt x="1874669" y="4952245"/>
                </a:cubicBezTo>
                <a:cubicBezTo>
                  <a:pt x="1995270" y="4913755"/>
                  <a:pt x="2095407" y="4826854"/>
                  <a:pt x="2200594" y="4762123"/>
                </a:cubicBezTo>
                <a:cubicBezTo>
                  <a:pt x="2223582" y="4747976"/>
                  <a:pt x="2250864" y="4741323"/>
                  <a:pt x="2273022" y="4725909"/>
                </a:cubicBezTo>
                <a:cubicBezTo>
                  <a:pt x="2353028" y="4670253"/>
                  <a:pt x="2442705" y="4591599"/>
                  <a:pt x="2508412" y="4517679"/>
                </a:cubicBezTo>
                <a:cubicBezTo>
                  <a:pt x="2556697" y="4463358"/>
                  <a:pt x="2623749" y="4421132"/>
                  <a:pt x="2653267" y="4354717"/>
                </a:cubicBezTo>
                <a:cubicBezTo>
                  <a:pt x="2736238" y="4168031"/>
                  <a:pt x="2691144" y="4240126"/>
                  <a:pt x="2770962" y="4128380"/>
                </a:cubicBezTo>
                <a:cubicBezTo>
                  <a:pt x="2789069" y="4065006"/>
                  <a:pt x="2806168" y="4001335"/>
                  <a:pt x="2825283" y="3938257"/>
                </a:cubicBezTo>
                <a:cubicBezTo>
                  <a:pt x="2836353" y="3901725"/>
                  <a:pt x="2856663" y="3867481"/>
                  <a:pt x="2861497" y="3829616"/>
                </a:cubicBezTo>
                <a:cubicBezTo>
                  <a:pt x="2874894" y="3724671"/>
                  <a:pt x="2873568" y="3618368"/>
                  <a:pt x="2879604" y="3512744"/>
                </a:cubicBezTo>
                <a:cubicBezTo>
                  <a:pt x="2873568" y="3328657"/>
                  <a:pt x="2872707" y="3144327"/>
                  <a:pt x="2861497" y="2960483"/>
                </a:cubicBezTo>
                <a:cubicBezTo>
                  <a:pt x="2857601" y="2896584"/>
                  <a:pt x="2842528" y="2833851"/>
                  <a:pt x="2834336" y="2770360"/>
                </a:cubicBezTo>
                <a:cubicBezTo>
                  <a:pt x="2809513" y="2577983"/>
                  <a:pt x="2844518" y="2785616"/>
                  <a:pt x="2807176" y="2580238"/>
                </a:cubicBezTo>
                <a:cubicBezTo>
                  <a:pt x="2801140" y="2513846"/>
                  <a:pt x="2802902" y="2446276"/>
                  <a:pt x="2789069" y="2381061"/>
                </a:cubicBezTo>
                <a:cubicBezTo>
                  <a:pt x="2781503" y="2345390"/>
                  <a:pt x="2753396" y="2316653"/>
                  <a:pt x="2743802" y="2281473"/>
                </a:cubicBezTo>
                <a:cubicBezTo>
                  <a:pt x="2735031" y="2249315"/>
                  <a:pt x="2744742" y="2213684"/>
                  <a:pt x="2734748" y="2181885"/>
                </a:cubicBezTo>
                <a:cubicBezTo>
                  <a:pt x="2711223" y="2107032"/>
                  <a:pt x="2673354" y="2037453"/>
                  <a:pt x="2644214" y="1964602"/>
                </a:cubicBezTo>
                <a:cubicBezTo>
                  <a:pt x="2631096" y="1931806"/>
                  <a:pt x="2622020" y="1897435"/>
                  <a:pt x="2608000" y="1865014"/>
                </a:cubicBezTo>
                <a:cubicBezTo>
                  <a:pt x="2573700" y="1785695"/>
                  <a:pt x="2533996" y="1708796"/>
                  <a:pt x="2499358" y="1629624"/>
                </a:cubicBezTo>
                <a:cubicBezTo>
                  <a:pt x="2491708" y="1612138"/>
                  <a:pt x="2489787" y="1592374"/>
                  <a:pt x="2481251" y="1575303"/>
                </a:cubicBezTo>
                <a:cubicBezTo>
                  <a:pt x="2474503" y="1561807"/>
                  <a:pt x="2462744" y="1551450"/>
                  <a:pt x="2454091" y="1539089"/>
                </a:cubicBezTo>
                <a:cubicBezTo>
                  <a:pt x="2399823" y="1461563"/>
                  <a:pt x="2432589" y="1496005"/>
                  <a:pt x="2354503" y="1412341"/>
                </a:cubicBezTo>
                <a:cubicBezTo>
                  <a:pt x="2309218" y="1363822"/>
                  <a:pt x="2298763" y="1348257"/>
                  <a:pt x="2245861" y="1321806"/>
                </a:cubicBezTo>
                <a:cubicBezTo>
                  <a:pt x="2237325" y="1317538"/>
                  <a:pt x="2227754" y="1315770"/>
                  <a:pt x="2218701" y="1312752"/>
                </a:cubicBezTo>
                <a:cubicBezTo>
                  <a:pt x="2149291" y="1315770"/>
                  <a:pt x="2076591" y="1300477"/>
                  <a:pt x="2010471" y="1321806"/>
                </a:cubicBezTo>
                <a:cubicBezTo>
                  <a:pt x="1975886" y="1332962"/>
                  <a:pt x="1964329" y="1378195"/>
                  <a:pt x="1938043" y="1403287"/>
                </a:cubicBezTo>
                <a:cubicBezTo>
                  <a:pt x="1897791" y="1441709"/>
                  <a:pt x="1852558" y="1474595"/>
                  <a:pt x="1811295" y="1511929"/>
                </a:cubicBezTo>
                <a:cubicBezTo>
                  <a:pt x="1742238" y="1574410"/>
                  <a:pt x="1592226" y="1746812"/>
                  <a:pt x="1575905" y="1783533"/>
                </a:cubicBezTo>
                <a:cubicBezTo>
                  <a:pt x="1494221" y="1967320"/>
                  <a:pt x="1595290" y="1744762"/>
                  <a:pt x="1449156" y="2037030"/>
                </a:cubicBezTo>
                <a:cubicBezTo>
                  <a:pt x="1432849" y="2069645"/>
                  <a:pt x="1418978" y="2103422"/>
                  <a:pt x="1403889" y="2136618"/>
                </a:cubicBezTo>
                <a:cubicBezTo>
                  <a:pt x="1387610" y="2218010"/>
                  <a:pt x="1358260" y="2362007"/>
                  <a:pt x="1349568" y="2426329"/>
                </a:cubicBezTo>
                <a:cubicBezTo>
                  <a:pt x="1343492" y="2471288"/>
                  <a:pt x="1346645" y="2517179"/>
                  <a:pt x="1340515" y="2562131"/>
                </a:cubicBezTo>
                <a:cubicBezTo>
                  <a:pt x="1328516" y="2650125"/>
                  <a:pt x="1310336" y="2737164"/>
                  <a:pt x="1295247" y="2824681"/>
                </a:cubicBezTo>
                <a:cubicBezTo>
                  <a:pt x="1277603" y="3071711"/>
                  <a:pt x="1293092" y="2915362"/>
                  <a:pt x="1222820" y="3313568"/>
                </a:cubicBezTo>
                <a:cubicBezTo>
                  <a:pt x="1216956" y="3346795"/>
                  <a:pt x="1204713" y="3413156"/>
                  <a:pt x="1204713" y="3413156"/>
                </a:cubicBezTo>
                <a:cubicBezTo>
                  <a:pt x="1202711" y="3449181"/>
                  <a:pt x="1197363" y="3599513"/>
                  <a:pt x="1186606" y="3657600"/>
                </a:cubicBezTo>
                <a:cubicBezTo>
                  <a:pt x="1176474" y="3712315"/>
                  <a:pt x="1162463" y="3766241"/>
                  <a:pt x="1150392" y="3820562"/>
                </a:cubicBezTo>
                <a:cubicBezTo>
                  <a:pt x="1156428" y="3956364"/>
                  <a:pt x="1158269" y="4092417"/>
                  <a:pt x="1168499" y="4227968"/>
                </a:cubicBezTo>
                <a:cubicBezTo>
                  <a:pt x="1174388" y="4305994"/>
                  <a:pt x="1211332" y="4332937"/>
                  <a:pt x="1240927" y="4409038"/>
                </a:cubicBezTo>
                <a:cubicBezTo>
                  <a:pt x="1262052" y="4463359"/>
                  <a:pt x="1278236" y="4519869"/>
                  <a:pt x="1304301" y="4572000"/>
                </a:cubicBezTo>
                <a:cubicBezTo>
                  <a:pt x="1313354" y="4590107"/>
                  <a:pt x="1323486" y="4607714"/>
                  <a:pt x="1331461" y="4626321"/>
                </a:cubicBezTo>
                <a:cubicBezTo>
                  <a:pt x="1359967" y="4692834"/>
                  <a:pt x="1345365" y="4684090"/>
                  <a:pt x="1376729" y="4725909"/>
                </a:cubicBezTo>
                <a:cubicBezTo>
                  <a:pt x="1397374" y="4753436"/>
                  <a:pt x="1409327" y="4792002"/>
                  <a:pt x="1440103" y="4807390"/>
                </a:cubicBezTo>
                <a:lnTo>
                  <a:pt x="1566851" y="4870764"/>
                </a:lnTo>
                <a:cubicBezTo>
                  <a:pt x="1666439" y="4867746"/>
                  <a:pt x="1767742" y="4880354"/>
                  <a:pt x="1865616" y="4861711"/>
                </a:cubicBezTo>
                <a:cubicBezTo>
                  <a:pt x="1899417" y="4855273"/>
                  <a:pt x="1919098" y="4818337"/>
                  <a:pt x="1947097" y="4798337"/>
                </a:cubicBezTo>
                <a:cubicBezTo>
                  <a:pt x="1961416" y="4788109"/>
                  <a:pt x="1978386" y="4781865"/>
                  <a:pt x="1992364" y="4771176"/>
                </a:cubicBezTo>
                <a:cubicBezTo>
                  <a:pt x="2164905" y="4639233"/>
                  <a:pt x="2036744" y="4717364"/>
                  <a:pt x="2164380" y="4644428"/>
                </a:cubicBezTo>
                <a:cubicBezTo>
                  <a:pt x="2176451" y="4629339"/>
                  <a:pt x="2186930" y="4612824"/>
                  <a:pt x="2200594" y="4599160"/>
                </a:cubicBezTo>
                <a:cubicBezTo>
                  <a:pt x="2214258" y="4585496"/>
                  <a:pt x="2231258" y="4575602"/>
                  <a:pt x="2245861" y="4562946"/>
                </a:cubicBezTo>
                <a:cubicBezTo>
                  <a:pt x="2282167" y="4531481"/>
                  <a:pt x="2343678" y="4483212"/>
                  <a:pt x="2372610" y="4436198"/>
                </a:cubicBezTo>
                <a:cubicBezTo>
                  <a:pt x="2410864" y="4374034"/>
                  <a:pt x="2481251" y="4246075"/>
                  <a:pt x="2481251" y="4246075"/>
                </a:cubicBezTo>
                <a:cubicBezTo>
                  <a:pt x="2493322" y="4200808"/>
                  <a:pt x="2507910" y="4156137"/>
                  <a:pt x="2517465" y="4110273"/>
                </a:cubicBezTo>
                <a:cubicBezTo>
                  <a:pt x="2523039" y="4083520"/>
                  <a:pt x="2523263" y="4055925"/>
                  <a:pt x="2526519" y="4028792"/>
                </a:cubicBezTo>
                <a:cubicBezTo>
                  <a:pt x="2532317" y="3980478"/>
                  <a:pt x="2536288" y="3931878"/>
                  <a:pt x="2544626" y="3883937"/>
                </a:cubicBezTo>
                <a:cubicBezTo>
                  <a:pt x="2548390" y="3862292"/>
                  <a:pt x="2558066" y="3842031"/>
                  <a:pt x="2562733" y="3820562"/>
                </a:cubicBezTo>
                <a:cubicBezTo>
                  <a:pt x="2573169" y="3772557"/>
                  <a:pt x="2578730" y="3723548"/>
                  <a:pt x="2589893" y="3675707"/>
                </a:cubicBezTo>
                <a:cubicBezTo>
                  <a:pt x="2599878" y="3632916"/>
                  <a:pt x="2615450" y="3591586"/>
                  <a:pt x="2626107" y="3548958"/>
                </a:cubicBezTo>
                <a:cubicBezTo>
                  <a:pt x="2630559" y="3531150"/>
                  <a:pt x="2632470" y="3512796"/>
                  <a:pt x="2635160" y="3494638"/>
                </a:cubicBezTo>
                <a:cubicBezTo>
                  <a:pt x="2664192" y="3298670"/>
                  <a:pt x="2657097" y="3356760"/>
                  <a:pt x="2671374" y="3213980"/>
                </a:cubicBezTo>
                <a:cubicBezTo>
                  <a:pt x="2665338" y="3084214"/>
                  <a:pt x="2667613" y="2953793"/>
                  <a:pt x="2653267" y="2824681"/>
                </a:cubicBezTo>
                <a:cubicBezTo>
                  <a:pt x="2649366" y="2789574"/>
                  <a:pt x="2626446" y="2759144"/>
                  <a:pt x="2617053" y="2725093"/>
                </a:cubicBezTo>
                <a:cubicBezTo>
                  <a:pt x="2595092" y="2645485"/>
                  <a:pt x="2584888" y="2550820"/>
                  <a:pt x="2553679" y="2471596"/>
                </a:cubicBezTo>
                <a:cubicBezTo>
                  <a:pt x="2418015" y="2127218"/>
                  <a:pt x="2518977" y="2372149"/>
                  <a:pt x="2408824" y="2181885"/>
                </a:cubicBezTo>
                <a:cubicBezTo>
                  <a:pt x="2281515" y="1961987"/>
                  <a:pt x="2340181" y="1970874"/>
                  <a:pt x="2227754" y="1892174"/>
                </a:cubicBezTo>
                <a:cubicBezTo>
                  <a:pt x="2209926" y="1879694"/>
                  <a:pt x="2191541" y="1868031"/>
                  <a:pt x="2173434" y="1855960"/>
                </a:cubicBezTo>
                <a:cubicBezTo>
                  <a:pt x="2170416" y="1843889"/>
                  <a:pt x="2174334" y="1827212"/>
                  <a:pt x="2164380" y="1819746"/>
                </a:cubicBezTo>
                <a:cubicBezTo>
                  <a:pt x="2146804" y="1806564"/>
                  <a:pt x="2121200" y="1810294"/>
                  <a:pt x="2101006" y="1801640"/>
                </a:cubicBezTo>
                <a:cubicBezTo>
                  <a:pt x="2078643" y="1792056"/>
                  <a:pt x="2059394" y="1776307"/>
                  <a:pt x="2037632" y="1765426"/>
                </a:cubicBezTo>
                <a:cubicBezTo>
                  <a:pt x="2029096" y="1761158"/>
                  <a:pt x="2019525" y="1759390"/>
                  <a:pt x="2010471" y="1756372"/>
                </a:cubicBezTo>
                <a:cubicBezTo>
                  <a:pt x="1883723" y="1765426"/>
                  <a:pt x="1756667" y="1770889"/>
                  <a:pt x="1630226" y="1783533"/>
                </a:cubicBezTo>
                <a:cubicBezTo>
                  <a:pt x="1605464" y="1786009"/>
                  <a:pt x="1580248" y="1790903"/>
                  <a:pt x="1557798" y="1801640"/>
                </a:cubicBezTo>
                <a:cubicBezTo>
                  <a:pt x="1510174" y="1824417"/>
                  <a:pt x="1466214" y="1854283"/>
                  <a:pt x="1421996" y="1883121"/>
                </a:cubicBezTo>
                <a:cubicBezTo>
                  <a:pt x="1350260" y="1929905"/>
                  <a:pt x="1238352" y="2033035"/>
                  <a:pt x="1195659" y="2082297"/>
                </a:cubicBezTo>
                <a:cubicBezTo>
                  <a:pt x="1123715" y="2165310"/>
                  <a:pt x="1049831" y="2248821"/>
                  <a:pt x="996483" y="2344847"/>
                </a:cubicBezTo>
                <a:cubicBezTo>
                  <a:pt x="936127" y="2453489"/>
                  <a:pt x="861571" y="2555380"/>
                  <a:pt x="815414" y="2670772"/>
                </a:cubicBezTo>
                <a:cubicBezTo>
                  <a:pt x="803874" y="2699623"/>
                  <a:pt x="668367" y="3017833"/>
                  <a:pt x="634344" y="3141552"/>
                </a:cubicBezTo>
                <a:cubicBezTo>
                  <a:pt x="611249" y="3225534"/>
                  <a:pt x="592095" y="3310550"/>
                  <a:pt x="570970" y="3395049"/>
                </a:cubicBezTo>
                <a:cubicBezTo>
                  <a:pt x="547210" y="3751447"/>
                  <a:pt x="562529" y="3576434"/>
                  <a:pt x="525703" y="3920150"/>
                </a:cubicBezTo>
                <a:cubicBezTo>
                  <a:pt x="534756" y="4146487"/>
                  <a:pt x="536531" y="4373232"/>
                  <a:pt x="552863" y="4599160"/>
                </a:cubicBezTo>
                <a:cubicBezTo>
                  <a:pt x="554722" y="4624877"/>
                  <a:pt x="565347" y="4650388"/>
                  <a:pt x="580024" y="4671588"/>
                </a:cubicBezTo>
                <a:cubicBezTo>
                  <a:pt x="599631" y="4699909"/>
                  <a:pt x="662219" y="4732290"/>
                  <a:pt x="688665" y="4753069"/>
                </a:cubicBezTo>
                <a:cubicBezTo>
                  <a:pt x="713890" y="4772889"/>
                  <a:pt x="732631" y="4801643"/>
                  <a:pt x="761093" y="4816443"/>
                </a:cubicBezTo>
                <a:cubicBezTo>
                  <a:pt x="821544" y="4847877"/>
                  <a:pt x="942144" y="4878167"/>
                  <a:pt x="1014590" y="4897925"/>
                </a:cubicBezTo>
                <a:cubicBezTo>
                  <a:pt x="1159445" y="4888871"/>
                  <a:pt x="1304906" y="4886792"/>
                  <a:pt x="1449156" y="4870764"/>
                </a:cubicBezTo>
                <a:cubicBezTo>
                  <a:pt x="1588895" y="4855237"/>
                  <a:pt x="1552637" y="4835958"/>
                  <a:pt x="1657386" y="4807390"/>
                </a:cubicBezTo>
                <a:cubicBezTo>
                  <a:pt x="1699072" y="4796021"/>
                  <a:pt x="1741885" y="4789283"/>
                  <a:pt x="1784135" y="4780230"/>
                </a:cubicBezTo>
                <a:cubicBezTo>
                  <a:pt x="1857123" y="4743735"/>
                  <a:pt x="1851592" y="4744942"/>
                  <a:pt x="1947097" y="4707802"/>
                </a:cubicBezTo>
                <a:cubicBezTo>
                  <a:pt x="1964886" y="4700884"/>
                  <a:pt x="1983311" y="4695731"/>
                  <a:pt x="2001418" y="4689695"/>
                </a:cubicBezTo>
                <a:cubicBezTo>
                  <a:pt x="2066187" y="4637879"/>
                  <a:pt x="2190110" y="4544205"/>
                  <a:pt x="2227754" y="4481465"/>
                </a:cubicBezTo>
                <a:cubicBezTo>
                  <a:pt x="2263968" y="4421109"/>
                  <a:pt x="2304918" y="4363352"/>
                  <a:pt x="2336396" y="4300396"/>
                </a:cubicBezTo>
                <a:cubicBezTo>
                  <a:pt x="2345449" y="4282289"/>
                  <a:pt x="2356154" y="4264917"/>
                  <a:pt x="2363556" y="4246075"/>
                </a:cubicBezTo>
                <a:cubicBezTo>
                  <a:pt x="2389388" y="4180322"/>
                  <a:pt x="2411841" y="4113291"/>
                  <a:pt x="2435984" y="4046899"/>
                </a:cubicBezTo>
                <a:cubicBezTo>
                  <a:pt x="2448055" y="3962400"/>
                  <a:pt x="2458885" y="3877714"/>
                  <a:pt x="2472198" y="3793402"/>
                </a:cubicBezTo>
                <a:cubicBezTo>
                  <a:pt x="2476998" y="3763003"/>
                  <a:pt x="2485076" y="3733196"/>
                  <a:pt x="2490305" y="3702867"/>
                </a:cubicBezTo>
                <a:cubicBezTo>
                  <a:pt x="2500168" y="3645662"/>
                  <a:pt x="2508958" y="3588273"/>
                  <a:pt x="2517465" y="3530851"/>
                </a:cubicBezTo>
                <a:cubicBezTo>
                  <a:pt x="2521031" y="3506783"/>
                  <a:pt x="2523927" y="3482616"/>
                  <a:pt x="2526519" y="3458424"/>
                </a:cubicBezTo>
                <a:cubicBezTo>
                  <a:pt x="2532981" y="3398112"/>
                  <a:pt x="2535737" y="3337357"/>
                  <a:pt x="2544626" y="3277354"/>
                </a:cubicBezTo>
                <a:cubicBezTo>
                  <a:pt x="2547846" y="3255621"/>
                  <a:pt x="2556697" y="3235105"/>
                  <a:pt x="2562733" y="3213980"/>
                </a:cubicBezTo>
                <a:cubicBezTo>
                  <a:pt x="2588152" y="2705577"/>
                  <a:pt x="2589759" y="2762609"/>
                  <a:pt x="2544626" y="1892174"/>
                </a:cubicBezTo>
                <a:cubicBezTo>
                  <a:pt x="2543087" y="1862492"/>
                  <a:pt x="2520483" y="1837853"/>
                  <a:pt x="2508412" y="1810693"/>
                </a:cubicBezTo>
                <a:cubicBezTo>
                  <a:pt x="2491410" y="1708684"/>
                  <a:pt x="2509039" y="1784966"/>
                  <a:pt x="2445037" y="1638677"/>
                </a:cubicBezTo>
                <a:cubicBezTo>
                  <a:pt x="2441212" y="1629934"/>
                  <a:pt x="2439743" y="1620288"/>
                  <a:pt x="2435984" y="1611517"/>
                </a:cubicBezTo>
                <a:cubicBezTo>
                  <a:pt x="2422200" y="1579355"/>
                  <a:pt x="2417955" y="1575420"/>
                  <a:pt x="2399770" y="1548143"/>
                </a:cubicBezTo>
                <a:cubicBezTo>
                  <a:pt x="2327828" y="1557135"/>
                  <a:pt x="2301843" y="1556915"/>
                  <a:pt x="2227754" y="1584356"/>
                </a:cubicBezTo>
                <a:cubicBezTo>
                  <a:pt x="2212765" y="1589907"/>
                  <a:pt x="2073032" y="1649489"/>
                  <a:pt x="2028578" y="1674891"/>
                </a:cubicBezTo>
                <a:cubicBezTo>
                  <a:pt x="1982743" y="1701082"/>
                  <a:pt x="1938733" y="1730396"/>
                  <a:pt x="1892776" y="1756372"/>
                </a:cubicBezTo>
                <a:cubicBezTo>
                  <a:pt x="1869277" y="1769654"/>
                  <a:pt x="1840978" y="1775179"/>
                  <a:pt x="1820348" y="1792586"/>
                </a:cubicBezTo>
                <a:cubicBezTo>
                  <a:pt x="1721408" y="1876067"/>
                  <a:pt x="1607371" y="1973801"/>
                  <a:pt x="1539691" y="2091350"/>
                </a:cubicBezTo>
                <a:cubicBezTo>
                  <a:pt x="1500627" y="2159197"/>
                  <a:pt x="1464156" y="2228636"/>
                  <a:pt x="1431049" y="2299580"/>
                </a:cubicBezTo>
                <a:cubicBezTo>
                  <a:pt x="1400714" y="2364583"/>
                  <a:pt x="1378522" y="2433126"/>
                  <a:pt x="1349568" y="2498756"/>
                </a:cubicBezTo>
                <a:cubicBezTo>
                  <a:pt x="1333225" y="2535800"/>
                  <a:pt x="1313354" y="2571184"/>
                  <a:pt x="1295247" y="2607398"/>
                </a:cubicBezTo>
                <a:cubicBezTo>
                  <a:pt x="1259033" y="2764325"/>
                  <a:pt x="1198651" y="2917578"/>
                  <a:pt x="1186606" y="3078178"/>
                </a:cubicBezTo>
                <a:lnTo>
                  <a:pt x="1159445" y="3440317"/>
                </a:lnTo>
                <a:cubicBezTo>
                  <a:pt x="1162463" y="3669671"/>
                  <a:pt x="1157717" y="3899259"/>
                  <a:pt x="1168499" y="4128380"/>
                </a:cubicBezTo>
                <a:cubicBezTo>
                  <a:pt x="1169845" y="4156978"/>
                  <a:pt x="1188126" y="4182240"/>
                  <a:pt x="1195659" y="4209861"/>
                </a:cubicBezTo>
                <a:cubicBezTo>
                  <a:pt x="1207169" y="4252064"/>
                  <a:pt x="1210675" y="4333519"/>
                  <a:pt x="1249980" y="4372824"/>
                </a:cubicBezTo>
                <a:cubicBezTo>
                  <a:pt x="1259523" y="4382367"/>
                  <a:pt x="1274964" y="4383445"/>
                  <a:pt x="1286194" y="4390931"/>
                </a:cubicBezTo>
                <a:cubicBezTo>
                  <a:pt x="1302272" y="4401650"/>
                  <a:pt x="1318404" y="4412900"/>
                  <a:pt x="1331461" y="4427144"/>
                </a:cubicBezTo>
                <a:cubicBezTo>
                  <a:pt x="1411061" y="4513980"/>
                  <a:pt x="1349160" y="4490416"/>
                  <a:pt x="1421996" y="4508626"/>
                </a:cubicBezTo>
                <a:cubicBezTo>
                  <a:pt x="1449156" y="4523715"/>
                  <a:pt x="1475322" y="4540754"/>
                  <a:pt x="1503477" y="4553893"/>
                </a:cubicBezTo>
                <a:cubicBezTo>
                  <a:pt x="1520773" y="4561964"/>
                  <a:pt x="1539446" y="4566757"/>
                  <a:pt x="1557798" y="4572000"/>
                </a:cubicBezTo>
                <a:cubicBezTo>
                  <a:pt x="1649481" y="4598195"/>
                  <a:pt x="1635326" y="4590499"/>
                  <a:pt x="1747921" y="4599160"/>
                </a:cubicBezTo>
                <a:cubicBezTo>
                  <a:pt x="1877687" y="4587089"/>
                  <a:pt x="2007936" y="4579400"/>
                  <a:pt x="2137220" y="4562946"/>
                </a:cubicBezTo>
                <a:cubicBezTo>
                  <a:pt x="2231017" y="4551008"/>
                  <a:pt x="2322535" y="4503476"/>
                  <a:pt x="2408824" y="4472412"/>
                </a:cubicBezTo>
                <a:cubicBezTo>
                  <a:pt x="2541990" y="4424472"/>
                  <a:pt x="2408600" y="4500993"/>
                  <a:pt x="2617053" y="4381877"/>
                </a:cubicBezTo>
                <a:cubicBezTo>
                  <a:pt x="2697044" y="4336168"/>
                  <a:pt x="2787297" y="4302168"/>
                  <a:pt x="2852443" y="4237022"/>
                </a:cubicBezTo>
                <a:cubicBezTo>
                  <a:pt x="2901362" y="4188103"/>
                  <a:pt x="2927259" y="4165539"/>
                  <a:pt x="2970138" y="4101220"/>
                </a:cubicBezTo>
                <a:cubicBezTo>
                  <a:pt x="2985111" y="4078761"/>
                  <a:pt x="2996539" y="4053937"/>
                  <a:pt x="3006352" y="4028792"/>
                </a:cubicBezTo>
                <a:cubicBezTo>
                  <a:pt x="3044876" y="3930075"/>
                  <a:pt x="3079191" y="3829764"/>
                  <a:pt x="3114994" y="3730028"/>
                </a:cubicBezTo>
                <a:cubicBezTo>
                  <a:pt x="3121443" y="3712064"/>
                  <a:pt x="3133101" y="3675707"/>
                  <a:pt x="3133101" y="3675707"/>
                </a:cubicBezTo>
                <a:cubicBezTo>
                  <a:pt x="3142154" y="3603279"/>
                  <a:pt x="3151425" y="3530879"/>
                  <a:pt x="3160261" y="3458424"/>
                </a:cubicBezTo>
                <a:cubicBezTo>
                  <a:pt x="3166514" y="3407147"/>
                  <a:pt x="3178368" y="3304515"/>
                  <a:pt x="3178368" y="3304515"/>
                </a:cubicBezTo>
                <a:cubicBezTo>
                  <a:pt x="3172332" y="3177766"/>
                  <a:pt x="3173644" y="3050454"/>
                  <a:pt x="3160261" y="2924269"/>
                </a:cubicBezTo>
                <a:cubicBezTo>
                  <a:pt x="3145843" y="2788330"/>
                  <a:pt x="3058058" y="2489219"/>
                  <a:pt x="3006352" y="2390115"/>
                </a:cubicBezTo>
                <a:cubicBezTo>
                  <a:pt x="2970138" y="2320705"/>
                  <a:pt x="2931046" y="2252722"/>
                  <a:pt x="2897711" y="2181885"/>
                </a:cubicBezTo>
                <a:cubicBezTo>
                  <a:pt x="2766726" y="1903542"/>
                  <a:pt x="3050076" y="2353242"/>
                  <a:pt x="2716641" y="1819746"/>
                </a:cubicBezTo>
                <a:cubicBezTo>
                  <a:pt x="2651774" y="1715959"/>
                  <a:pt x="2523511" y="1456104"/>
                  <a:pt x="2381663" y="1385180"/>
                </a:cubicBezTo>
                <a:cubicBezTo>
                  <a:pt x="2369592" y="1379144"/>
                  <a:pt x="2358086" y="1371812"/>
                  <a:pt x="2345449" y="1367073"/>
                </a:cubicBezTo>
                <a:cubicBezTo>
                  <a:pt x="2323843" y="1358971"/>
                  <a:pt x="2273685" y="1352094"/>
                  <a:pt x="2254915" y="1348966"/>
                </a:cubicBezTo>
                <a:cubicBezTo>
                  <a:pt x="1975450" y="1364492"/>
                  <a:pt x="1990949" y="1334957"/>
                  <a:pt x="1793188" y="1412341"/>
                </a:cubicBezTo>
                <a:cubicBezTo>
                  <a:pt x="1768052" y="1422177"/>
                  <a:pt x="1743817" y="1434520"/>
                  <a:pt x="1720760" y="1448554"/>
                </a:cubicBezTo>
                <a:cubicBezTo>
                  <a:pt x="1615550" y="1512594"/>
                  <a:pt x="1592979" y="1524268"/>
                  <a:pt x="1521584" y="1602463"/>
                </a:cubicBezTo>
                <a:cubicBezTo>
                  <a:pt x="1478323" y="1649844"/>
                  <a:pt x="1430661" y="1694093"/>
                  <a:pt x="1394836" y="1747319"/>
                </a:cubicBezTo>
                <a:cubicBezTo>
                  <a:pt x="1324606" y="1851660"/>
                  <a:pt x="1243201" y="1953502"/>
                  <a:pt x="1204713" y="2073243"/>
                </a:cubicBezTo>
                <a:cubicBezTo>
                  <a:pt x="1177553" y="2157742"/>
                  <a:pt x="1151300" y="2242539"/>
                  <a:pt x="1123232" y="2326741"/>
                </a:cubicBezTo>
                <a:cubicBezTo>
                  <a:pt x="1109045" y="2369302"/>
                  <a:pt x="1089083" y="2410026"/>
                  <a:pt x="1077964" y="2453489"/>
                </a:cubicBezTo>
                <a:cubicBezTo>
                  <a:pt x="1032673" y="2630534"/>
                  <a:pt x="1014924" y="2772717"/>
                  <a:pt x="987430" y="2951430"/>
                </a:cubicBezTo>
                <a:cubicBezTo>
                  <a:pt x="990448" y="3220016"/>
                  <a:pt x="991058" y="3488640"/>
                  <a:pt x="996483" y="3757188"/>
                </a:cubicBezTo>
                <a:cubicBezTo>
                  <a:pt x="998280" y="3846129"/>
                  <a:pt x="1021334" y="3925743"/>
                  <a:pt x="1050804" y="4010685"/>
                </a:cubicBezTo>
                <a:cubicBezTo>
                  <a:pt x="1083685" y="4105460"/>
                  <a:pt x="1103798" y="4207875"/>
                  <a:pt x="1159445" y="4291343"/>
                </a:cubicBezTo>
                <a:cubicBezTo>
                  <a:pt x="1171516" y="4309450"/>
                  <a:pt x="1183976" y="4327304"/>
                  <a:pt x="1195659" y="4345663"/>
                </a:cubicBezTo>
                <a:cubicBezTo>
                  <a:pt x="1205107" y="4360509"/>
                  <a:pt x="1212672" y="4376555"/>
                  <a:pt x="1222820" y="4390931"/>
                </a:cubicBezTo>
                <a:cubicBezTo>
                  <a:pt x="1248925" y="4427913"/>
                  <a:pt x="1277141" y="4463358"/>
                  <a:pt x="1304301" y="4499572"/>
                </a:cubicBezTo>
                <a:cubicBezTo>
                  <a:pt x="1323082" y="4524613"/>
                  <a:pt x="1363181" y="4585192"/>
                  <a:pt x="1394836" y="4608214"/>
                </a:cubicBezTo>
                <a:cubicBezTo>
                  <a:pt x="1414513" y="4622525"/>
                  <a:pt x="1437683" y="4631366"/>
                  <a:pt x="1458210" y="4644428"/>
                </a:cubicBezTo>
                <a:cubicBezTo>
                  <a:pt x="1470940" y="4652529"/>
                  <a:pt x="1480414" y="4665984"/>
                  <a:pt x="1494424" y="4671588"/>
                </a:cubicBezTo>
                <a:cubicBezTo>
                  <a:pt x="1511468" y="4678405"/>
                  <a:pt x="1530637" y="4677624"/>
                  <a:pt x="1548744" y="4680642"/>
                </a:cubicBezTo>
                <a:cubicBezTo>
                  <a:pt x="1654368" y="4677624"/>
                  <a:pt x="1760074" y="4676736"/>
                  <a:pt x="1865616" y="4671588"/>
                </a:cubicBezTo>
                <a:cubicBezTo>
                  <a:pt x="1932164" y="4668342"/>
                  <a:pt x="1916138" y="4657765"/>
                  <a:pt x="1983311" y="4635374"/>
                </a:cubicBezTo>
                <a:cubicBezTo>
                  <a:pt x="1997909" y="4630508"/>
                  <a:pt x="2013489" y="4629339"/>
                  <a:pt x="2028578" y="4626321"/>
                </a:cubicBezTo>
                <a:cubicBezTo>
                  <a:pt x="2055738" y="4614250"/>
                  <a:pt x="2083224" y="4602886"/>
                  <a:pt x="2110059" y="4590107"/>
                </a:cubicBezTo>
                <a:cubicBezTo>
                  <a:pt x="2184111" y="4554844"/>
                  <a:pt x="2258373" y="4517039"/>
                  <a:pt x="2327342" y="4472412"/>
                </a:cubicBezTo>
                <a:cubicBezTo>
                  <a:pt x="2343566" y="4461914"/>
                  <a:pt x="2357151" y="4447792"/>
                  <a:pt x="2372610" y="4436198"/>
                </a:cubicBezTo>
                <a:cubicBezTo>
                  <a:pt x="2393378" y="4420622"/>
                  <a:pt x="2415892" y="4407370"/>
                  <a:pt x="2435984" y="4390931"/>
                </a:cubicBezTo>
                <a:cubicBezTo>
                  <a:pt x="2449197" y="4380121"/>
                  <a:pt x="2458754" y="4365238"/>
                  <a:pt x="2472198" y="4354717"/>
                </a:cubicBezTo>
                <a:cubicBezTo>
                  <a:pt x="2528287" y="4310821"/>
                  <a:pt x="2590137" y="4274320"/>
                  <a:pt x="2644214" y="4227968"/>
                </a:cubicBezTo>
                <a:cubicBezTo>
                  <a:pt x="2665339" y="4209861"/>
                  <a:pt x="2685963" y="4191153"/>
                  <a:pt x="2707588" y="4173647"/>
                </a:cubicBezTo>
                <a:cubicBezTo>
                  <a:pt x="2749350" y="4139840"/>
                  <a:pt x="2804531" y="4118765"/>
                  <a:pt x="2834336" y="4074059"/>
                </a:cubicBezTo>
                <a:cubicBezTo>
                  <a:pt x="2870238" y="4020207"/>
                  <a:pt x="2845278" y="4055088"/>
                  <a:pt x="2915818" y="3974471"/>
                </a:cubicBezTo>
                <a:cubicBezTo>
                  <a:pt x="2961930" y="3859193"/>
                  <a:pt x="2894522" y="4020259"/>
                  <a:pt x="3006352" y="3811509"/>
                </a:cubicBezTo>
                <a:cubicBezTo>
                  <a:pt x="3029941" y="3767476"/>
                  <a:pt x="3048602" y="3720974"/>
                  <a:pt x="3069727" y="3675707"/>
                </a:cubicBezTo>
                <a:cubicBezTo>
                  <a:pt x="3085709" y="3515879"/>
                  <a:pt x="3070409" y="3636080"/>
                  <a:pt x="3114994" y="3413156"/>
                </a:cubicBezTo>
                <a:cubicBezTo>
                  <a:pt x="3138639" y="3294930"/>
                  <a:pt x="3141348" y="3253089"/>
                  <a:pt x="3160261" y="3114392"/>
                </a:cubicBezTo>
                <a:cubicBezTo>
                  <a:pt x="3163279" y="2927287"/>
                  <a:pt x="3157642" y="2739842"/>
                  <a:pt x="3169315" y="2553077"/>
                </a:cubicBezTo>
                <a:cubicBezTo>
                  <a:pt x="3175784" y="2449569"/>
                  <a:pt x="3199198" y="2347821"/>
                  <a:pt x="3214582" y="2245259"/>
                </a:cubicBezTo>
                <a:cubicBezTo>
                  <a:pt x="3222398" y="2193151"/>
                  <a:pt x="3234181" y="2129373"/>
                  <a:pt x="3250796" y="2082297"/>
                </a:cubicBezTo>
                <a:cubicBezTo>
                  <a:pt x="3256652" y="2065704"/>
                  <a:pt x="3266813" y="2050649"/>
                  <a:pt x="3277956" y="2037030"/>
                </a:cubicBezTo>
                <a:cubicBezTo>
                  <a:pt x="3321592" y="1983697"/>
                  <a:pt x="3390698" y="1930724"/>
                  <a:pt x="3459026" y="1919335"/>
                </a:cubicBezTo>
                <a:lnTo>
                  <a:pt x="3513346" y="1910281"/>
                </a:lnTo>
                <a:cubicBezTo>
                  <a:pt x="3525417" y="1904245"/>
                  <a:pt x="3536070" y="1892583"/>
                  <a:pt x="3549560" y="1892174"/>
                </a:cubicBezTo>
                <a:cubicBezTo>
                  <a:pt x="3637089" y="1889522"/>
                  <a:pt x="3724844" y="1893956"/>
                  <a:pt x="3812111" y="1901228"/>
                </a:cubicBezTo>
                <a:cubicBezTo>
                  <a:pt x="3871429" y="1906171"/>
                  <a:pt x="4043517" y="1998280"/>
                  <a:pt x="4047501" y="2000816"/>
                </a:cubicBezTo>
                <a:cubicBezTo>
                  <a:pt x="4098008" y="2032957"/>
                  <a:pt x="4196596" y="2090666"/>
                  <a:pt x="4237624" y="2136618"/>
                </a:cubicBezTo>
                <a:cubicBezTo>
                  <a:pt x="4407971" y="2327407"/>
                  <a:pt x="4341144" y="2271231"/>
                  <a:pt x="4436800" y="2462543"/>
                </a:cubicBezTo>
                <a:cubicBezTo>
                  <a:pt x="4526159" y="2641261"/>
                  <a:pt x="4540406" y="2630992"/>
                  <a:pt x="4617869" y="2806574"/>
                </a:cubicBezTo>
                <a:cubicBezTo>
                  <a:pt x="4638684" y="2853755"/>
                  <a:pt x="4654083" y="2903145"/>
                  <a:pt x="4672190" y="2951430"/>
                </a:cubicBezTo>
                <a:cubicBezTo>
                  <a:pt x="4726069" y="3400430"/>
                  <a:pt x="4716231" y="3181329"/>
                  <a:pt x="4626923" y="3920150"/>
                </a:cubicBezTo>
                <a:cubicBezTo>
                  <a:pt x="4623487" y="3948573"/>
                  <a:pt x="4610040" y="3974910"/>
                  <a:pt x="4599762" y="4001632"/>
                </a:cubicBezTo>
                <a:cubicBezTo>
                  <a:pt x="4579845" y="4053416"/>
                  <a:pt x="4560326" y="4105489"/>
                  <a:pt x="4536388" y="4155541"/>
                </a:cubicBezTo>
                <a:cubicBezTo>
                  <a:pt x="4526999" y="4175173"/>
                  <a:pt x="4509530" y="4190213"/>
                  <a:pt x="4500174" y="4209861"/>
                </a:cubicBezTo>
                <a:cubicBezTo>
                  <a:pt x="4479213" y="4253879"/>
                  <a:pt x="4465488" y="4301037"/>
                  <a:pt x="4445853" y="4345663"/>
                </a:cubicBezTo>
                <a:cubicBezTo>
                  <a:pt x="4432264" y="4376546"/>
                  <a:pt x="4414289" y="4405366"/>
                  <a:pt x="4400586" y="4436198"/>
                </a:cubicBezTo>
                <a:cubicBezTo>
                  <a:pt x="4350192" y="4549586"/>
                  <a:pt x="4399117" y="4480776"/>
                  <a:pt x="4319105" y="4617267"/>
                </a:cubicBezTo>
                <a:cubicBezTo>
                  <a:pt x="4288202" y="4669983"/>
                  <a:pt x="4249475" y="4717917"/>
                  <a:pt x="4219517" y="4771176"/>
                </a:cubicBezTo>
                <a:cubicBezTo>
                  <a:pt x="4192357" y="4819461"/>
                  <a:pt x="4164107" y="4867150"/>
                  <a:pt x="4138036" y="4916032"/>
                </a:cubicBezTo>
                <a:cubicBezTo>
                  <a:pt x="4074459" y="5035238"/>
                  <a:pt x="4086668" y="5043034"/>
                  <a:pt x="4002234" y="5142368"/>
                </a:cubicBezTo>
                <a:cubicBezTo>
                  <a:pt x="3977357" y="5171635"/>
                  <a:pt x="3955107" y="5206671"/>
                  <a:pt x="3920752" y="5223849"/>
                </a:cubicBezTo>
                <a:lnTo>
                  <a:pt x="3866432" y="5251010"/>
                </a:lnTo>
                <a:cubicBezTo>
                  <a:pt x="3563628" y="5219136"/>
                  <a:pt x="3683599" y="5255870"/>
                  <a:pt x="3296063" y="4997513"/>
                </a:cubicBezTo>
                <a:cubicBezTo>
                  <a:pt x="2954280" y="4769658"/>
                  <a:pt x="3036218" y="4852495"/>
                  <a:pt x="2761909" y="4562946"/>
                </a:cubicBezTo>
                <a:cubicBezTo>
                  <a:pt x="2729489" y="4528725"/>
                  <a:pt x="2695466" y="4494823"/>
                  <a:pt x="2671374" y="4454305"/>
                </a:cubicBezTo>
                <a:cubicBezTo>
                  <a:pt x="2628604" y="4382373"/>
                  <a:pt x="2598947" y="4303414"/>
                  <a:pt x="2562733" y="4227968"/>
                </a:cubicBezTo>
                <a:cubicBezTo>
                  <a:pt x="2541851" y="4119383"/>
                  <a:pt x="2482972" y="3835600"/>
                  <a:pt x="2481251" y="3730028"/>
                </a:cubicBezTo>
                <a:cubicBezTo>
                  <a:pt x="2473625" y="3262318"/>
                  <a:pt x="2484566" y="2794478"/>
                  <a:pt x="2490305" y="2326741"/>
                </a:cubicBezTo>
                <a:cubicBezTo>
                  <a:pt x="2491304" y="2245341"/>
                  <a:pt x="2530367" y="2152232"/>
                  <a:pt x="2553679" y="2082297"/>
                </a:cubicBezTo>
                <a:cubicBezTo>
                  <a:pt x="2570883" y="2030684"/>
                  <a:pt x="2588705" y="1979256"/>
                  <a:pt x="2608000" y="1928388"/>
                </a:cubicBezTo>
                <a:cubicBezTo>
                  <a:pt x="2642073" y="1838560"/>
                  <a:pt x="2662495" y="1786946"/>
                  <a:pt x="2725695" y="1711105"/>
                </a:cubicBezTo>
                <a:cubicBezTo>
                  <a:pt x="2740784" y="1692998"/>
                  <a:pt x="2752280" y="1671155"/>
                  <a:pt x="2770962" y="1656784"/>
                </a:cubicBezTo>
                <a:cubicBezTo>
                  <a:pt x="2792357" y="1640326"/>
                  <a:pt x="2818513" y="1631045"/>
                  <a:pt x="2843390" y="1620570"/>
                </a:cubicBezTo>
                <a:cubicBezTo>
                  <a:pt x="2942096" y="1579009"/>
                  <a:pt x="2924286" y="1586692"/>
                  <a:pt x="3015406" y="1575303"/>
                </a:cubicBezTo>
                <a:cubicBezTo>
                  <a:pt x="3150814" y="1577638"/>
                  <a:pt x="3437789" y="1523942"/>
                  <a:pt x="3612935" y="1611517"/>
                </a:cubicBezTo>
                <a:cubicBezTo>
                  <a:pt x="3632399" y="1621249"/>
                  <a:pt x="3648896" y="1636048"/>
                  <a:pt x="3667255" y="1647731"/>
                </a:cubicBezTo>
                <a:cubicBezTo>
                  <a:pt x="3737328" y="1692323"/>
                  <a:pt x="3712497" y="1665811"/>
                  <a:pt x="3794004" y="1747319"/>
                </a:cubicBezTo>
                <a:cubicBezTo>
                  <a:pt x="3843247" y="1796562"/>
                  <a:pt x="3868063" y="1847602"/>
                  <a:pt x="3902645" y="1910281"/>
                </a:cubicBezTo>
                <a:cubicBezTo>
                  <a:pt x="4035384" y="2150869"/>
                  <a:pt x="3946336" y="1981458"/>
                  <a:pt x="4011287" y="2136618"/>
                </a:cubicBezTo>
                <a:cubicBezTo>
                  <a:pt x="4055660" y="2242620"/>
                  <a:pt x="4106740" y="2345890"/>
                  <a:pt x="4147089" y="2453489"/>
                </a:cubicBezTo>
                <a:cubicBezTo>
                  <a:pt x="4234040" y="2685363"/>
                  <a:pt x="4079021" y="2267406"/>
                  <a:pt x="4273837" y="2851842"/>
                </a:cubicBezTo>
                <a:cubicBezTo>
                  <a:pt x="4279873" y="2869949"/>
                  <a:pt x="4287315" y="2887646"/>
                  <a:pt x="4291944" y="2906162"/>
                </a:cubicBezTo>
                <a:cubicBezTo>
                  <a:pt x="4320025" y="3018483"/>
                  <a:pt x="4320919" y="3045606"/>
                  <a:pt x="4337212" y="3159659"/>
                </a:cubicBezTo>
                <a:cubicBezTo>
                  <a:pt x="4343248" y="3253212"/>
                  <a:pt x="4355319" y="3346570"/>
                  <a:pt x="4355319" y="3440317"/>
                </a:cubicBezTo>
                <a:cubicBezTo>
                  <a:pt x="4355319" y="3657684"/>
                  <a:pt x="4347933" y="3875064"/>
                  <a:pt x="4337212" y="4092166"/>
                </a:cubicBezTo>
                <a:cubicBezTo>
                  <a:pt x="4334297" y="4151200"/>
                  <a:pt x="4299598" y="4219774"/>
                  <a:pt x="4282891" y="4273236"/>
                </a:cubicBezTo>
                <a:cubicBezTo>
                  <a:pt x="4231025" y="4439205"/>
                  <a:pt x="4371088" y="4089190"/>
                  <a:pt x="4237624" y="4436198"/>
                </a:cubicBezTo>
                <a:cubicBezTo>
                  <a:pt x="4222113" y="4476527"/>
                  <a:pt x="4200070" y="4514070"/>
                  <a:pt x="4183303" y="4553893"/>
                </a:cubicBezTo>
                <a:cubicBezTo>
                  <a:pt x="4175896" y="4571484"/>
                  <a:pt x="4174873" y="4591763"/>
                  <a:pt x="4165196" y="4608214"/>
                </a:cubicBezTo>
                <a:cubicBezTo>
                  <a:pt x="4144384" y="4643594"/>
                  <a:pt x="4115946" y="4673926"/>
                  <a:pt x="4092768" y="4707802"/>
                </a:cubicBezTo>
                <a:cubicBezTo>
                  <a:pt x="4076691" y="4731299"/>
                  <a:pt x="4065727" y="4758359"/>
                  <a:pt x="4047501" y="4780230"/>
                </a:cubicBezTo>
                <a:cubicBezTo>
                  <a:pt x="3993848" y="4844613"/>
                  <a:pt x="3958094" y="4873030"/>
                  <a:pt x="3893592" y="4916032"/>
                </a:cubicBezTo>
                <a:cubicBezTo>
                  <a:pt x="3878951" y="4925793"/>
                  <a:pt x="3864405" y="4936045"/>
                  <a:pt x="3848325" y="4943192"/>
                </a:cubicBezTo>
                <a:cubicBezTo>
                  <a:pt x="3819743" y="4955895"/>
                  <a:pt x="3734170" y="4960040"/>
                  <a:pt x="3721576" y="4961299"/>
                </a:cubicBezTo>
                <a:cubicBezTo>
                  <a:pt x="3588792" y="4952246"/>
                  <a:pt x="3455289" y="4950647"/>
                  <a:pt x="3323224" y="4934139"/>
                </a:cubicBezTo>
                <a:cubicBezTo>
                  <a:pt x="3308251" y="4932267"/>
                  <a:pt x="3297245" y="4918066"/>
                  <a:pt x="3287010" y="4906978"/>
                </a:cubicBezTo>
                <a:cubicBezTo>
                  <a:pt x="3202726" y="4815670"/>
                  <a:pt x="3178962" y="4760354"/>
                  <a:pt x="3124047" y="4635374"/>
                </a:cubicBezTo>
                <a:cubicBezTo>
                  <a:pt x="2940837" y="4218414"/>
                  <a:pt x="2977048" y="4305082"/>
                  <a:pt x="2870550" y="3938257"/>
                </a:cubicBezTo>
                <a:cubicBezTo>
                  <a:pt x="2861497" y="3844705"/>
                  <a:pt x="2844858" y="3751578"/>
                  <a:pt x="2843390" y="3657600"/>
                </a:cubicBezTo>
                <a:cubicBezTo>
                  <a:pt x="2838816" y="3364892"/>
                  <a:pt x="2842440" y="3071987"/>
                  <a:pt x="2852443" y="2779414"/>
                </a:cubicBezTo>
                <a:cubicBezTo>
                  <a:pt x="2855906" y="2678127"/>
                  <a:pt x="2898128" y="2525835"/>
                  <a:pt x="2915818" y="2426329"/>
                </a:cubicBezTo>
                <a:cubicBezTo>
                  <a:pt x="2929713" y="2348168"/>
                  <a:pt x="2937275" y="2268942"/>
                  <a:pt x="2952032" y="2190939"/>
                </a:cubicBezTo>
                <a:cubicBezTo>
                  <a:pt x="2958625" y="2156089"/>
                  <a:pt x="2987606" y="2056416"/>
                  <a:pt x="3006352" y="2018923"/>
                </a:cubicBezTo>
                <a:cubicBezTo>
                  <a:pt x="3031128" y="1969372"/>
                  <a:pt x="3045771" y="1910121"/>
                  <a:pt x="3087834" y="1874067"/>
                </a:cubicBezTo>
                <a:cubicBezTo>
                  <a:pt x="3160243" y="1812001"/>
                  <a:pt x="3192720" y="1777018"/>
                  <a:pt x="3296063" y="1738265"/>
                </a:cubicBezTo>
                <a:cubicBezTo>
                  <a:pt x="3344348" y="1720158"/>
                  <a:pt x="3393520" y="1704258"/>
                  <a:pt x="3440919" y="1683944"/>
                </a:cubicBezTo>
                <a:cubicBezTo>
                  <a:pt x="3457093" y="1677012"/>
                  <a:pt x="3469492" y="1662348"/>
                  <a:pt x="3486186" y="1656784"/>
                </a:cubicBezTo>
                <a:cubicBezTo>
                  <a:pt x="3506430" y="1650036"/>
                  <a:pt x="3528511" y="1651239"/>
                  <a:pt x="3549560" y="1647731"/>
                </a:cubicBezTo>
                <a:cubicBezTo>
                  <a:pt x="3564739" y="1645201"/>
                  <a:pt x="3579739" y="1641695"/>
                  <a:pt x="3594828" y="1638677"/>
                </a:cubicBezTo>
                <a:cubicBezTo>
                  <a:pt x="3652166" y="1647731"/>
                  <a:pt x="3712946" y="1644279"/>
                  <a:pt x="3766843" y="1665838"/>
                </a:cubicBezTo>
                <a:cubicBezTo>
                  <a:pt x="3836047" y="1693520"/>
                  <a:pt x="3893948" y="1743732"/>
                  <a:pt x="3956966" y="1783533"/>
                </a:cubicBezTo>
                <a:cubicBezTo>
                  <a:pt x="4008631" y="1816163"/>
                  <a:pt x="4066859" y="1840735"/>
                  <a:pt x="4110875" y="1883121"/>
                </a:cubicBezTo>
                <a:cubicBezTo>
                  <a:pt x="4132437" y="1903884"/>
                  <a:pt x="4332882" y="2079738"/>
                  <a:pt x="4400586" y="2172832"/>
                </a:cubicBezTo>
                <a:cubicBezTo>
                  <a:pt x="4435050" y="2220220"/>
                  <a:pt x="4472469" y="2266055"/>
                  <a:pt x="4500174" y="2317687"/>
                </a:cubicBezTo>
                <a:cubicBezTo>
                  <a:pt x="4593653" y="2491899"/>
                  <a:pt x="4597409" y="2535553"/>
                  <a:pt x="4645030" y="2706986"/>
                </a:cubicBezTo>
                <a:cubicBezTo>
                  <a:pt x="4648451" y="2739483"/>
                  <a:pt x="4681243" y="3045564"/>
                  <a:pt x="4681243" y="3069125"/>
                </a:cubicBezTo>
                <a:cubicBezTo>
                  <a:pt x="4681243" y="3268392"/>
                  <a:pt x="4672964" y="3467628"/>
                  <a:pt x="4663136" y="3666653"/>
                </a:cubicBezTo>
                <a:cubicBezTo>
                  <a:pt x="4660884" y="3712265"/>
                  <a:pt x="4654937" y="3757875"/>
                  <a:pt x="4645030" y="3802455"/>
                </a:cubicBezTo>
                <a:cubicBezTo>
                  <a:pt x="4622391" y="3904331"/>
                  <a:pt x="4554617" y="4021452"/>
                  <a:pt x="4518281" y="4110273"/>
                </a:cubicBezTo>
                <a:cubicBezTo>
                  <a:pt x="4487073" y="4186559"/>
                  <a:pt x="4431851" y="4335804"/>
                  <a:pt x="4382479" y="4418091"/>
                </a:cubicBezTo>
                <a:cubicBezTo>
                  <a:pt x="4366952" y="4443969"/>
                  <a:pt x="4344042" y="4464859"/>
                  <a:pt x="4328158" y="4490519"/>
                </a:cubicBezTo>
                <a:cubicBezTo>
                  <a:pt x="4304705" y="4528405"/>
                  <a:pt x="4289500" y="4571140"/>
                  <a:pt x="4264784" y="4608214"/>
                </a:cubicBezTo>
                <a:cubicBezTo>
                  <a:pt x="4227509" y="4664127"/>
                  <a:pt x="4203075" y="4679310"/>
                  <a:pt x="4156142" y="4716855"/>
                </a:cubicBezTo>
                <a:cubicBezTo>
                  <a:pt x="4068625" y="4713837"/>
                  <a:pt x="3980680" y="4716969"/>
                  <a:pt x="3893592" y="4707802"/>
                </a:cubicBezTo>
                <a:cubicBezTo>
                  <a:pt x="3865120" y="4704805"/>
                  <a:pt x="3838758" y="4691110"/>
                  <a:pt x="3812111" y="4680642"/>
                </a:cubicBezTo>
                <a:cubicBezTo>
                  <a:pt x="3754205" y="4657893"/>
                  <a:pt x="3696442" y="4634589"/>
                  <a:pt x="3640095" y="4608214"/>
                </a:cubicBezTo>
                <a:cubicBezTo>
                  <a:pt x="3554532" y="4568163"/>
                  <a:pt x="3463993" y="4535642"/>
                  <a:pt x="3386598" y="4481465"/>
                </a:cubicBezTo>
                <a:cubicBezTo>
                  <a:pt x="3326242" y="4439216"/>
                  <a:pt x="3262002" y="4402032"/>
                  <a:pt x="3205529" y="4354717"/>
                </a:cubicBezTo>
                <a:cubicBezTo>
                  <a:pt x="3073169" y="4243821"/>
                  <a:pt x="3024912" y="4172456"/>
                  <a:pt x="2933925" y="4028792"/>
                </a:cubicBezTo>
                <a:cubicBezTo>
                  <a:pt x="2913693" y="3996847"/>
                  <a:pt x="2895046" y="3963721"/>
                  <a:pt x="2879604" y="3929204"/>
                </a:cubicBezTo>
                <a:cubicBezTo>
                  <a:pt x="2793740" y="3737272"/>
                  <a:pt x="2755238" y="3638281"/>
                  <a:pt x="2716641" y="3431263"/>
                </a:cubicBezTo>
                <a:cubicBezTo>
                  <a:pt x="2699352" y="3338533"/>
                  <a:pt x="2692499" y="3244158"/>
                  <a:pt x="2680428" y="3150606"/>
                </a:cubicBezTo>
                <a:cubicBezTo>
                  <a:pt x="2673347" y="2669116"/>
                  <a:pt x="2647266" y="2444226"/>
                  <a:pt x="2725695" y="1973655"/>
                </a:cubicBezTo>
                <a:cubicBezTo>
                  <a:pt x="2735380" y="1915548"/>
                  <a:pt x="2911943" y="1732413"/>
                  <a:pt x="2915818" y="1729212"/>
                </a:cubicBezTo>
                <a:cubicBezTo>
                  <a:pt x="2985228" y="1671873"/>
                  <a:pt x="3049137" y="1607136"/>
                  <a:pt x="3124047" y="1557196"/>
                </a:cubicBezTo>
                <a:cubicBezTo>
                  <a:pt x="3169314" y="1527018"/>
                  <a:pt x="3213591" y="1495297"/>
                  <a:pt x="3259849" y="1466661"/>
                </a:cubicBezTo>
                <a:cubicBezTo>
                  <a:pt x="3277062" y="1456005"/>
                  <a:pt x="3297054" y="1450311"/>
                  <a:pt x="3314170" y="1439501"/>
                </a:cubicBezTo>
                <a:cubicBezTo>
                  <a:pt x="3354513" y="1414021"/>
                  <a:pt x="3389187" y="1379359"/>
                  <a:pt x="3431865" y="1358020"/>
                </a:cubicBezTo>
                <a:cubicBezTo>
                  <a:pt x="3500532" y="1323687"/>
                  <a:pt x="3551676" y="1321541"/>
                  <a:pt x="3621988" y="1312752"/>
                </a:cubicBezTo>
                <a:cubicBezTo>
                  <a:pt x="3706487" y="1342930"/>
                  <a:pt x="3802472" y="1351135"/>
                  <a:pt x="3875485" y="1403287"/>
                </a:cubicBezTo>
                <a:cubicBezTo>
                  <a:pt x="3949911" y="1456449"/>
                  <a:pt x="4123057" y="1707924"/>
                  <a:pt x="4183303" y="1801640"/>
                </a:cubicBezTo>
                <a:cubicBezTo>
                  <a:pt x="4272838" y="1940916"/>
                  <a:pt x="4363130" y="2092530"/>
                  <a:pt x="4427746" y="2245259"/>
                </a:cubicBezTo>
                <a:cubicBezTo>
                  <a:pt x="4460098" y="2321728"/>
                  <a:pt x="4483776" y="2401615"/>
                  <a:pt x="4509228" y="2480649"/>
                </a:cubicBezTo>
                <a:cubicBezTo>
                  <a:pt x="4541126" y="2579700"/>
                  <a:pt x="4574524" y="2678461"/>
                  <a:pt x="4599762" y="2779414"/>
                </a:cubicBezTo>
                <a:cubicBezTo>
                  <a:pt x="4619860" y="2859806"/>
                  <a:pt x="4630629" y="2942252"/>
                  <a:pt x="4645030" y="3023857"/>
                </a:cubicBezTo>
                <a:cubicBezTo>
                  <a:pt x="4686351" y="3258011"/>
                  <a:pt x="4678986" y="3223082"/>
                  <a:pt x="4708404" y="3458424"/>
                </a:cubicBezTo>
                <a:cubicBezTo>
                  <a:pt x="4711422" y="3515763"/>
                  <a:pt x="4715444" y="3573057"/>
                  <a:pt x="4717457" y="3630440"/>
                </a:cubicBezTo>
                <a:cubicBezTo>
                  <a:pt x="4721480" y="3745086"/>
                  <a:pt x="4728276" y="3859768"/>
                  <a:pt x="4726511" y="3974471"/>
                </a:cubicBezTo>
                <a:cubicBezTo>
                  <a:pt x="4725254" y="4056166"/>
                  <a:pt x="4723461" y="4138610"/>
                  <a:pt x="4708404" y="4218915"/>
                </a:cubicBezTo>
                <a:cubicBezTo>
                  <a:pt x="4696093" y="4284573"/>
                  <a:pt x="4668027" y="4346319"/>
                  <a:pt x="4645030" y="4409038"/>
                </a:cubicBezTo>
                <a:cubicBezTo>
                  <a:pt x="4628150" y="4455075"/>
                  <a:pt x="4578913" y="4553480"/>
                  <a:pt x="4554495" y="4590107"/>
                </a:cubicBezTo>
                <a:cubicBezTo>
                  <a:pt x="4545025" y="4604311"/>
                  <a:pt x="4529701" y="4613632"/>
                  <a:pt x="4518281" y="4626321"/>
                </a:cubicBezTo>
                <a:cubicBezTo>
                  <a:pt x="4481006" y="4667738"/>
                  <a:pt x="4474725" y="4688668"/>
                  <a:pt x="4427746" y="4716855"/>
                </a:cubicBezTo>
                <a:cubicBezTo>
                  <a:pt x="4397968" y="4734721"/>
                  <a:pt x="4370220" y="4737414"/>
                  <a:pt x="4337212" y="4744016"/>
                </a:cubicBezTo>
                <a:cubicBezTo>
                  <a:pt x="4171232" y="4719873"/>
                  <a:pt x="4002539" y="4710004"/>
                  <a:pt x="3839271" y="4671588"/>
                </a:cubicBezTo>
                <a:cubicBezTo>
                  <a:pt x="3709980" y="4641167"/>
                  <a:pt x="3501376" y="4537780"/>
                  <a:pt x="3386598" y="4454305"/>
                </a:cubicBezTo>
                <a:cubicBezTo>
                  <a:pt x="3343419" y="4422902"/>
                  <a:pt x="3308135" y="4381877"/>
                  <a:pt x="3268903" y="4345663"/>
                </a:cubicBezTo>
                <a:cubicBezTo>
                  <a:pt x="3142152" y="4092165"/>
                  <a:pt x="3396025" y="4592417"/>
                  <a:pt x="3124047" y="4110273"/>
                </a:cubicBezTo>
                <a:cubicBezTo>
                  <a:pt x="3081102" y="4034144"/>
                  <a:pt x="2984353" y="3816452"/>
                  <a:pt x="2961085" y="3730028"/>
                </a:cubicBezTo>
                <a:cubicBezTo>
                  <a:pt x="2936312" y="3638016"/>
                  <a:pt x="2906764" y="3449370"/>
                  <a:pt x="2906764" y="3449370"/>
                </a:cubicBezTo>
                <a:cubicBezTo>
                  <a:pt x="2912800" y="3322622"/>
                  <a:pt x="2902704" y="3194066"/>
                  <a:pt x="2924871" y="3069125"/>
                </a:cubicBezTo>
                <a:cubicBezTo>
                  <a:pt x="2939528" y="2986511"/>
                  <a:pt x="3067299" y="2786295"/>
                  <a:pt x="3105940" y="2716040"/>
                </a:cubicBezTo>
                <a:cubicBezTo>
                  <a:pt x="3229892" y="2490675"/>
                  <a:pt x="3244740" y="2439405"/>
                  <a:pt x="3368491" y="2163778"/>
                </a:cubicBezTo>
                <a:cubicBezTo>
                  <a:pt x="3446375" y="1990308"/>
                  <a:pt x="3361963" y="2188945"/>
                  <a:pt x="3440919" y="1928388"/>
                </a:cubicBezTo>
                <a:cubicBezTo>
                  <a:pt x="3474852" y="1816407"/>
                  <a:pt x="3493267" y="1787477"/>
                  <a:pt x="3540507" y="1692998"/>
                </a:cubicBezTo>
                <a:cubicBezTo>
                  <a:pt x="3543525" y="1680927"/>
                  <a:pt x="3543158" y="1667454"/>
                  <a:pt x="3549560" y="1656784"/>
                </a:cubicBezTo>
                <a:cubicBezTo>
                  <a:pt x="3583414" y="1600360"/>
                  <a:pt x="3595922" y="1606741"/>
                  <a:pt x="3640095" y="1566249"/>
                </a:cubicBezTo>
                <a:cubicBezTo>
                  <a:pt x="3662117" y="1546062"/>
                  <a:pt x="3678813" y="1519745"/>
                  <a:pt x="3703469" y="1502875"/>
                </a:cubicBezTo>
                <a:cubicBezTo>
                  <a:pt x="3736884" y="1480012"/>
                  <a:pt x="3774737" y="1464126"/>
                  <a:pt x="3812111" y="1448554"/>
                </a:cubicBezTo>
                <a:cubicBezTo>
                  <a:pt x="3855021" y="1430675"/>
                  <a:pt x="3915704" y="1410475"/>
                  <a:pt x="3966020" y="1403287"/>
                </a:cubicBezTo>
                <a:cubicBezTo>
                  <a:pt x="3993073" y="1399422"/>
                  <a:pt x="4020341" y="1397252"/>
                  <a:pt x="4047501" y="1394234"/>
                </a:cubicBezTo>
                <a:cubicBezTo>
                  <a:pt x="4106778" y="1370523"/>
                  <a:pt x="4076517" y="1376127"/>
                  <a:pt x="4138036" y="1376127"/>
                </a:cubicBezTo>
              </a:path>
            </a:pathLst>
          </a:custGeom>
          <a:noFill/>
          <a:ln>
            <a:solidFill>
              <a:schemeClr val="bg1"/>
            </a:solidFill>
          </a:ln>
          <a:effectLst>
            <a:glow rad="228600">
              <a:srgbClr val="66FF99">
                <a:alpha val="7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onemansblog.com/wp-content/uploads/2007/03/AuroraBoreal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
        <p:nvSpPr>
          <p:cNvPr id="12" name="Rounded Rectangle 11"/>
          <p:cNvSpPr/>
          <p:nvPr/>
        </p:nvSpPr>
        <p:spPr>
          <a:xfrm>
            <a:off x="3657600" y="1533497"/>
            <a:ext cx="2209800" cy="3894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4D5EF3-A04D-E471-5EA7-8330F3B1C6B6}"/>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698054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strong </a:t>
            </a:r>
            <a:r>
              <a:rPr lang="en-US" u="sng" dirty="0">
                <a:solidFill>
                  <a:srgbClr val="66FF99"/>
                </a:solidFill>
                <a:effectLst>
                  <a:glow rad="139700">
                    <a:schemeClr val="accent1">
                      <a:satMod val="175000"/>
                      <a:alpha val="40000"/>
                    </a:schemeClr>
                  </a:glow>
                </a:effectLst>
              </a:rPr>
              <a:t>electromagnetic field</a:t>
            </a:r>
            <a:r>
              <a:rPr lang="en-US" dirty="0">
                <a:solidFill>
                  <a:srgbClr val="66FF99"/>
                </a:solidFill>
                <a:effectLst>
                  <a:glow rad="139700">
                    <a:schemeClr val="accent1">
                      <a:satMod val="175000"/>
                      <a:alpha val="40000"/>
                    </a:schemeClr>
                  </a:glow>
                </a:effectLst>
              </a:rPr>
              <a:t> </a:t>
            </a:r>
            <a:r>
              <a:rPr lang="en-US" dirty="0">
                <a:solidFill>
                  <a:srgbClr val="66FF99"/>
                </a:solidFill>
              </a:rPr>
              <a:t>that </a:t>
            </a:r>
            <a:r>
              <a:rPr lang="en-US" dirty="0">
                <a:solidFill>
                  <a:srgbClr val="99FF99"/>
                </a:solidFill>
              </a:rPr>
              <a:t>protects the earth from charged particles. </a:t>
            </a:r>
          </a:p>
          <a:p>
            <a:pPr lvl="1"/>
            <a:r>
              <a:rPr lang="en-US" dirty="0">
                <a:solidFill>
                  <a:srgbClr val="00FFFF"/>
                </a:solidFill>
              </a:rPr>
              <a:t>It also creates the Aurora borealis (Northern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8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1571547" y="2446308"/>
            <a:ext cx="6043926" cy="4279957"/>
          </a:xfrm>
          <a:custGeom>
            <a:avLst/>
            <a:gdLst>
              <a:gd name="connsiteX0" fmla="*/ 2191540 w 6043926"/>
              <a:gd name="connsiteY0" fmla="*/ 4870764 h 6395450"/>
              <a:gd name="connsiteX1" fmla="*/ 2200594 w 6043926"/>
              <a:gd name="connsiteY1" fmla="*/ 4825497 h 6395450"/>
              <a:gd name="connsiteX2" fmla="*/ 2209647 w 6043926"/>
              <a:gd name="connsiteY2" fmla="*/ 4789283 h 6395450"/>
              <a:gd name="connsiteX3" fmla="*/ 2218701 w 6043926"/>
              <a:gd name="connsiteY3" fmla="*/ 4734962 h 6395450"/>
              <a:gd name="connsiteX4" fmla="*/ 2245861 w 6043926"/>
              <a:gd name="connsiteY4" fmla="*/ 4626321 h 6395450"/>
              <a:gd name="connsiteX5" fmla="*/ 2263968 w 6043926"/>
              <a:gd name="connsiteY5" fmla="*/ 4445251 h 6395450"/>
              <a:gd name="connsiteX6" fmla="*/ 2300182 w 6043926"/>
              <a:gd name="connsiteY6" fmla="*/ 4327556 h 6395450"/>
              <a:gd name="connsiteX7" fmla="*/ 2318289 w 6043926"/>
              <a:gd name="connsiteY7" fmla="*/ 4264182 h 6395450"/>
              <a:gd name="connsiteX8" fmla="*/ 2345449 w 6043926"/>
              <a:gd name="connsiteY8" fmla="*/ 4182701 h 6395450"/>
              <a:gd name="connsiteX9" fmla="*/ 2354503 w 6043926"/>
              <a:gd name="connsiteY9" fmla="*/ 4146487 h 6395450"/>
              <a:gd name="connsiteX10" fmla="*/ 2399770 w 6043926"/>
              <a:gd name="connsiteY10" fmla="*/ 4083113 h 6395450"/>
              <a:gd name="connsiteX11" fmla="*/ 2426931 w 6043926"/>
              <a:gd name="connsiteY11" fmla="*/ 4001632 h 6395450"/>
              <a:gd name="connsiteX12" fmla="*/ 2454091 w 6043926"/>
              <a:gd name="connsiteY12" fmla="*/ 3947311 h 6395450"/>
              <a:gd name="connsiteX13" fmla="*/ 2490305 w 6043926"/>
              <a:gd name="connsiteY13" fmla="*/ 3820562 h 6395450"/>
              <a:gd name="connsiteX14" fmla="*/ 2535572 w 6043926"/>
              <a:gd name="connsiteY14" fmla="*/ 3684760 h 6395450"/>
              <a:gd name="connsiteX15" fmla="*/ 2598946 w 6043926"/>
              <a:gd name="connsiteY15" fmla="*/ 3485584 h 6395450"/>
              <a:gd name="connsiteX16" fmla="*/ 2626107 w 6043926"/>
              <a:gd name="connsiteY16" fmla="*/ 3422210 h 6395450"/>
              <a:gd name="connsiteX17" fmla="*/ 2653267 w 6043926"/>
              <a:gd name="connsiteY17" fmla="*/ 3349782 h 6395450"/>
              <a:gd name="connsiteX18" fmla="*/ 2680428 w 6043926"/>
              <a:gd name="connsiteY18" fmla="*/ 3295461 h 6395450"/>
              <a:gd name="connsiteX19" fmla="*/ 2698535 w 6043926"/>
              <a:gd name="connsiteY19" fmla="*/ 3213980 h 6395450"/>
              <a:gd name="connsiteX20" fmla="*/ 2725695 w 6043926"/>
              <a:gd name="connsiteY20" fmla="*/ 3159659 h 6395450"/>
              <a:gd name="connsiteX21" fmla="*/ 2734748 w 6043926"/>
              <a:gd name="connsiteY21" fmla="*/ 3096285 h 6395450"/>
              <a:gd name="connsiteX22" fmla="*/ 2761909 w 6043926"/>
              <a:gd name="connsiteY22" fmla="*/ 3005750 h 6395450"/>
              <a:gd name="connsiteX23" fmla="*/ 2761909 w 6043926"/>
              <a:gd name="connsiteY23" fmla="*/ 2326741 h 6395450"/>
              <a:gd name="connsiteX24" fmla="*/ 2743802 w 6043926"/>
              <a:gd name="connsiteY24" fmla="*/ 2245259 h 6395450"/>
              <a:gd name="connsiteX25" fmla="*/ 2707588 w 6043926"/>
              <a:gd name="connsiteY25" fmla="*/ 2100404 h 6395450"/>
              <a:gd name="connsiteX26" fmla="*/ 2698535 w 6043926"/>
              <a:gd name="connsiteY26" fmla="*/ 2037030 h 6395450"/>
              <a:gd name="connsiteX27" fmla="*/ 2671374 w 6043926"/>
              <a:gd name="connsiteY27" fmla="*/ 1973655 h 6395450"/>
              <a:gd name="connsiteX28" fmla="*/ 2653267 w 6043926"/>
              <a:gd name="connsiteY28" fmla="*/ 1910281 h 6395450"/>
              <a:gd name="connsiteX29" fmla="*/ 2626107 w 6043926"/>
              <a:gd name="connsiteY29" fmla="*/ 1828800 h 6395450"/>
              <a:gd name="connsiteX30" fmla="*/ 2608000 w 6043926"/>
              <a:gd name="connsiteY30" fmla="*/ 1765426 h 6395450"/>
              <a:gd name="connsiteX31" fmla="*/ 2580839 w 6043926"/>
              <a:gd name="connsiteY31" fmla="*/ 1692998 h 6395450"/>
              <a:gd name="connsiteX32" fmla="*/ 2553679 w 6043926"/>
              <a:gd name="connsiteY32" fmla="*/ 1602463 h 6395450"/>
              <a:gd name="connsiteX33" fmla="*/ 2463144 w 6043926"/>
              <a:gd name="connsiteY33" fmla="*/ 1403287 h 6395450"/>
              <a:gd name="connsiteX34" fmla="*/ 2354503 w 6043926"/>
              <a:gd name="connsiteY34" fmla="*/ 1167897 h 6395450"/>
              <a:gd name="connsiteX35" fmla="*/ 2291129 w 6043926"/>
              <a:gd name="connsiteY35" fmla="*/ 1077362 h 6395450"/>
              <a:gd name="connsiteX36" fmla="*/ 2218701 w 6043926"/>
              <a:gd name="connsiteY36" fmla="*/ 950614 h 6395450"/>
              <a:gd name="connsiteX37" fmla="*/ 2146273 w 6043926"/>
              <a:gd name="connsiteY37" fmla="*/ 869133 h 6395450"/>
              <a:gd name="connsiteX38" fmla="*/ 1956150 w 6043926"/>
              <a:gd name="connsiteY38" fmla="*/ 642796 h 6395450"/>
              <a:gd name="connsiteX39" fmla="*/ 1910883 w 6043926"/>
              <a:gd name="connsiteY39" fmla="*/ 597529 h 6395450"/>
              <a:gd name="connsiteX40" fmla="*/ 1811295 w 6043926"/>
              <a:gd name="connsiteY40" fmla="*/ 534154 h 6395450"/>
              <a:gd name="connsiteX41" fmla="*/ 1720760 w 6043926"/>
              <a:gd name="connsiteY41" fmla="*/ 488887 h 6395450"/>
              <a:gd name="connsiteX42" fmla="*/ 1639279 w 6043926"/>
              <a:gd name="connsiteY42" fmla="*/ 461727 h 6395450"/>
              <a:gd name="connsiteX43" fmla="*/ 1521584 w 6043926"/>
              <a:gd name="connsiteY43" fmla="*/ 452673 h 6395450"/>
              <a:gd name="connsiteX44" fmla="*/ 1177552 w 6043926"/>
              <a:gd name="connsiteY44" fmla="*/ 470780 h 6395450"/>
              <a:gd name="connsiteX45" fmla="*/ 1077964 w 6043926"/>
              <a:gd name="connsiteY45" fmla="*/ 488887 h 6395450"/>
              <a:gd name="connsiteX46" fmla="*/ 951216 w 6043926"/>
              <a:gd name="connsiteY46" fmla="*/ 552261 h 6395450"/>
              <a:gd name="connsiteX47" fmla="*/ 924055 w 6043926"/>
              <a:gd name="connsiteY47" fmla="*/ 570368 h 6395450"/>
              <a:gd name="connsiteX48" fmla="*/ 833521 w 6043926"/>
              <a:gd name="connsiteY48" fmla="*/ 697117 h 6395450"/>
              <a:gd name="connsiteX49" fmla="*/ 779200 w 6043926"/>
              <a:gd name="connsiteY49" fmla="*/ 796705 h 6395450"/>
              <a:gd name="connsiteX50" fmla="*/ 634344 w 6043926"/>
              <a:gd name="connsiteY50" fmla="*/ 1167897 h 6395450"/>
              <a:gd name="connsiteX51" fmla="*/ 525703 w 6043926"/>
              <a:gd name="connsiteY51" fmla="*/ 1557196 h 6395450"/>
              <a:gd name="connsiteX52" fmla="*/ 480436 w 6043926"/>
              <a:gd name="connsiteY52" fmla="*/ 1729212 h 6395450"/>
              <a:gd name="connsiteX53" fmla="*/ 462329 w 6043926"/>
              <a:gd name="connsiteY53" fmla="*/ 1991762 h 6395450"/>
              <a:gd name="connsiteX54" fmla="*/ 426115 w 6043926"/>
              <a:gd name="connsiteY54" fmla="*/ 2290527 h 6395450"/>
              <a:gd name="connsiteX55" fmla="*/ 435168 w 6043926"/>
              <a:gd name="connsiteY55" fmla="*/ 3621386 h 6395450"/>
              <a:gd name="connsiteX56" fmla="*/ 444222 w 6043926"/>
              <a:gd name="connsiteY56" fmla="*/ 3730028 h 6395450"/>
              <a:gd name="connsiteX57" fmla="*/ 462329 w 6043926"/>
              <a:gd name="connsiteY57" fmla="*/ 3847723 h 6395450"/>
              <a:gd name="connsiteX58" fmla="*/ 471382 w 6043926"/>
              <a:gd name="connsiteY58" fmla="*/ 4200808 h 6395450"/>
              <a:gd name="connsiteX59" fmla="*/ 498542 w 6043926"/>
              <a:gd name="connsiteY59" fmla="*/ 4345663 h 6395450"/>
              <a:gd name="connsiteX60" fmla="*/ 516649 w 6043926"/>
              <a:gd name="connsiteY60" fmla="*/ 4590107 h 6395450"/>
              <a:gd name="connsiteX61" fmla="*/ 607184 w 6043926"/>
              <a:gd name="connsiteY61" fmla="*/ 5006566 h 6395450"/>
              <a:gd name="connsiteX62" fmla="*/ 643398 w 6043926"/>
              <a:gd name="connsiteY62" fmla="*/ 5115208 h 6395450"/>
              <a:gd name="connsiteX63" fmla="*/ 679612 w 6043926"/>
              <a:gd name="connsiteY63" fmla="*/ 5241956 h 6395450"/>
              <a:gd name="connsiteX64" fmla="*/ 706772 w 6043926"/>
              <a:gd name="connsiteY64" fmla="*/ 5368705 h 6395450"/>
              <a:gd name="connsiteX65" fmla="*/ 752039 w 6043926"/>
              <a:gd name="connsiteY65" fmla="*/ 5495453 h 6395450"/>
              <a:gd name="connsiteX66" fmla="*/ 761093 w 6043926"/>
              <a:gd name="connsiteY66" fmla="*/ 5558828 h 6395450"/>
              <a:gd name="connsiteX67" fmla="*/ 887841 w 6043926"/>
              <a:gd name="connsiteY67" fmla="*/ 5794218 h 6395450"/>
              <a:gd name="connsiteX68" fmla="*/ 1050804 w 6043926"/>
              <a:gd name="connsiteY68" fmla="*/ 6038661 h 6395450"/>
              <a:gd name="connsiteX69" fmla="*/ 1105125 w 6043926"/>
              <a:gd name="connsiteY69" fmla="*/ 6102036 h 6395450"/>
              <a:gd name="connsiteX70" fmla="*/ 1150392 w 6043926"/>
              <a:gd name="connsiteY70" fmla="*/ 6138249 h 6395450"/>
              <a:gd name="connsiteX71" fmla="*/ 1204713 w 6043926"/>
              <a:gd name="connsiteY71" fmla="*/ 6192570 h 6395450"/>
              <a:gd name="connsiteX72" fmla="*/ 1349568 w 6043926"/>
              <a:gd name="connsiteY72" fmla="*/ 6237838 h 6395450"/>
              <a:gd name="connsiteX73" fmla="*/ 1612119 w 6043926"/>
              <a:gd name="connsiteY73" fmla="*/ 6228784 h 6395450"/>
              <a:gd name="connsiteX74" fmla="*/ 1784135 w 6043926"/>
              <a:gd name="connsiteY74" fmla="*/ 6138249 h 6395450"/>
              <a:gd name="connsiteX75" fmla="*/ 1865616 w 6043926"/>
              <a:gd name="connsiteY75" fmla="*/ 6111089 h 6395450"/>
              <a:gd name="connsiteX76" fmla="*/ 2046685 w 6043926"/>
              <a:gd name="connsiteY76" fmla="*/ 6029608 h 6395450"/>
              <a:gd name="connsiteX77" fmla="*/ 2091952 w 6043926"/>
              <a:gd name="connsiteY77" fmla="*/ 5993394 h 6395450"/>
              <a:gd name="connsiteX78" fmla="*/ 2164380 w 6043926"/>
              <a:gd name="connsiteY78" fmla="*/ 5948127 h 6395450"/>
              <a:gd name="connsiteX79" fmla="*/ 2209647 w 6043926"/>
              <a:gd name="connsiteY79" fmla="*/ 5893806 h 6395450"/>
              <a:gd name="connsiteX80" fmla="*/ 2300182 w 6043926"/>
              <a:gd name="connsiteY80" fmla="*/ 5803271 h 6395450"/>
              <a:gd name="connsiteX81" fmla="*/ 2345449 w 6043926"/>
              <a:gd name="connsiteY81" fmla="*/ 5739897 h 6395450"/>
              <a:gd name="connsiteX82" fmla="*/ 2381663 w 6043926"/>
              <a:gd name="connsiteY82" fmla="*/ 5667469 h 6395450"/>
              <a:gd name="connsiteX83" fmla="*/ 2417877 w 6043926"/>
              <a:gd name="connsiteY83" fmla="*/ 5631255 h 6395450"/>
              <a:gd name="connsiteX84" fmla="*/ 2463144 w 6043926"/>
              <a:gd name="connsiteY84" fmla="*/ 5558828 h 6395450"/>
              <a:gd name="connsiteX85" fmla="*/ 2472198 w 6043926"/>
              <a:gd name="connsiteY85" fmla="*/ 5531667 h 6395450"/>
              <a:gd name="connsiteX86" fmla="*/ 2553679 w 6043926"/>
              <a:gd name="connsiteY86" fmla="*/ 5395865 h 6395450"/>
              <a:gd name="connsiteX87" fmla="*/ 2571786 w 6043926"/>
              <a:gd name="connsiteY87" fmla="*/ 5350598 h 6395450"/>
              <a:gd name="connsiteX88" fmla="*/ 2617053 w 6043926"/>
              <a:gd name="connsiteY88" fmla="*/ 5287224 h 6395450"/>
              <a:gd name="connsiteX89" fmla="*/ 2644214 w 6043926"/>
              <a:gd name="connsiteY89" fmla="*/ 5214796 h 6395450"/>
              <a:gd name="connsiteX90" fmla="*/ 2671374 w 6043926"/>
              <a:gd name="connsiteY90" fmla="*/ 5151422 h 6395450"/>
              <a:gd name="connsiteX91" fmla="*/ 2743802 w 6043926"/>
              <a:gd name="connsiteY91" fmla="*/ 5006566 h 6395450"/>
              <a:gd name="connsiteX92" fmla="*/ 2761909 w 6043926"/>
              <a:gd name="connsiteY92" fmla="*/ 4943192 h 6395450"/>
              <a:gd name="connsiteX93" fmla="*/ 2816230 w 6043926"/>
              <a:gd name="connsiteY93" fmla="*/ 4825497 h 6395450"/>
              <a:gd name="connsiteX94" fmla="*/ 2861497 w 6043926"/>
              <a:gd name="connsiteY94" fmla="*/ 4680642 h 6395450"/>
              <a:gd name="connsiteX95" fmla="*/ 2888657 w 6043926"/>
              <a:gd name="connsiteY95" fmla="*/ 4535786 h 6395450"/>
              <a:gd name="connsiteX96" fmla="*/ 2906764 w 6043926"/>
              <a:gd name="connsiteY96" fmla="*/ 4399984 h 6395450"/>
              <a:gd name="connsiteX97" fmla="*/ 2924871 w 6043926"/>
              <a:gd name="connsiteY97" fmla="*/ 4336610 h 6395450"/>
              <a:gd name="connsiteX98" fmla="*/ 2933925 w 6043926"/>
              <a:gd name="connsiteY98" fmla="*/ 4273236 h 6395450"/>
              <a:gd name="connsiteX99" fmla="*/ 2942978 w 6043926"/>
              <a:gd name="connsiteY99" fmla="*/ 4218915 h 6395450"/>
              <a:gd name="connsiteX100" fmla="*/ 2952032 w 6043926"/>
              <a:gd name="connsiteY100" fmla="*/ 4001632 h 6395450"/>
              <a:gd name="connsiteX101" fmla="*/ 2979192 w 6043926"/>
              <a:gd name="connsiteY101" fmla="*/ 3865830 h 6395450"/>
              <a:gd name="connsiteX102" fmla="*/ 2988245 w 6043926"/>
              <a:gd name="connsiteY102" fmla="*/ 3367889 h 6395450"/>
              <a:gd name="connsiteX103" fmla="*/ 2997299 w 6043926"/>
              <a:gd name="connsiteY103" fmla="*/ 3241141 h 6395450"/>
              <a:gd name="connsiteX104" fmla="*/ 2979192 w 6043926"/>
              <a:gd name="connsiteY104" fmla="*/ 2888055 h 6395450"/>
              <a:gd name="connsiteX105" fmla="*/ 2933925 w 6043926"/>
              <a:gd name="connsiteY105" fmla="*/ 2489703 h 6395450"/>
              <a:gd name="connsiteX106" fmla="*/ 2870550 w 6043926"/>
              <a:gd name="connsiteY106" fmla="*/ 2299580 h 6395450"/>
              <a:gd name="connsiteX107" fmla="*/ 2816230 w 6043926"/>
              <a:gd name="connsiteY107" fmla="*/ 2100404 h 6395450"/>
              <a:gd name="connsiteX108" fmla="*/ 2770962 w 6043926"/>
              <a:gd name="connsiteY108" fmla="*/ 2009869 h 6395450"/>
              <a:gd name="connsiteX109" fmla="*/ 2734748 w 6043926"/>
              <a:gd name="connsiteY109" fmla="*/ 1910281 h 6395450"/>
              <a:gd name="connsiteX110" fmla="*/ 2689481 w 6043926"/>
              <a:gd name="connsiteY110" fmla="*/ 1819746 h 6395450"/>
              <a:gd name="connsiteX111" fmla="*/ 2662321 w 6043926"/>
              <a:gd name="connsiteY111" fmla="*/ 1729212 h 6395450"/>
              <a:gd name="connsiteX112" fmla="*/ 2598946 w 6043926"/>
              <a:gd name="connsiteY112" fmla="*/ 1638677 h 6395450"/>
              <a:gd name="connsiteX113" fmla="*/ 2544626 w 6043926"/>
              <a:gd name="connsiteY113" fmla="*/ 1539089 h 6395450"/>
              <a:gd name="connsiteX114" fmla="*/ 2472198 w 6043926"/>
              <a:gd name="connsiteY114" fmla="*/ 1439501 h 6395450"/>
              <a:gd name="connsiteX115" fmla="*/ 2363556 w 6043926"/>
              <a:gd name="connsiteY115" fmla="*/ 1240325 h 6395450"/>
              <a:gd name="connsiteX116" fmla="*/ 2300182 w 6043926"/>
              <a:gd name="connsiteY116" fmla="*/ 1149790 h 6395450"/>
              <a:gd name="connsiteX117" fmla="*/ 2218701 w 6043926"/>
              <a:gd name="connsiteY117" fmla="*/ 1013988 h 6395450"/>
              <a:gd name="connsiteX118" fmla="*/ 2173434 w 6043926"/>
              <a:gd name="connsiteY118" fmla="*/ 941560 h 6395450"/>
              <a:gd name="connsiteX119" fmla="*/ 2128166 w 6043926"/>
              <a:gd name="connsiteY119" fmla="*/ 878186 h 6395450"/>
              <a:gd name="connsiteX120" fmla="*/ 2064792 w 6043926"/>
              <a:gd name="connsiteY120" fmla="*/ 760491 h 6395450"/>
              <a:gd name="connsiteX121" fmla="*/ 2019525 w 6043926"/>
              <a:gd name="connsiteY121" fmla="*/ 706170 h 6395450"/>
              <a:gd name="connsiteX122" fmla="*/ 1974257 w 6043926"/>
              <a:gd name="connsiteY122" fmla="*/ 642796 h 6395450"/>
              <a:gd name="connsiteX123" fmla="*/ 1928990 w 6043926"/>
              <a:gd name="connsiteY123" fmla="*/ 588475 h 6395450"/>
              <a:gd name="connsiteX124" fmla="*/ 1892776 w 6043926"/>
              <a:gd name="connsiteY124" fmla="*/ 534154 h 6395450"/>
              <a:gd name="connsiteX125" fmla="*/ 1847509 w 6043926"/>
              <a:gd name="connsiteY125" fmla="*/ 479834 h 6395450"/>
              <a:gd name="connsiteX126" fmla="*/ 1729814 w 6043926"/>
              <a:gd name="connsiteY126" fmla="*/ 344032 h 6395450"/>
              <a:gd name="connsiteX127" fmla="*/ 1639279 w 6043926"/>
              <a:gd name="connsiteY127" fmla="*/ 271604 h 6395450"/>
              <a:gd name="connsiteX128" fmla="*/ 1566851 w 6043926"/>
              <a:gd name="connsiteY128" fmla="*/ 208230 h 6395450"/>
              <a:gd name="connsiteX129" fmla="*/ 1539691 w 6043926"/>
              <a:gd name="connsiteY129" fmla="*/ 199176 h 6395450"/>
              <a:gd name="connsiteX130" fmla="*/ 1431049 w 6043926"/>
              <a:gd name="connsiteY130" fmla="*/ 117695 h 6395450"/>
              <a:gd name="connsiteX131" fmla="*/ 1340515 w 6043926"/>
              <a:gd name="connsiteY131" fmla="*/ 90535 h 6395450"/>
              <a:gd name="connsiteX132" fmla="*/ 1168499 w 6043926"/>
              <a:gd name="connsiteY132" fmla="*/ 126748 h 6395450"/>
              <a:gd name="connsiteX133" fmla="*/ 1114178 w 6043926"/>
              <a:gd name="connsiteY133" fmla="*/ 172016 h 6395450"/>
              <a:gd name="connsiteX134" fmla="*/ 942162 w 6043926"/>
              <a:gd name="connsiteY134" fmla="*/ 298764 h 6395450"/>
              <a:gd name="connsiteX135" fmla="*/ 860681 w 6043926"/>
              <a:gd name="connsiteY135" fmla="*/ 389299 h 6395450"/>
              <a:gd name="connsiteX136" fmla="*/ 661505 w 6043926"/>
              <a:gd name="connsiteY136" fmla="*/ 588475 h 6395450"/>
              <a:gd name="connsiteX137" fmla="*/ 552863 w 6043926"/>
              <a:gd name="connsiteY137" fmla="*/ 905346 h 6395450"/>
              <a:gd name="connsiteX138" fmla="*/ 507596 w 6043926"/>
              <a:gd name="connsiteY138" fmla="*/ 1032095 h 6395450"/>
              <a:gd name="connsiteX139" fmla="*/ 435168 w 6043926"/>
              <a:gd name="connsiteY139" fmla="*/ 1403287 h 6395450"/>
              <a:gd name="connsiteX140" fmla="*/ 380847 w 6043926"/>
              <a:gd name="connsiteY140" fmla="*/ 1575303 h 6395450"/>
              <a:gd name="connsiteX141" fmla="*/ 353687 w 6043926"/>
              <a:gd name="connsiteY141" fmla="*/ 1765426 h 6395450"/>
              <a:gd name="connsiteX142" fmla="*/ 344634 w 6043926"/>
              <a:gd name="connsiteY142" fmla="*/ 1955548 h 6395450"/>
              <a:gd name="connsiteX143" fmla="*/ 317473 w 6043926"/>
              <a:gd name="connsiteY143" fmla="*/ 2091350 h 6395450"/>
              <a:gd name="connsiteX144" fmla="*/ 308420 w 6043926"/>
              <a:gd name="connsiteY144" fmla="*/ 2145671 h 6395450"/>
              <a:gd name="connsiteX145" fmla="*/ 299366 w 6043926"/>
              <a:gd name="connsiteY145" fmla="*/ 2308634 h 6395450"/>
              <a:gd name="connsiteX146" fmla="*/ 290313 w 6043926"/>
              <a:gd name="connsiteY146" fmla="*/ 2417275 h 6395450"/>
              <a:gd name="connsiteX147" fmla="*/ 326527 w 6043926"/>
              <a:gd name="connsiteY147" fmla="*/ 3992578 h 6395450"/>
              <a:gd name="connsiteX148" fmla="*/ 380847 w 6043926"/>
              <a:gd name="connsiteY148" fmla="*/ 4282289 h 6395450"/>
              <a:gd name="connsiteX149" fmla="*/ 426115 w 6043926"/>
              <a:gd name="connsiteY149" fmla="*/ 4454305 h 6395450"/>
              <a:gd name="connsiteX150" fmla="*/ 444222 w 6043926"/>
              <a:gd name="connsiteY150" fmla="*/ 4535786 h 6395450"/>
              <a:gd name="connsiteX151" fmla="*/ 471382 w 6043926"/>
              <a:gd name="connsiteY151" fmla="*/ 4635374 h 6395450"/>
              <a:gd name="connsiteX152" fmla="*/ 489489 w 6043926"/>
              <a:gd name="connsiteY152" fmla="*/ 4716855 h 6395450"/>
              <a:gd name="connsiteX153" fmla="*/ 534756 w 6043926"/>
              <a:gd name="connsiteY153" fmla="*/ 4789283 h 6395450"/>
              <a:gd name="connsiteX154" fmla="*/ 570970 w 6043926"/>
              <a:gd name="connsiteY154" fmla="*/ 4879818 h 6395450"/>
              <a:gd name="connsiteX155" fmla="*/ 589077 w 6043926"/>
              <a:gd name="connsiteY155" fmla="*/ 4934139 h 6395450"/>
              <a:gd name="connsiteX156" fmla="*/ 616237 w 6043926"/>
              <a:gd name="connsiteY156" fmla="*/ 5033727 h 6395450"/>
              <a:gd name="connsiteX157" fmla="*/ 661505 w 6043926"/>
              <a:gd name="connsiteY157" fmla="*/ 5205743 h 6395450"/>
              <a:gd name="connsiteX158" fmla="*/ 688665 w 6043926"/>
              <a:gd name="connsiteY158" fmla="*/ 5260063 h 6395450"/>
              <a:gd name="connsiteX159" fmla="*/ 706772 w 6043926"/>
              <a:gd name="connsiteY159" fmla="*/ 5314384 h 6395450"/>
              <a:gd name="connsiteX160" fmla="*/ 752039 w 6043926"/>
              <a:gd name="connsiteY160" fmla="*/ 5377758 h 6395450"/>
              <a:gd name="connsiteX161" fmla="*/ 779200 w 6043926"/>
              <a:gd name="connsiteY161" fmla="*/ 5450186 h 6395450"/>
              <a:gd name="connsiteX162" fmla="*/ 842574 w 6043926"/>
              <a:gd name="connsiteY162" fmla="*/ 5531667 h 6395450"/>
              <a:gd name="connsiteX163" fmla="*/ 878788 w 6043926"/>
              <a:gd name="connsiteY163" fmla="*/ 5595042 h 6395450"/>
              <a:gd name="connsiteX164" fmla="*/ 960269 w 6043926"/>
              <a:gd name="connsiteY164" fmla="*/ 5676523 h 6395450"/>
              <a:gd name="connsiteX165" fmla="*/ 1014590 w 6043926"/>
              <a:gd name="connsiteY165" fmla="*/ 5767057 h 6395450"/>
              <a:gd name="connsiteX166" fmla="*/ 1068911 w 6043926"/>
              <a:gd name="connsiteY166" fmla="*/ 5839485 h 6395450"/>
              <a:gd name="connsiteX167" fmla="*/ 1123232 w 6043926"/>
              <a:gd name="connsiteY167" fmla="*/ 5930020 h 6395450"/>
              <a:gd name="connsiteX168" fmla="*/ 1159445 w 6043926"/>
              <a:gd name="connsiteY168" fmla="*/ 6002447 h 6395450"/>
              <a:gd name="connsiteX169" fmla="*/ 1186606 w 6043926"/>
              <a:gd name="connsiteY169" fmla="*/ 6038661 h 6395450"/>
              <a:gd name="connsiteX170" fmla="*/ 1222820 w 6043926"/>
              <a:gd name="connsiteY170" fmla="*/ 6065822 h 6395450"/>
              <a:gd name="connsiteX171" fmla="*/ 1277140 w 6043926"/>
              <a:gd name="connsiteY171" fmla="*/ 6147303 h 6395450"/>
              <a:gd name="connsiteX172" fmla="*/ 1304301 w 6043926"/>
              <a:gd name="connsiteY172" fmla="*/ 6165410 h 6395450"/>
              <a:gd name="connsiteX173" fmla="*/ 1358622 w 6043926"/>
              <a:gd name="connsiteY173" fmla="*/ 6210677 h 6395450"/>
              <a:gd name="connsiteX174" fmla="*/ 1431049 w 6043926"/>
              <a:gd name="connsiteY174" fmla="*/ 6264998 h 6395450"/>
              <a:gd name="connsiteX175" fmla="*/ 1603065 w 6043926"/>
              <a:gd name="connsiteY175" fmla="*/ 6337426 h 6395450"/>
              <a:gd name="connsiteX176" fmla="*/ 1648333 w 6043926"/>
              <a:gd name="connsiteY176" fmla="*/ 6346479 h 6395450"/>
              <a:gd name="connsiteX177" fmla="*/ 1775081 w 6043926"/>
              <a:gd name="connsiteY177" fmla="*/ 6364586 h 6395450"/>
              <a:gd name="connsiteX178" fmla="*/ 2110059 w 6043926"/>
              <a:gd name="connsiteY178" fmla="*/ 6364586 h 6395450"/>
              <a:gd name="connsiteX179" fmla="*/ 2227754 w 6043926"/>
              <a:gd name="connsiteY179" fmla="*/ 6292158 h 6395450"/>
              <a:gd name="connsiteX180" fmla="*/ 2435984 w 6043926"/>
              <a:gd name="connsiteY180" fmla="*/ 6174463 h 6395450"/>
              <a:gd name="connsiteX181" fmla="*/ 2535572 w 6043926"/>
              <a:gd name="connsiteY181" fmla="*/ 6083929 h 6395450"/>
              <a:gd name="connsiteX182" fmla="*/ 2589893 w 6043926"/>
              <a:gd name="connsiteY182" fmla="*/ 6020554 h 6395450"/>
              <a:gd name="connsiteX183" fmla="*/ 2689481 w 6043926"/>
              <a:gd name="connsiteY183" fmla="*/ 5911913 h 6395450"/>
              <a:gd name="connsiteX184" fmla="*/ 2725695 w 6043926"/>
              <a:gd name="connsiteY184" fmla="*/ 5839485 h 6395450"/>
              <a:gd name="connsiteX185" fmla="*/ 2761909 w 6043926"/>
              <a:gd name="connsiteY185" fmla="*/ 5785164 h 6395450"/>
              <a:gd name="connsiteX186" fmla="*/ 2789069 w 6043926"/>
              <a:gd name="connsiteY186" fmla="*/ 5721790 h 6395450"/>
              <a:gd name="connsiteX187" fmla="*/ 2816230 w 6043926"/>
              <a:gd name="connsiteY187" fmla="*/ 5667469 h 6395450"/>
              <a:gd name="connsiteX188" fmla="*/ 2834336 w 6043926"/>
              <a:gd name="connsiteY188" fmla="*/ 5604095 h 6395450"/>
              <a:gd name="connsiteX189" fmla="*/ 2906764 w 6043926"/>
              <a:gd name="connsiteY189" fmla="*/ 5468293 h 6395450"/>
              <a:gd name="connsiteX190" fmla="*/ 2924871 w 6043926"/>
              <a:gd name="connsiteY190" fmla="*/ 5423026 h 6395450"/>
              <a:gd name="connsiteX191" fmla="*/ 2952032 w 6043926"/>
              <a:gd name="connsiteY191" fmla="*/ 5368705 h 6395450"/>
              <a:gd name="connsiteX192" fmla="*/ 2970138 w 6043926"/>
              <a:gd name="connsiteY192" fmla="*/ 5314384 h 6395450"/>
              <a:gd name="connsiteX193" fmla="*/ 2997299 w 6043926"/>
              <a:gd name="connsiteY193" fmla="*/ 5251010 h 6395450"/>
              <a:gd name="connsiteX194" fmla="*/ 3006352 w 6043926"/>
              <a:gd name="connsiteY194" fmla="*/ 5223849 h 6395450"/>
              <a:gd name="connsiteX195" fmla="*/ 3042566 w 6043926"/>
              <a:gd name="connsiteY195" fmla="*/ 5151422 h 6395450"/>
              <a:gd name="connsiteX196" fmla="*/ 3060673 w 6043926"/>
              <a:gd name="connsiteY196" fmla="*/ 5051834 h 6395450"/>
              <a:gd name="connsiteX197" fmla="*/ 3087834 w 6043926"/>
              <a:gd name="connsiteY197" fmla="*/ 4997513 h 6395450"/>
              <a:gd name="connsiteX198" fmla="*/ 3096887 w 6043926"/>
              <a:gd name="connsiteY198" fmla="*/ 4943192 h 6395450"/>
              <a:gd name="connsiteX199" fmla="*/ 3124047 w 6043926"/>
              <a:gd name="connsiteY199" fmla="*/ 4888871 h 6395450"/>
              <a:gd name="connsiteX200" fmla="*/ 3169315 w 6043926"/>
              <a:gd name="connsiteY200" fmla="*/ 4789283 h 6395450"/>
              <a:gd name="connsiteX201" fmla="*/ 3196475 w 6043926"/>
              <a:gd name="connsiteY201" fmla="*/ 4635374 h 6395450"/>
              <a:gd name="connsiteX202" fmla="*/ 3223636 w 6043926"/>
              <a:gd name="connsiteY202" fmla="*/ 4454305 h 6395450"/>
              <a:gd name="connsiteX203" fmla="*/ 3214582 w 6043926"/>
              <a:gd name="connsiteY203" fmla="*/ 3585172 h 6395450"/>
              <a:gd name="connsiteX204" fmla="*/ 3196475 w 6043926"/>
              <a:gd name="connsiteY204" fmla="*/ 3476531 h 6395450"/>
              <a:gd name="connsiteX205" fmla="*/ 3178368 w 6043926"/>
              <a:gd name="connsiteY205" fmla="*/ 3349782 h 6395450"/>
              <a:gd name="connsiteX206" fmla="*/ 3160261 w 6043926"/>
              <a:gd name="connsiteY206" fmla="*/ 3223034 h 6395450"/>
              <a:gd name="connsiteX207" fmla="*/ 3151208 w 6043926"/>
              <a:gd name="connsiteY207" fmla="*/ 3123445 h 6395450"/>
              <a:gd name="connsiteX208" fmla="*/ 3133101 w 6043926"/>
              <a:gd name="connsiteY208" fmla="*/ 3041964 h 6395450"/>
              <a:gd name="connsiteX209" fmla="*/ 3114994 w 6043926"/>
              <a:gd name="connsiteY209" fmla="*/ 2906162 h 6395450"/>
              <a:gd name="connsiteX210" fmla="*/ 3105940 w 6043926"/>
              <a:gd name="connsiteY210" fmla="*/ 2824681 h 6395450"/>
              <a:gd name="connsiteX211" fmla="*/ 3087834 w 6043926"/>
              <a:gd name="connsiteY211" fmla="*/ 2752253 h 6395450"/>
              <a:gd name="connsiteX212" fmla="*/ 3078780 w 6043926"/>
              <a:gd name="connsiteY212" fmla="*/ 2670772 h 6395450"/>
              <a:gd name="connsiteX213" fmla="*/ 3069727 w 6043926"/>
              <a:gd name="connsiteY213" fmla="*/ 2571184 h 6395450"/>
              <a:gd name="connsiteX214" fmla="*/ 3060673 w 6043926"/>
              <a:gd name="connsiteY214" fmla="*/ 2498756 h 6395450"/>
              <a:gd name="connsiteX215" fmla="*/ 3024459 w 6043926"/>
              <a:gd name="connsiteY215" fmla="*/ 2426329 h 6395450"/>
              <a:gd name="connsiteX216" fmla="*/ 2997299 w 6043926"/>
              <a:gd name="connsiteY216" fmla="*/ 2335794 h 6395450"/>
              <a:gd name="connsiteX217" fmla="*/ 2942978 w 6043926"/>
              <a:gd name="connsiteY217" fmla="*/ 2209045 h 6395450"/>
              <a:gd name="connsiteX218" fmla="*/ 2879604 w 6043926"/>
              <a:gd name="connsiteY218" fmla="*/ 2046083 h 6395450"/>
              <a:gd name="connsiteX219" fmla="*/ 2816230 w 6043926"/>
              <a:gd name="connsiteY219" fmla="*/ 1901228 h 6395450"/>
              <a:gd name="connsiteX220" fmla="*/ 2789069 w 6043926"/>
              <a:gd name="connsiteY220" fmla="*/ 1846907 h 6395450"/>
              <a:gd name="connsiteX221" fmla="*/ 2761909 w 6043926"/>
              <a:gd name="connsiteY221" fmla="*/ 1756372 h 6395450"/>
              <a:gd name="connsiteX222" fmla="*/ 2734748 w 6043926"/>
              <a:gd name="connsiteY222" fmla="*/ 1711105 h 6395450"/>
              <a:gd name="connsiteX223" fmla="*/ 2707588 w 6043926"/>
              <a:gd name="connsiteY223" fmla="*/ 1656784 h 6395450"/>
              <a:gd name="connsiteX224" fmla="*/ 2644214 w 6043926"/>
              <a:gd name="connsiteY224" fmla="*/ 1530036 h 6395450"/>
              <a:gd name="connsiteX225" fmla="*/ 2617053 w 6043926"/>
              <a:gd name="connsiteY225" fmla="*/ 1475715 h 6395450"/>
              <a:gd name="connsiteX226" fmla="*/ 2589893 w 6043926"/>
              <a:gd name="connsiteY226" fmla="*/ 1439501 h 6395450"/>
              <a:gd name="connsiteX227" fmla="*/ 2544626 w 6043926"/>
              <a:gd name="connsiteY227" fmla="*/ 1348966 h 6395450"/>
              <a:gd name="connsiteX228" fmla="*/ 2472198 w 6043926"/>
              <a:gd name="connsiteY228" fmla="*/ 1249378 h 6395450"/>
              <a:gd name="connsiteX229" fmla="*/ 2454091 w 6043926"/>
              <a:gd name="connsiteY229" fmla="*/ 1204111 h 6395450"/>
              <a:gd name="connsiteX230" fmla="*/ 2318289 w 6043926"/>
              <a:gd name="connsiteY230" fmla="*/ 1050202 h 6395450"/>
              <a:gd name="connsiteX231" fmla="*/ 2254915 w 6043926"/>
              <a:gd name="connsiteY231" fmla="*/ 977774 h 6395450"/>
              <a:gd name="connsiteX232" fmla="*/ 2191540 w 6043926"/>
              <a:gd name="connsiteY232" fmla="*/ 923453 h 6395450"/>
              <a:gd name="connsiteX233" fmla="*/ 2128166 w 6043926"/>
              <a:gd name="connsiteY233" fmla="*/ 860079 h 6395450"/>
              <a:gd name="connsiteX234" fmla="*/ 2010471 w 6043926"/>
              <a:gd name="connsiteY234" fmla="*/ 778598 h 6395450"/>
              <a:gd name="connsiteX235" fmla="*/ 1965204 w 6043926"/>
              <a:gd name="connsiteY235" fmla="*/ 742384 h 6395450"/>
              <a:gd name="connsiteX236" fmla="*/ 1928990 w 6043926"/>
              <a:gd name="connsiteY236" fmla="*/ 724277 h 6395450"/>
              <a:gd name="connsiteX237" fmla="*/ 1856562 w 6043926"/>
              <a:gd name="connsiteY237" fmla="*/ 669956 h 6395450"/>
              <a:gd name="connsiteX238" fmla="*/ 1747921 w 6043926"/>
              <a:gd name="connsiteY238" fmla="*/ 597529 h 6395450"/>
              <a:gd name="connsiteX239" fmla="*/ 1693600 w 6043926"/>
              <a:gd name="connsiteY239" fmla="*/ 579422 h 6395450"/>
              <a:gd name="connsiteX240" fmla="*/ 1630226 w 6043926"/>
              <a:gd name="connsiteY240" fmla="*/ 561315 h 6395450"/>
              <a:gd name="connsiteX241" fmla="*/ 1403889 w 6043926"/>
              <a:gd name="connsiteY241" fmla="*/ 615636 h 6395450"/>
              <a:gd name="connsiteX242" fmla="*/ 1114178 w 6043926"/>
              <a:gd name="connsiteY242" fmla="*/ 887240 h 6395450"/>
              <a:gd name="connsiteX243" fmla="*/ 960269 w 6043926"/>
              <a:gd name="connsiteY243" fmla="*/ 1086416 h 6395450"/>
              <a:gd name="connsiteX244" fmla="*/ 869735 w 6043926"/>
              <a:gd name="connsiteY244" fmla="*/ 1204111 h 6395450"/>
              <a:gd name="connsiteX245" fmla="*/ 824467 w 6043926"/>
              <a:gd name="connsiteY245" fmla="*/ 1294645 h 6395450"/>
              <a:gd name="connsiteX246" fmla="*/ 742986 w 6043926"/>
              <a:gd name="connsiteY246" fmla="*/ 1430447 h 6395450"/>
              <a:gd name="connsiteX247" fmla="*/ 697719 w 6043926"/>
              <a:gd name="connsiteY247" fmla="*/ 1539089 h 6395450"/>
              <a:gd name="connsiteX248" fmla="*/ 589077 w 6043926"/>
              <a:gd name="connsiteY248" fmla="*/ 1774479 h 6395450"/>
              <a:gd name="connsiteX249" fmla="*/ 507596 w 6043926"/>
              <a:gd name="connsiteY249" fmla="*/ 2018923 h 6395450"/>
              <a:gd name="connsiteX250" fmla="*/ 444222 w 6043926"/>
              <a:gd name="connsiteY250" fmla="*/ 2245259 h 6395450"/>
              <a:gd name="connsiteX251" fmla="*/ 426115 w 6043926"/>
              <a:gd name="connsiteY251" fmla="*/ 2344847 h 6395450"/>
              <a:gd name="connsiteX252" fmla="*/ 380847 w 6043926"/>
              <a:gd name="connsiteY252" fmla="*/ 2453489 h 6395450"/>
              <a:gd name="connsiteX253" fmla="*/ 371794 w 6043926"/>
              <a:gd name="connsiteY253" fmla="*/ 2571184 h 6395450"/>
              <a:gd name="connsiteX254" fmla="*/ 344634 w 6043926"/>
              <a:gd name="connsiteY254" fmla="*/ 2679826 h 6395450"/>
              <a:gd name="connsiteX255" fmla="*/ 326527 w 6043926"/>
              <a:gd name="connsiteY255" fmla="*/ 2879002 h 6395450"/>
              <a:gd name="connsiteX256" fmla="*/ 299366 w 6043926"/>
              <a:gd name="connsiteY256" fmla="*/ 2996697 h 6395450"/>
              <a:gd name="connsiteX257" fmla="*/ 281259 w 6043926"/>
              <a:gd name="connsiteY257" fmla="*/ 3105339 h 6395450"/>
              <a:gd name="connsiteX258" fmla="*/ 254099 w 6043926"/>
              <a:gd name="connsiteY258" fmla="*/ 3204927 h 6395450"/>
              <a:gd name="connsiteX259" fmla="*/ 245045 w 6043926"/>
              <a:gd name="connsiteY259" fmla="*/ 3313568 h 6395450"/>
              <a:gd name="connsiteX260" fmla="*/ 190725 w 6043926"/>
              <a:gd name="connsiteY260" fmla="*/ 3485584 h 6395450"/>
              <a:gd name="connsiteX261" fmla="*/ 199778 w 6043926"/>
              <a:gd name="connsiteY261" fmla="*/ 4209861 h 6395450"/>
              <a:gd name="connsiteX262" fmla="*/ 217885 w 6043926"/>
              <a:gd name="connsiteY262" fmla="*/ 4499572 h 6395450"/>
              <a:gd name="connsiteX263" fmla="*/ 226938 w 6043926"/>
              <a:gd name="connsiteY263" fmla="*/ 4581053 h 6395450"/>
              <a:gd name="connsiteX264" fmla="*/ 245045 w 6043926"/>
              <a:gd name="connsiteY264" fmla="*/ 4662535 h 6395450"/>
              <a:gd name="connsiteX265" fmla="*/ 263152 w 6043926"/>
              <a:gd name="connsiteY265" fmla="*/ 4879818 h 6395450"/>
              <a:gd name="connsiteX266" fmla="*/ 272206 w 6043926"/>
              <a:gd name="connsiteY266" fmla="*/ 4943192 h 6395450"/>
              <a:gd name="connsiteX267" fmla="*/ 290313 w 6043926"/>
              <a:gd name="connsiteY267" fmla="*/ 5015620 h 6395450"/>
              <a:gd name="connsiteX268" fmla="*/ 308420 w 6043926"/>
              <a:gd name="connsiteY268" fmla="*/ 5078994 h 6395450"/>
              <a:gd name="connsiteX269" fmla="*/ 344634 w 6043926"/>
              <a:gd name="connsiteY269" fmla="*/ 5142368 h 6395450"/>
              <a:gd name="connsiteX270" fmla="*/ 398954 w 6043926"/>
              <a:gd name="connsiteY270" fmla="*/ 5251010 h 6395450"/>
              <a:gd name="connsiteX271" fmla="*/ 435168 w 6043926"/>
              <a:gd name="connsiteY271" fmla="*/ 5323438 h 6395450"/>
              <a:gd name="connsiteX272" fmla="*/ 489489 w 6043926"/>
              <a:gd name="connsiteY272" fmla="*/ 5377758 h 6395450"/>
              <a:gd name="connsiteX273" fmla="*/ 525703 w 6043926"/>
              <a:gd name="connsiteY273" fmla="*/ 5441133 h 6395450"/>
              <a:gd name="connsiteX274" fmla="*/ 634344 w 6043926"/>
              <a:gd name="connsiteY274" fmla="*/ 5585988 h 6395450"/>
              <a:gd name="connsiteX275" fmla="*/ 670558 w 6043926"/>
              <a:gd name="connsiteY275" fmla="*/ 5640309 h 6395450"/>
              <a:gd name="connsiteX276" fmla="*/ 761093 w 6043926"/>
              <a:gd name="connsiteY276" fmla="*/ 5748950 h 6395450"/>
              <a:gd name="connsiteX277" fmla="*/ 824467 w 6043926"/>
              <a:gd name="connsiteY277" fmla="*/ 5839485 h 6395450"/>
              <a:gd name="connsiteX278" fmla="*/ 933109 w 6043926"/>
              <a:gd name="connsiteY278" fmla="*/ 5948127 h 6395450"/>
              <a:gd name="connsiteX279" fmla="*/ 969323 w 6043926"/>
              <a:gd name="connsiteY279" fmla="*/ 5984341 h 6395450"/>
              <a:gd name="connsiteX280" fmla="*/ 1141338 w 6043926"/>
              <a:gd name="connsiteY280" fmla="*/ 6092982 h 6395450"/>
              <a:gd name="connsiteX281" fmla="*/ 1195659 w 6043926"/>
              <a:gd name="connsiteY281" fmla="*/ 6120143 h 6395450"/>
              <a:gd name="connsiteX282" fmla="*/ 1240927 w 6043926"/>
              <a:gd name="connsiteY282" fmla="*/ 6147303 h 6395450"/>
              <a:gd name="connsiteX283" fmla="*/ 1322408 w 6043926"/>
              <a:gd name="connsiteY283" fmla="*/ 6183517 h 6395450"/>
              <a:gd name="connsiteX284" fmla="*/ 1367675 w 6043926"/>
              <a:gd name="connsiteY284" fmla="*/ 6192570 h 6395450"/>
              <a:gd name="connsiteX285" fmla="*/ 1403889 w 6043926"/>
              <a:gd name="connsiteY285" fmla="*/ 6219731 h 6395450"/>
              <a:gd name="connsiteX286" fmla="*/ 1458210 w 6043926"/>
              <a:gd name="connsiteY286" fmla="*/ 6237838 h 6395450"/>
              <a:gd name="connsiteX287" fmla="*/ 1503477 w 6043926"/>
              <a:gd name="connsiteY287" fmla="*/ 6255944 h 6395450"/>
              <a:gd name="connsiteX288" fmla="*/ 1575905 w 6043926"/>
              <a:gd name="connsiteY288" fmla="*/ 6283105 h 6395450"/>
              <a:gd name="connsiteX289" fmla="*/ 1621172 w 6043926"/>
              <a:gd name="connsiteY289" fmla="*/ 6310265 h 6395450"/>
              <a:gd name="connsiteX290" fmla="*/ 1720760 w 6043926"/>
              <a:gd name="connsiteY290" fmla="*/ 6319319 h 6395450"/>
              <a:gd name="connsiteX291" fmla="*/ 2064792 w 6043926"/>
              <a:gd name="connsiteY291" fmla="*/ 6301212 h 6395450"/>
              <a:gd name="connsiteX292" fmla="*/ 2119113 w 6043926"/>
              <a:gd name="connsiteY292" fmla="*/ 6283105 h 6395450"/>
              <a:gd name="connsiteX293" fmla="*/ 2173434 w 6043926"/>
              <a:gd name="connsiteY293" fmla="*/ 6255944 h 6395450"/>
              <a:gd name="connsiteX294" fmla="*/ 2218701 w 6043926"/>
              <a:gd name="connsiteY294" fmla="*/ 6237838 h 6395450"/>
              <a:gd name="connsiteX295" fmla="*/ 2300182 w 6043926"/>
              <a:gd name="connsiteY295" fmla="*/ 6183517 h 6395450"/>
              <a:gd name="connsiteX296" fmla="*/ 2381663 w 6043926"/>
              <a:gd name="connsiteY296" fmla="*/ 6102036 h 6395450"/>
              <a:gd name="connsiteX297" fmla="*/ 2435984 w 6043926"/>
              <a:gd name="connsiteY297" fmla="*/ 6047715 h 6395450"/>
              <a:gd name="connsiteX298" fmla="*/ 2463144 w 6043926"/>
              <a:gd name="connsiteY298" fmla="*/ 6002447 h 6395450"/>
              <a:gd name="connsiteX299" fmla="*/ 2499358 w 6043926"/>
              <a:gd name="connsiteY299" fmla="*/ 5948127 h 6395450"/>
              <a:gd name="connsiteX300" fmla="*/ 2526519 w 6043926"/>
              <a:gd name="connsiteY300" fmla="*/ 5893806 h 6395450"/>
              <a:gd name="connsiteX301" fmla="*/ 2589893 w 6043926"/>
              <a:gd name="connsiteY301" fmla="*/ 5794218 h 6395450"/>
              <a:gd name="connsiteX302" fmla="*/ 2671374 w 6043926"/>
              <a:gd name="connsiteY302" fmla="*/ 5694630 h 6395450"/>
              <a:gd name="connsiteX303" fmla="*/ 2707588 w 6043926"/>
              <a:gd name="connsiteY303" fmla="*/ 5631255 h 6395450"/>
              <a:gd name="connsiteX304" fmla="*/ 2725695 w 6043926"/>
              <a:gd name="connsiteY304" fmla="*/ 5595042 h 6395450"/>
              <a:gd name="connsiteX305" fmla="*/ 2770962 w 6043926"/>
              <a:gd name="connsiteY305" fmla="*/ 5531667 h 6395450"/>
              <a:gd name="connsiteX306" fmla="*/ 2834336 w 6043926"/>
              <a:gd name="connsiteY306" fmla="*/ 5404919 h 6395450"/>
              <a:gd name="connsiteX307" fmla="*/ 2861497 w 6043926"/>
              <a:gd name="connsiteY307" fmla="*/ 5350598 h 6395450"/>
              <a:gd name="connsiteX308" fmla="*/ 2915818 w 6043926"/>
              <a:gd name="connsiteY308" fmla="*/ 5223849 h 6395450"/>
              <a:gd name="connsiteX309" fmla="*/ 2952032 w 6043926"/>
              <a:gd name="connsiteY309" fmla="*/ 5151422 h 6395450"/>
              <a:gd name="connsiteX310" fmla="*/ 2961085 w 6043926"/>
              <a:gd name="connsiteY310" fmla="*/ 5088047 h 6395450"/>
              <a:gd name="connsiteX311" fmla="*/ 2997299 w 6043926"/>
              <a:gd name="connsiteY311" fmla="*/ 4925085 h 6395450"/>
              <a:gd name="connsiteX312" fmla="*/ 3024459 w 6043926"/>
              <a:gd name="connsiteY312" fmla="*/ 4671588 h 6395450"/>
              <a:gd name="connsiteX313" fmla="*/ 3042566 w 6043926"/>
              <a:gd name="connsiteY313" fmla="*/ 4581053 h 6395450"/>
              <a:gd name="connsiteX314" fmla="*/ 3060673 w 6043926"/>
              <a:gd name="connsiteY314" fmla="*/ 4282289 h 6395450"/>
              <a:gd name="connsiteX315" fmla="*/ 3096887 w 6043926"/>
              <a:gd name="connsiteY315" fmla="*/ 4119327 h 6395450"/>
              <a:gd name="connsiteX316" fmla="*/ 3124047 w 6043926"/>
              <a:gd name="connsiteY316" fmla="*/ 3956364 h 6395450"/>
              <a:gd name="connsiteX317" fmla="*/ 3142154 w 6043926"/>
              <a:gd name="connsiteY317" fmla="*/ 3811509 h 6395450"/>
              <a:gd name="connsiteX318" fmla="*/ 3160261 w 6043926"/>
              <a:gd name="connsiteY318" fmla="*/ 3639493 h 6395450"/>
              <a:gd name="connsiteX319" fmla="*/ 3169315 w 6043926"/>
              <a:gd name="connsiteY319" fmla="*/ 3458424 h 6395450"/>
              <a:gd name="connsiteX320" fmla="*/ 3151208 w 6043926"/>
              <a:gd name="connsiteY320" fmla="*/ 2109457 h 6395450"/>
              <a:gd name="connsiteX321" fmla="*/ 3096887 w 6043926"/>
              <a:gd name="connsiteY321" fmla="*/ 2000816 h 6395450"/>
              <a:gd name="connsiteX322" fmla="*/ 3042566 w 6043926"/>
              <a:gd name="connsiteY322" fmla="*/ 1901228 h 6395450"/>
              <a:gd name="connsiteX323" fmla="*/ 2961085 w 6043926"/>
              <a:gd name="connsiteY323" fmla="*/ 1692998 h 6395450"/>
              <a:gd name="connsiteX324" fmla="*/ 2897711 w 6043926"/>
              <a:gd name="connsiteY324" fmla="*/ 1602463 h 6395450"/>
              <a:gd name="connsiteX325" fmla="*/ 2861497 w 6043926"/>
              <a:gd name="connsiteY325" fmla="*/ 1520982 h 6395450"/>
              <a:gd name="connsiteX326" fmla="*/ 2798123 w 6043926"/>
              <a:gd name="connsiteY326" fmla="*/ 1448554 h 6395450"/>
              <a:gd name="connsiteX327" fmla="*/ 2707588 w 6043926"/>
              <a:gd name="connsiteY327" fmla="*/ 1294645 h 6395450"/>
              <a:gd name="connsiteX328" fmla="*/ 2653267 w 6043926"/>
              <a:gd name="connsiteY328" fmla="*/ 1231271 h 6395450"/>
              <a:gd name="connsiteX329" fmla="*/ 2608000 w 6043926"/>
              <a:gd name="connsiteY329" fmla="*/ 1158843 h 6395450"/>
              <a:gd name="connsiteX330" fmla="*/ 2544626 w 6043926"/>
              <a:gd name="connsiteY330" fmla="*/ 1095469 h 6395450"/>
              <a:gd name="connsiteX331" fmla="*/ 2490305 w 6043926"/>
              <a:gd name="connsiteY331" fmla="*/ 1023042 h 6395450"/>
              <a:gd name="connsiteX332" fmla="*/ 2381663 w 6043926"/>
              <a:gd name="connsiteY332" fmla="*/ 923453 h 6395450"/>
              <a:gd name="connsiteX333" fmla="*/ 2318289 w 6043926"/>
              <a:gd name="connsiteY333" fmla="*/ 878186 h 6395450"/>
              <a:gd name="connsiteX334" fmla="*/ 2273022 w 6043926"/>
              <a:gd name="connsiteY334" fmla="*/ 851026 h 6395450"/>
              <a:gd name="connsiteX335" fmla="*/ 2182487 w 6043926"/>
              <a:gd name="connsiteY335" fmla="*/ 769544 h 6395450"/>
              <a:gd name="connsiteX336" fmla="*/ 2082899 w 6043926"/>
              <a:gd name="connsiteY336" fmla="*/ 733331 h 6395450"/>
              <a:gd name="connsiteX337" fmla="*/ 1992364 w 6043926"/>
              <a:gd name="connsiteY337" fmla="*/ 688063 h 6395450"/>
              <a:gd name="connsiteX338" fmla="*/ 1865616 w 6043926"/>
              <a:gd name="connsiteY338" fmla="*/ 642796 h 6395450"/>
              <a:gd name="connsiteX339" fmla="*/ 1820348 w 6043926"/>
              <a:gd name="connsiteY339" fmla="*/ 633743 h 6395450"/>
              <a:gd name="connsiteX340" fmla="*/ 1440103 w 6043926"/>
              <a:gd name="connsiteY340" fmla="*/ 606582 h 6395450"/>
              <a:gd name="connsiteX341" fmla="*/ 1340515 w 6043926"/>
              <a:gd name="connsiteY341" fmla="*/ 642796 h 6395450"/>
              <a:gd name="connsiteX342" fmla="*/ 1295247 w 6043926"/>
              <a:gd name="connsiteY342" fmla="*/ 669956 h 6395450"/>
              <a:gd name="connsiteX343" fmla="*/ 1195659 w 6043926"/>
              <a:gd name="connsiteY343" fmla="*/ 742384 h 6395450"/>
              <a:gd name="connsiteX344" fmla="*/ 1105125 w 6043926"/>
              <a:gd name="connsiteY344" fmla="*/ 832919 h 6395450"/>
              <a:gd name="connsiteX345" fmla="*/ 1068911 w 6043926"/>
              <a:gd name="connsiteY345" fmla="*/ 887240 h 6395450"/>
              <a:gd name="connsiteX346" fmla="*/ 1023643 w 6043926"/>
              <a:gd name="connsiteY346" fmla="*/ 941560 h 6395450"/>
              <a:gd name="connsiteX347" fmla="*/ 978376 w 6043926"/>
              <a:gd name="connsiteY347" fmla="*/ 1013988 h 6395450"/>
              <a:gd name="connsiteX348" fmla="*/ 905948 w 6043926"/>
              <a:gd name="connsiteY348" fmla="*/ 1158843 h 6395450"/>
              <a:gd name="connsiteX349" fmla="*/ 815414 w 6043926"/>
              <a:gd name="connsiteY349" fmla="*/ 1294645 h 6395450"/>
              <a:gd name="connsiteX350" fmla="*/ 779200 w 6043926"/>
              <a:gd name="connsiteY350" fmla="*/ 1367073 h 6395450"/>
              <a:gd name="connsiteX351" fmla="*/ 715826 w 6043926"/>
              <a:gd name="connsiteY351" fmla="*/ 1520982 h 6395450"/>
              <a:gd name="connsiteX352" fmla="*/ 670558 w 6043926"/>
              <a:gd name="connsiteY352" fmla="*/ 1702051 h 6395450"/>
              <a:gd name="connsiteX353" fmla="*/ 616237 w 6043926"/>
              <a:gd name="connsiteY353" fmla="*/ 1892174 h 6395450"/>
              <a:gd name="connsiteX354" fmla="*/ 589077 w 6043926"/>
              <a:gd name="connsiteY354" fmla="*/ 1991762 h 6395450"/>
              <a:gd name="connsiteX355" fmla="*/ 561917 w 6043926"/>
              <a:gd name="connsiteY355" fmla="*/ 2109457 h 6395450"/>
              <a:gd name="connsiteX356" fmla="*/ 525703 w 6043926"/>
              <a:gd name="connsiteY356" fmla="*/ 2209045 h 6395450"/>
              <a:gd name="connsiteX357" fmla="*/ 498542 w 6043926"/>
              <a:gd name="connsiteY357" fmla="*/ 2326741 h 6395450"/>
              <a:gd name="connsiteX358" fmla="*/ 435168 w 6043926"/>
              <a:gd name="connsiteY358" fmla="*/ 2516863 h 6395450"/>
              <a:gd name="connsiteX359" fmla="*/ 426115 w 6043926"/>
              <a:gd name="connsiteY359" fmla="*/ 2616451 h 6395450"/>
              <a:gd name="connsiteX360" fmla="*/ 408008 w 6043926"/>
              <a:gd name="connsiteY360" fmla="*/ 2697933 h 6395450"/>
              <a:gd name="connsiteX361" fmla="*/ 389901 w 6043926"/>
              <a:gd name="connsiteY361" fmla="*/ 2788467 h 6395450"/>
              <a:gd name="connsiteX362" fmla="*/ 335580 w 6043926"/>
              <a:gd name="connsiteY362" fmla="*/ 3078178 h 6395450"/>
              <a:gd name="connsiteX363" fmla="*/ 308420 w 6043926"/>
              <a:gd name="connsiteY363" fmla="*/ 3467477 h 6395450"/>
              <a:gd name="connsiteX364" fmla="*/ 335580 w 6043926"/>
              <a:gd name="connsiteY364" fmla="*/ 4445251 h 6395450"/>
              <a:gd name="connsiteX365" fmla="*/ 344634 w 6043926"/>
              <a:gd name="connsiteY365" fmla="*/ 4553893 h 6395450"/>
              <a:gd name="connsiteX366" fmla="*/ 371794 w 6043926"/>
              <a:gd name="connsiteY366" fmla="*/ 4653481 h 6395450"/>
              <a:gd name="connsiteX367" fmla="*/ 435168 w 6043926"/>
              <a:gd name="connsiteY367" fmla="*/ 4952245 h 6395450"/>
              <a:gd name="connsiteX368" fmla="*/ 525703 w 6043926"/>
              <a:gd name="connsiteY368" fmla="*/ 5133315 h 6395450"/>
              <a:gd name="connsiteX369" fmla="*/ 625291 w 6043926"/>
              <a:gd name="connsiteY369" fmla="*/ 5341544 h 6395450"/>
              <a:gd name="connsiteX370" fmla="*/ 661505 w 6043926"/>
              <a:gd name="connsiteY370" fmla="*/ 5377758 h 6395450"/>
              <a:gd name="connsiteX371" fmla="*/ 697719 w 6043926"/>
              <a:gd name="connsiteY371" fmla="*/ 5423026 h 6395450"/>
              <a:gd name="connsiteX372" fmla="*/ 761093 w 6043926"/>
              <a:gd name="connsiteY372" fmla="*/ 5486400 h 6395450"/>
              <a:gd name="connsiteX373" fmla="*/ 860681 w 6043926"/>
              <a:gd name="connsiteY373" fmla="*/ 5531667 h 6395450"/>
              <a:gd name="connsiteX374" fmla="*/ 1530637 w 6043926"/>
              <a:gd name="connsiteY374" fmla="*/ 5522614 h 6395450"/>
              <a:gd name="connsiteX375" fmla="*/ 1612119 w 6043926"/>
              <a:gd name="connsiteY375" fmla="*/ 5513560 h 6395450"/>
              <a:gd name="connsiteX376" fmla="*/ 1711707 w 6043926"/>
              <a:gd name="connsiteY376" fmla="*/ 5504507 h 6395450"/>
              <a:gd name="connsiteX377" fmla="*/ 1775081 w 6043926"/>
              <a:gd name="connsiteY377" fmla="*/ 5486400 h 6395450"/>
              <a:gd name="connsiteX378" fmla="*/ 1865616 w 6043926"/>
              <a:gd name="connsiteY378" fmla="*/ 5477346 h 6395450"/>
              <a:gd name="connsiteX379" fmla="*/ 1947097 w 6043926"/>
              <a:gd name="connsiteY379" fmla="*/ 5468293 h 6395450"/>
              <a:gd name="connsiteX380" fmla="*/ 2110059 w 6043926"/>
              <a:gd name="connsiteY380" fmla="*/ 5432079 h 6395450"/>
              <a:gd name="connsiteX381" fmla="*/ 2227754 w 6043926"/>
              <a:gd name="connsiteY381" fmla="*/ 5423026 h 6395450"/>
              <a:gd name="connsiteX382" fmla="*/ 2300182 w 6043926"/>
              <a:gd name="connsiteY382" fmla="*/ 5404919 h 6395450"/>
              <a:gd name="connsiteX383" fmla="*/ 2354503 w 6043926"/>
              <a:gd name="connsiteY383" fmla="*/ 5386812 h 6395450"/>
              <a:gd name="connsiteX384" fmla="*/ 2417877 w 6043926"/>
              <a:gd name="connsiteY384" fmla="*/ 5368705 h 6395450"/>
              <a:gd name="connsiteX385" fmla="*/ 2499358 w 6043926"/>
              <a:gd name="connsiteY385" fmla="*/ 5323438 h 6395450"/>
              <a:gd name="connsiteX386" fmla="*/ 2535572 w 6043926"/>
              <a:gd name="connsiteY386" fmla="*/ 5314384 h 6395450"/>
              <a:gd name="connsiteX387" fmla="*/ 2562733 w 6043926"/>
              <a:gd name="connsiteY387" fmla="*/ 5296277 h 6395450"/>
              <a:gd name="connsiteX388" fmla="*/ 2689481 w 6043926"/>
              <a:gd name="connsiteY388" fmla="*/ 5142368 h 6395450"/>
              <a:gd name="connsiteX389" fmla="*/ 2716641 w 6043926"/>
              <a:gd name="connsiteY389" fmla="*/ 5069941 h 6395450"/>
              <a:gd name="connsiteX390" fmla="*/ 2752855 w 6043926"/>
              <a:gd name="connsiteY390" fmla="*/ 5015620 h 6395450"/>
              <a:gd name="connsiteX391" fmla="*/ 2780016 w 6043926"/>
              <a:gd name="connsiteY391" fmla="*/ 4961299 h 6395450"/>
              <a:gd name="connsiteX392" fmla="*/ 2834336 w 6043926"/>
              <a:gd name="connsiteY392" fmla="*/ 4807390 h 6395450"/>
              <a:gd name="connsiteX393" fmla="*/ 2852443 w 6043926"/>
              <a:gd name="connsiteY393" fmla="*/ 4734962 h 6395450"/>
              <a:gd name="connsiteX394" fmla="*/ 2879604 w 6043926"/>
              <a:gd name="connsiteY394" fmla="*/ 4644428 h 6395450"/>
              <a:gd name="connsiteX395" fmla="*/ 2888657 w 6043926"/>
              <a:gd name="connsiteY395" fmla="*/ 4553893 h 6395450"/>
              <a:gd name="connsiteX396" fmla="*/ 2897711 w 6043926"/>
              <a:gd name="connsiteY396" fmla="*/ 4381877 h 6395450"/>
              <a:gd name="connsiteX397" fmla="*/ 2915818 w 6043926"/>
              <a:gd name="connsiteY397" fmla="*/ 4282289 h 6395450"/>
              <a:gd name="connsiteX398" fmla="*/ 2924871 w 6043926"/>
              <a:gd name="connsiteY398" fmla="*/ 4200808 h 6395450"/>
              <a:gd name="connsiteX399" fmla="*/ 2952032 w 6043926"/>
              <a:gd name="connsiteY399" fmla="*/ 4019739 h 6395450"/>
              <a:gd name="connsiteX400" fmla="*/ 2979192 w 6043926"/>
              <a:gd name="connsiteY400" fmla="*/ 3730028 h 6395450"/>
              <a:gd name="connsiteX401" fmla="*/ 2997299 w 6043926"/>
              <a:gd name="connsiteY401" fmla="*/ 2616451 h 6395450"/>
              <a:gd name="connsiteX402" fmla="*/ 2979192 w 6043926"/>
              <a:gd name="connsiteY402" fmla="*/ 1747319 h 6395450"/>
              <a:gd name="connsiteX403" fmla="*/ 2933925 w 6043926"/>
              <a:gd name="connsiteY403" fmla="*/ 1584356 h 6395450"/>
              <a:gd name="connsiteX404" fmla="*/ 2888657 w 6043926"/>
              <a:gd name="connsiteY404" fmla="*/ 1520982 h 6395450"/>
              <a:gd name="connsiteX405" fmla="*/ 2825283 w 6043926"/>
              <a:gd name="connsiteY405" fmla="*/ 1376127 h 6395450"/>
              <a:gd name="connsiteX406" fmla="*/ 2780016 w 6043926"/>
              <a:gd name="connsiteY406" fmla="*/ 1294645 h 6395450"/>
              <a:gd name="connsiteX407" fmla="*/ 2743802 w 6043926"/>
              <a:gd name="connsiteY407" fmla="*/ 1222218 h 6395450"/>
              <a:gd name="connsiteX408" fmla="*/ 2698535 w 6043926"/>
              <a:gd name="connsiteY408" fmla="*/ 1149790 h 6395450"/>
              <a:gd name="connsiteX409" fmla="*/ 2671374 w 6043926"/>
              <a:gd name="connsiteY409" fmla="*/ 1077362 h 6395450"/>
              <a:gd name="connsiteX410" fmla="*/ 2617053 w 6043926"/>
              <a:gd name="connsiteY410" fmla="*/ 1023042 h 6395450"/>
              <a:gd name="connsiteX411" fmla="*/ 2517465 w 6043926"/>
              <a:gd name="connsiteY411" fmla="*/ 896293 h 6395450"/>
              <a:gd name="connsiteX412" fmla="*/ 2445037 w 6043926"/>
              <a:gd name="connsiteY412" fmla="*/ 832919 h 6395450"/>
              <a:gd name="connsiteX413" fmla="*/ 2399770 w 6043926"/>
              <a:gd name="connsiteY413" fmla="*/ 778598 h 6395450"/>
              <a:gd name="connsiteX414" fmla="*/ 2263968 w 6043926"/>
              <a:gd name="connsiteY414" fmla="*/ 688063 h 6395450"/>
              <a:gd name="connsiteX415" fmla="*/ 2218701 w 6043926"/>
              <a:gd name="connsiteY415" fmla="*/ 651849 h 6395450"/>
              <a:gd name="connsiteX416" fmla="*/ 2091952 w 6043926"/>
              <a:gd name="connsiteY416" fmla="*/ 570368 h 6395450"/>
              <a:gd name="connsiteX417" fmla="*/ 1919936 w 6043926"/>
              <a:gd name="connsiteY417" fmla="*/ 479834 h 6395450"/>
              <a:gd name="connsiteX418" fmla="*/ 1883723 w 6043926"/>
              <a:gd name="connsiteY418" fmla="*/ 461727 h 6395450"/>
              <a:gd name="connsiteX419" fmla="*/ 1693600 w 6043926"/>
              <a:gd name="connsiteY419" fmla="*/ 353085 h 6395450"/>
              <a:gd name="connsiteX420" fmla="*/ 1621172 w 6043926"/>
              <a:gd name="connsiteY420" fmla="*/ 325925 h 6395450"/>
              <a:gd name="connsiteX421" fmla="*/ 1566851 w 6043926"/>
              <a:gd name="connsiteY421" fmla="*/ 289711 h 6395450"/>
              <a:gd name="connsiteX422" fmla="*/ 1494424 w 6043926"/>
              <a:gd name="connsiteY422" fmla="*/ 271604 h 6395450"/>
              <a:gd name="connsiteX423" fmla="*/ 1421996 w 6043926"/>
              <a:gd name="connsiteY423" fmla="*/ 244443 h 6395450"/>
              <a:gd name="connsiteX424" fmla="*/ 1259034 w 6043926"/>
              <a:gd name="connsiteY424" fmla="*/ 262550 h 6395450"/>
              <a:gd name="connsiteX425" fmla="*/ 1168499 w 6043926"/>
              <a:gd name="connsiteY425" fmla="*/ 344032 h 6395450"/>
              <a:gd name="connsiteX426" fmla="*/ 1123232 w 6043926"/>
              <a:gd name="connsiteY426" fmla="*/ 389299 h 6395450"/>
              <a:gd name="connsiteX427" fmla="*/ 1032697 w 6043926"/>
              <a:gd name="connsiteY427" fmla="*/ 525101 h 6395450"/>
              <a:gd name="connsiteX428" fmla="*/ 996483 w 6043926"/>
              <a:gd name="connsiteY428" fmla="*/ 606582 h 6395450"/>
              <a:gd name="connsiteX429" fmla="*/ 924055 w 6043926"/>
              <a:gd name="connsiteY429" fmla="*/ 769544 h 6395450"/>
              <a:gd name="connsiteX430" fmla="*/ 896895 w 6043926"/>
              <a:gd name="connsiteY430" fmla="*/ 878186 h 6395450"/>
              <a:gd name="connsiteX431" fmla="*/ 815414 w 6043926"/>
              <a:gd name="connsiteY431" fmla="*/ 1113576 h 6395450"/>
              <a:gd name="connsiteX432" fmla="*/ 733933 w 6043926"/>
              <a:gd name="connsiteY432" fmla="*/ 1484768 h 6395450"/>
              <a:gd name="connsiteX433" fmla="*/ 688665 w 6043926"/>
              <a:gd name="connsiteY433" fmla="*/ 1801640 h 6395450"/>
              <a:gd name="connsiteX434" fmla="*/ 670558 w 6043926"/>
              <a:gd name="connsiteY434" fmla="*/ 2236206 h 6395450"/>
              <a:gd name="connsiteX435" fmla="*/ 652451 w 6043926"/>
              <a:gd name="connsiteY435" fmla="*/ 2335794 h 6395450"/>
              <a:gd name="connsiteX436" fmla="*/ 625291 w 6043926"/>
              <a:gd name="connsiteY436" fmla="*/ 2562131 h 6395450"/>
              <a:gd name="connsiteX437" fmla="*/ 616237 w 6043926"/>
              <a:gd name="connsiteY437" fmla="*/ 2833735 h 6395450"/>
              <a:gd name="connsiteX438" fmla="*/ 580024 w 6043926"/>
              <a:gd name="connsiteY438" fmla="*/ 2933323 h 6395450"/>
              <a:gd name="connsiteX439" fmla="*/ 570970 w 6043926"/>
              <a:gd name="connsiteY439" fmla="*/ 3023857 h 6395450"/>
              <a:gd name="connsiteX440" fmla="*/ 561917 w 6043926"/>
              <a:gd name="connsiteY440" fmla="*/ 3069125 h 6395450"/>
              <a:gd name="connsiteX441" fmla="*/ 534756 w 6043926"/>
              <a:gd name="connsiteY441" fmla="*/ 3277354 h 6395450"/>
              <a:gd name="connsiteX442" fmla="*/ 525703 w 6043926"/>
              <a:gd name="connsiteY442" fmla="*/ 3585172 h 6395450"/>
              <a:gd name="connsiteX443" fmla="*/ 516649 w 6043926"/>
              <a:gd name="connsiteY443" fmla="*/ 3684760 h 6395450"/>
              <a:gd name="connsiteX444" fmla="*/ 507596 w 6043926"/>
              <a:gd name="connsiteY444" fmla="*/ 3892990 h 6395450"/>
              <a:gd name="connsiteX445" fmla="*/ 543810 w 6043926"/>
              <a:gd name="connsiteY445" fmla="*/ 4762123 h 6395450"/>
              <a:gd name="connsiteX446" fmla="*/ 580024 w 6043926"/>
              <a:gd name="connsiteY446" fmla="*/ 4925085 h 6395450"/>
              <a:gd name="connsiteX447" fmla="*/ 625291 w 6043926"/>
              <a:gd name="connsiteY447" fmla="*/ 4997513 h 6395450"/>
              <a:gd name="connsiteX448" fmla="*/ 679612 w 6043926"/>
              <a:gd name="connsiteY448" fmla="*/ 5160475 h 6395450"/>
              <a:gd name="connsiteX449" fmla="*/ 697719 w 6043926"/>
              <a:gd name="connsiteY449" fmla="*/ 5223849 h 6395450"/>
              <a:gd name="connsiteX450" fmla="*/ 742986 w 6043926"/>
              <a:gd name="connsiteY450" fmla="*/ 5287224 h 6395450"/>
              <a:gd name="connsiteX451" fmla="*/ 788253 w 6043926"/>
              <a:gd name="connsiteY451" fmla="*/ 5395865 h 6395450"/>
              <a:gd name="connsiteX452" fmla="*/ 806360 w 6043926"/>
              <a:gd name="connsiteY452" fmla="*/ 5450186 h 6395450"/>
              <a:gd name="connsiteX453" fmla="*/ 833521 w 6043926"/>
              <a:gd name="connsiteY453" fmla="*/ 5504507 h 6395450"/>
              <a:gd name="connsiteX454" fmla="*/ 905948 w 6043926"/>
              <a:gd name="connsiteY454" fmla="*/ 5622202 h 6395450"/>
              <a:gd name="connsiteX455" fmla="*/ 933109 w 6043926"/>
              <a:gd name="connsiteY455" fmla="*/ 5667469 h 6395450"/>
              <a:gd name="connsiteX456" fmla="*/ 1032697 w 6043926"/>
              <a:gd name="connsiteY456" fmla="*/ 5776111 h 6395450"/>
              <a:gd name="connsiteX457" fmla="*/ 1068911 w 6043926"/>
              <a:gd name="connsiteY457" fmla="*/ 5803271 h 6395450"/>
              <a:gd name="connsiteX458" fmla="*/ 1123232 w 6043926"/>
              <a:gd name="connsiteY458" fmla="*/ 5821378 h 6395450"/>
              <a:gd name="connsiteX459" fmla="*/ 1168499 w 6043926"/>
              <a:gd name="connsiteY459" fmla="*/ 5848539 h 6395450"/>
              <a:gd name="connsiteX460" fmla="*/ 1259034 w 6043926"/>
              <a:gd name="connsiteY460" fmla="*/ 5884752 h 6395450"/>
              <a:gd name="connsiteX461" fmla="*/ 1394836 w 6043926"/>
              <a:gd name="connsiteY461" fmla="*/ 5893806 h 6395450"/>
              <a:gd name="connsiteX462" fmla="*/ 1431049 w 6043926"/>
              <a:gd name="connsiteY462" fmla="*/ 5902859 h 6395450"/>
              <a:gd name="connsiteX463" fmla="*/ 1639279 w 6043926"/>
              <a:gd name="connsiteY463" fmla="*/ 5930020 h 6395450"/>
              <a:gd name="connsiteX464" fmla="*/ 1938043 w 6043926"/>
              <a:gd name="connsiteY464" fmla="*/ 5911913 h 6395450"/>
              <a:gd name="connsiteX465" fmla="*/ 2019525 w 6043926"/>
              <a:gd name="connsiteY465" fmla="*/ 5839485 h 6395450"/>
              <a:gd name="connsiteX466" fmla="*/ 2091952 w 6043926"/>
              <a:gd name="connsiteY466" fmla="*/ 5794218 h 6395450"/>
              <a:gd name="connsiteX467" fmla="*/ 2182487 w 6043926"/>
              <a:gd name="connsiteY467" fmla="*/ 5694630 h 6395450"/>
              <a:gd name="connsiteX468" fmla="*/ 2273022 w 6043926"/>
              <a:gd name="connsiteY468" fmla="*/ 5585988 h 6395450"/>
              <a:gd name="connsiteX469" fmla="*/ 2363556 w 6043926"/>
              <a:gd name="connsiteY469" fmla="*/ 5477346 h 6395450"/>
              <a:gd name="connsiteX470" fmla="*/ 2435984 w 6043926"/>
              <a:gd name="connsiteY470" fmla="*/ 5332491 h 6395450"/>
              <a:gd name="connsiteX471" fmla="*/ 2481251 w 6043926"/>
              <a:gd name="connsiteY471" fmla="*/ 5251010 h 6395450"/>
              <a:gd name="connsiteX472" fmla="*/ 2535572 w 6043926"/>
              <a:gd name="connsiteY472" fmla="*/ 5106154 h 6395450"/>
              <a:gd name="connsiteX473" fmla="*/ 2580839 w 6043926"/>
              <a:gd name="connsiteY473" fmla="*/ 5015620 h 6395450"/>
              <a:gd name="connsiteX474" fmla="*/ 2635160 w 6043926"/>
              <a:gd name="connsiteY474" fmla="*/ 4870764 h 6395450"/>
              <a:gd name="connsiteX475" fmla="*/ 2662321 w 6043926"/>
              <a:gd name="connsiteY475" fmla="*/ 4816443 h 6395450"/>
              <a:gd name="connsiteX476" fmla="*/ 2680428 w 6043926"/>
              <a:gd name="connsiteY476" fmla="*/ 4753069 h 6395450"/>
              <a:gd name="connsiteX477" fmla="*/ 2743802 w 6043926"/>
              <a:gd name="connsiteY477" fmla="*/ 4635374 h 6395450"/>
              <a:gd name="connsiteX478" fmla="*/ 2770962 w 6043926"/>
              <a:gd name="connsiteY478" fmla="*/ 4481465 h 6395450"/>
              <a:gd name="connsiteX479" fmla="*/ 2789069 w 6043926"/>
              <a:gd name="connsiteY479" fmla="*/ 4381877 h 6395450"/>
              <a:gd name="connsiteX480" fmla="*/ 2807176 w 6043926"/>
              <a:gd name="connsiteY480" fmla="*/ 4191754 h 6395450"/>
              <a:gd name="connsiteX481" fmla="*/ 2816230 w 6043926"/>
              <a:gd name="connsiteY481" fmla="*/ 4092166 h 6395450"/>
              <a:gd name="connsiteX482" fmla="*/ 2843390 w 6043926"/>
              <a:gd name="connsiteY482" fmla="*/ 4019739 h 6395450"/>
              <a:gd name="connsiteX483" fmla="*/ 2870550 w 6043926"/>
              <a:gd name="connsiteY483" fmla="*/ 3241141 h 6395450"/>
              <a:gd name="connsiteX484" fmla="*/ 2897711 w 6043926"/>
              <a:gd name="connsiteY484" fmla="*/ 3141552 h 6395450"/>
              <a:gd name="connsiteX485" fmla="*/ 2915818 w 6043926"/>
              <a:gd name="connsiteY485" fmla="*/ 2860895 h 6395450"/>
              <a:gd name="connsiteX486" fmla="*/ 2942978 w 6043926"/>
              <a:gd name="connsiteY486" fmla="*/ 2770360 h 6395450"/>
              <a:gd name="connsiteX487" fmla="*/ 2933925 w 6043926"/>
              <a:gd name="connsiteY487" fmla="*/ 2091350 h 6395450"/>
              <a:gd name="connsiteX488" fmla="*/ 2915818 w 6043926"/>
              <a:gd name="connsiteY488" fmla="*/ 1928388 h 6395450"/>
              <a:gd name="connsiteX489" fmla="*/ 2888657 w 6043926"/>
              <a:gd name="connsiteY489" fmla="*/ 1837853 h 6395450"/>
              <a:gd name="connsiteX490" fmla="*/ 2852443 w 6043926"/>
              <a:gd name="connsiteY490" fmla="*/ 1665838 h 6395450"/>
              <a:gd name="connsiteX491" fmla="*/ 2798123 w 6043926"/>
              <a:gd name="connsiteY491" fmla="*/ 1475715 h 6395450"/>
              <a:gd name="connsiteX492" fmla="*/ 2780016 w 6043926"/>
              <a:gd name="connsiteY492" fmla="*/ 1358020 h 6395450"/>
              <a:gd name="connsiteX493" fmla="*/ 2743802 w 6043926"/>
              <a:gd name="connsiteY493" fmla="*/ 1303699 h 6395450"/>
              <a:gd name="connsiteX494" fmla="*/ 2734748 w 6043926"/>
              <a:gd name="connsiteY494" fmla="*/ 1276539 h 6395450"/>
              <a:gd name="connsiteX495" fmla="*/ 2689481 w 6043926"/>
              <a:gd name="connsiteY495" fmla="*/ 1195057 h 6395450"/>
              <a:gd name="connsiteX496" fmla="*/ 2526519 w 6043926"/>
              <a:gd name="connsiteY496" fmla="*/ 968721 h 6395450"/>
              <a:gd name="connsiteX497" fmla="*/ 2481251 w 6043926"/>
              <a:gd name="connsiteY497" fmla="*/ 905346 h 6395450"/>
              <a:gd name="connsiteX498" fmla="*/ 2363556 w 6043926"/>
              <a:gd name="connsiteY498" fmla="*/ 778598 h 6395450"/>
              <a:gd name="connsiteX499" fmla="*/ 2300182 w 6043926"/>
              <a:gd name="connsiteY499" fmla="*/ 706170 h 6395450"/>
              <a:gd name="connsiteX500" fmla="*/ 2191540 w 6043926"/>
              <a:gd name="connsiteY500" fmla="*/ 597529 h 6395450"/>
              <a:gd name="connsiteX501" fmla="*/ 2064792 w 6043926"/>
              <a:gd name="connsiteY501" fmla="*/ 516047 h 6395450"/>
              <a:gd name="connsiteX502" fmla="*/ 2019525 w 6043926"/>
              <a:gd name="connsiteY502" fmla="*/ 488887 h 6395450"/>
              <a:gd name="connsiteX503" fmla="*/ 1965204 w 6043926"/>
              <a:gd name="connsiteY503" fmla="*/ 452673 h 6395450"/>
              <a:gd name="connsiteX504" fmla="*/ 1865616 w 6043926"/>
              <a:gd name="connsiteY504" fmla="*/ 407406 h 6395450"/>
              <a:gd name="connsiteX505" fmla="*/ 1775081 w 6043926"/>
              <a:gd name="connsiteY505" fmla="*/ 362139 h 6395450"/>
              <a:gd name="connsiteX506" fmla="*/ 1612119 w 6043926"/>
              <a:gd name="connsiteY506" fmla="*/ 307818 h 6395450"/>
              <a:gd name="connsiteX507" fmla="*/ 1557798 w 6043926"/>
              <a:gd name="connsiteY507" fmla="*/ 289711 h 6395450"/>
              <a:gd name="connsiteX508" fmla="*/ 1503477 w 6043926"/>
              <a:gd name="connsiteY508" fmla="*/ 280657 h 6395450"/>
              <a:gd name="connsiteX509" fmla="*/ 1440103 w 6043926"/>
              <a:gd name="connsiteY509" fmla="*/ 262550 h 6395450"/>
              <a:gd name="connsiteX510" fmla="*/ 1385782 w 6043926"/>
              <a:gd name="connsiteY510" fmla="*/ 244443 h 6395450"/>
              <a:gd name="connsiteX511" fmla="*/ 1222820 w 6043926"/>
              <a:gd name="connsiteY511" fmla="*/ 226337 h 6395450"/>
              <a:gd name="connsiteX512" fmla="*/ 996483 w 6043926"/>
              <a:gd name="connsiteY512" fmla="*/ 253497 h 6395450"/>
              <a:gd name="connsiteX513" fmla="*/ 905948 w 6043926"/>
              <a:gd name="connsiteY513" fmla="*/ 334978 h 6395450"/>
              <a:gd name="connsiteX514" fmla="*/ 706772 w 6043926"/>
              <a:gd name="connsiteY514" fmla="*/ 606582 h 6395450"/>
              <a:gd name="connsiteX515" fmla="*/ 444222 w 6043926"/>
              <a:gd name="connsiteY515" fmla="*/ 986828 h 6395450"/>
              <a:gd name="connsiteX516" fmla="*/ 398954 w 6043926"/>
              <a:gd name="connsiteY516" fmla="*/ 1104523 h 6395450"/>
              <a:gd name="connsiteX517" fmla="*/ 272206 w 6043926"/>
              <a:gd name="connsiteY517" fmla="*/ 1394234 h 6395450"/>
              <a:gd name="connsiteX518" fmla="*/ 163564 w 6043926"/>
              <a:gd name="connsiteY518" fmla="*/ 1865014 h 6395450"/>
              <a:gd name="connsiteX519" fmla="*/ 154511 w 6043926"/>
              <a:gd name="connsiteY519" fmla="*/ 2027976 h 6395450"/>
              <a:gd name="connsiteX520" fmla="*/ 127350 w 6043926"/>
              <a:gd name="connsiteY520" fmla="*/ 2154725 h 6395450"/>
              <a:gd name="connsiteX521" fmla="*/ 109243 w 6043926"/>
              <a:gd name="connsiteY521" fmla="*/ 2308634 h 6395450"/>
              <a:gd name="connsiteX522" fmla="*/ 82083 w 6043926"/>
              <a:gd name="connsiteY522" fmla="*/ 2725093 h 6395450"/>
              <a:gd name="connsiteX523" fmla="*/ 18709 w 6043926"/>
              <a:gd name="connsiteY523" fmla="*/ 3041964 h 6395450"/>
              <a:gd name="connsiteX524" fmla="*/ 602 w 6043926"/>
              <a:gd name="connsiteY524" fmla="*/ 3467477 h 6395450"/>
              <a:gd name="connsiteX525" fmla="*/ 27762 w 6043926"/>
              <a:gd name="connsiteY525" fmla="*/ 3820562 h 6395450"/>
              <a:gd name="connsiteX526" fmla="*/ 36816 w 6043926"/>
              <a:gd name="connsiteY526" fmla="*/ 4617267 h 6395450"/>
              <a:gd name="connsiteX527" fmla="*/ 82083 w 6043926"/>
              <a:gd name="connsiteY527" fmla="*/ 4744016 h 6395450"/>
              <a:gd name="connsiteX528" fmla="*/ 100190 w 6043926"/>
              <a:gd name="connsiteY528" fmla="*/ 4834550 h 6395450"/>
              <a:gd name="connsiteX529" fmla="*/ 208832 w 6043926"/>
              <a:gd name="connsiteY529" fmla="*/ 5006566 h 6395450"/>
              <a:gd name="connsiteX530" fmla="*/ 235992 w 6043926"/>
              <a:gd name="connsiteY530" fmla="*/ 5069941 h 6395450"/>
              <a:gd name="connsiteX531" fmla="*/ 362740 w 6043926"/>
              <a:gd name="connsiteY531" fmla="*/ 5287224 h 6395450"/>
              <a:gd name="connsiteX532" fmla="*/ 398954 w 6043926"/>
              <a:gd name="connsiteY532" fmla="*/ 5350598 h 6395450"/>
              <a:gd name="connsiteX533" fmla="*/ 498542 w 6043926"/>
              <a:gd name="connsiteY533" fmla="*/ 5486400 h 6395450"/>
              <a:gd name="connsiteX534" fmla="*/ 525703 w 6043926"/>
              <a:gd name="connsiteY534" fmla="*/ 5522614 h 6395450"/>
              <a:gd name="connsiteX535" fmla="*/ 598131 w 6043926"/>
              <a:gd name="connsiteY535" fmla="*/ 5595042 h 6395450"/>
              <a:gd name="connsiteX536" fmla="*/ 652451 w 6043926"/>
              <a:gd name="connsiteY536" fmla="*/ 5631255 h 6395450"/>
              <a:gd name="connsiteX537" fmla="*/ 761093 w 6043926"/>
              <a:gd name="connsiteY537" fmla="*/ 5712737 h 6395450"/>
              <a:gd name="connsiteX538" fmla="*/ 797307 w 6043926"/>
              <a:gd name="connsiteY538" fmla="*/ 5730843 h 6395450"/>
              <a:gd name="connsiteX539" fmla="*/ 842574 w 6043926"/>
              <a:gd name="connsiteY539" fmla="*/ 5767057 h 6395450"/>
              <a:gd name="connsiteX540" fmla="*/ 869735 w 6043926"/>
              <a:gd name="connsiteY540" fmla="*/ 5776111 h 6395450"/>
              <a:gd name="connsiteX541" fmla="*/ 924055 w 6043926"/>
              <a:gd name="connsiteY541" fmla="*/ 5803271 h 6395450"/>
              <a:gd name="connsiteX542" fmla="*/ 1023643 w 6043926"/>
              <a:gd name="connsiteY542" fmla="*/ 5857592 h 6395450"/>
              <a:gd name="connsiteX543" fmla="*/ 1123232 w 6043926"/>
              <a:gd name="connsiteY543" fmla="*/ 5902859 h 6395450"/>
              <a:gd name="connsiteX544" fmla="*/ 1159445 w 6043926"/>
              <a:gd name="connsiteY544" fmla="*/ 5920966 h 6395450"/>
              <a:gd name="connsiteX545" fmla="*/ 1204713 w 6043926"/>
              <a:gd name="connsiteY545" fmla="*/ 5939073 h 6395450"/>
              <a:gd name="connsiteX546" fmla="*/ 1259034 w 6043926"/>
              <a:gd name="connsiteY546" fmla="*/ 5957180 h 6395450"/>
              <a:gd name="connsiteX547" fmla="*/ 1322408 w 6043926"/>
              <a:gd name="connsiteY547" fmla="*/ 5984341 h 6395450"/>
              <a:gd name="connsiteX548" fmla="*/ 1367675 w 6043926"/>
              <a:gd name="connsiteY548" fmla="*/ 6011501 h 6395450"/>
              <a:gd name="connsiteX549" fmla="*/ 1412942 w 6043926"/>
              <a:gd name="connsiteY549" fmla="*/ 6020554 h 6395450"/>
              <a:gd name="connsiteX550" fmla="*/ 1530637 w 6043926"/>
              <a:gd name="connsiteY550" fmla="*/ 6047715 h 6395450"/>
              <a:gd name="connsiteX551" fmla="*/ 1603065 w 6043926"/>
              <a:gd name="connsiteY551" fmla="*/ 6056768 h 6395450"/>
              <a:gd name="connsiteX552" fmla="*/ 1974257 w 6043926"/>
              <a:gd name="connsiteY552" fmla="*/ 6047715 h 6395450"/>
              <a:gd name="connsiteX553" fmla="*/ 2046685 w 6043926"/>
              <a:gd name="connsiteY553" fmla="*/ 6002447 h 6395450"/>
              <a:gd name="connsiteX554" fmla="*/ 2073845 w 6043926"/>
              <a:gd name="connsiteY554" fmla="*/ 5984341 h 6395450"/>
              <a:gd name="connsiteX555" fmla="*/ 2119113 w 6043926"/>
              <a:gd name="connsiteY555" fmla="*/ 5948127 h 6395450"/>
              <a:gd name="connsiteX556" fmla="*/ 2164380 w 6043926"/>
              <a:gd name="connsiteY556" fmla="*/ 5939073 h 6395450"/>
              <a:gd name="connsiteX557" fmla="*/ 2245861 w 6043926"/>
              <a:gd name="connsiteY557" fmla="*/ 5884752 h 6395450"/>
              <a:gd name="connsiteX558" fmla="*/ 2408824 w 6043926"/>
              <a:gd name="connsiteY558" fmla="*/ 5703683 h 6395450"/>
              <a:gd name="connsiteX559" fmla="*/ 2445037 w 6043926"/>
              <a:gd name="connsiteY559" fmla="*/ 5622202 h 6395450"/>
              <a:gd name="connsiteX560" fmla="*/ 2472198 w 6043926"/>
              <a:gd name="connsiteY560" fmla="*/ 5540721 h 6395450"/>
              <a:gd name="connsiteX561" fmla="*/ 2526519 w 6043926"/>
              <a:gd name="connsiteY561" fmla="*/ 5423026 h 6395450"/>
              <a:gd name="connsiteX562" fmla="*/ 2562733 w 6043926"/>
              <a:gd name="connsiteY562" fmla="*/ 5305331 h 6395450"/>
              <a:gd name="connsiteX563" fmla="*/ 2626107 w 6043926"/>
              <a:gd name="connsiteY563" fmla="*/ 5178582 h 6395450"/>
              <a:gd name="connsiteX564" fmla="*/ 2644214 w 6043926"/>
              <a:gd name="connsiteY564" fmla="*/ 5069941 h 6395450"/>
              <a:gd name="connsiteX565" fmla="*/ 2671374 w 6043926"/>
              <a:gd name="connsiteY565" fmla="*/ 4988459 h 6395450"/>
              <a:gd name="connsiteX566" fmla="*/ 2689481 w 6043926"/>
              <a:gd name="connsiteY566" fmla="*/ 4861711 h 6395450"/>
              <a:gd name="connsiteX567" fmla="*/ 2725695 w 6043926"/>
              <a:gd name="connsiteY567" fmla="*/ 4780230 h 6395450"/>
              <a:gd name="connsiteX568" fmla="*/ 2734748 w 6043926"/>
              <a:gd name="connsiteY568" fmla="*/ 4725909 h 6395450"/>
              <a:gd name="connsiteX569" fmla="*/ 2743802 w 6043926"/>
              <a:gd name="connsiteY569" fmla="*/ 4662535 h 6395450"/>
              <a:gd name="connsiteX570" fmla="*/ 2761909 w 6043926"/>
              <a:gd name="connsiteY570" fmla="*/ 4590107 h 6395450"/>
              <a:gd name="connsiteX571" fmla="*/ 2770962 w 6043926"/>
              <a:gd name="connsiteY571" fmla="*/ 4499572 h 6395450"/>
              <a:gd name="connsiteX572" fmla="*/ 2780016 w 6043926"/>
              <a:gd name="connsiteY572" fmla="*/ 4436198 h 6395450"/>
              <a:gd name="connsiteX573" fmla="*/ 2789069 w 6043926"/>
              <a:gd name="connsiteY573" fmla="*/ 3666653 h 6395450"/>
              <a:gd name="connsiteX574" fmla="*/ 2807176 w 6043926"/>
              <a:gd name="connsiteY574" fmla="*/ 3585172 h 6395450"/>
              <a:gd name="connsiteX575" fmla="*/ 2816230 w 6043926"/>
              <a:gd name="connsiteY575" fmla="*/ 3521798 h 6395450"/>
              <a:gd name="connsiteX576" fmla="*/ 2834336 w 6043926"/>
              <a:gd name="connsiteY576" fmla="*/ 3385996 h 6395450"/>
              <a:gd name="connsiteX577" fmla="*/ 2852443 w 6043926"/>
              <a:gd name="connsiteY577" fmla="*/ 3295461 h 6395450"/>
              <a:gd name="connsiteX578" fmla="*/ 2879604 w 6043926"/>
              <a:gd name="connsiteY578" fmla="*/ 3141552 h 6395450"/>
              <a:gd name="connsiteX579" fmla="*/ 2915818 w 6043926"/>
              <a:gd name="connsiteY579" fmla="*/ 2978590 h 6395450"/>
              <a:gd name="connsiteX580" fmla="*/ 2924871 w 6043926"/>
              <a:gd name="connsiteY580" fmla="*/ 2888055 h 6395450"/>
              <a:gd name="connsiteX581" fmla="*/ 2933925 w 6043926"/>
              <a:gd name="connsiteY581" fmla="*/ 2806574 h 6395450"/>
              <a:gd name="connsiteX582" fmla="*/ 2970138 w 6043926"/>
              <a:gd name="connsiteY582" fmla="*/ 2616451 h 6395450"/>
              <a:gd name="connsiteX583" fmla="*/ 3006352 w 6043926"/>
              <a:gd name="connsiteY583" fmla="*/ 2399168 h 6395450"/>
              <a:gd name="connsiteX584" fmla="*/ 3015406 w 6043926"/>
              <a:gd name="connsiteY584" fmla="*/ 2299580 h 6395450"/>
              <a:gd name="connsiteX585" fmla="*/ 3024459 w 6043926"/>
              <a:gd name="connsiteY585" fmla="*/ 2218099 h 6395450"/>
              <a:gd name="connsiteX586" fmla="*/ 3060673 w 6043926"/>
              <a:gd name="connsiteY586" fmla="*/ 2009869 h 6395450"/>
              <a:gd name="connsiteX587" fmla="*/ 3069727 w 6043926"/>
              <a:gd name="connsiteY587" fmla="*/ 968721 h 6395450"/>
              <a:gd name="connsiteX588" fmla="*/ 3078780 w 6043926"/>
              <a:gd name="connsiteY588" fmla="*/ 796705 h 6395450"/>
              <a:gd name="connsiteX589" fmla="*/ 3105940 w 6043926"/>
              <a:gd name="connsiteY589" fmla="*/ 715224 h 6395450"/>
              <a:gd name="connsiteX590" fmla="*/ 3124047 w 6043926"/>
              <a:gd name="connsiteY590" fmla="*/ 651849 h 6395450"/>
              <a:gd name="connsiteX591" fmla="*/ 3151208 w 6043926"/>
              <a:gd name="connsiteY591" fmla="*/ 606582 h 6395450"/>
              <a:gd name="connsiteX592" fmla="*/ 3169315 w 6043926"/>
              <a:gd name="connsiteY592" fmla="*/ 543208 h 6395450"/>
              <a:gd name="connsiteX593" fmla="*/ 3196475 w 6043926"/>
              <a:gd name="connsiteY593" fmla="*/ 516047 h 6395450"/>
              <a:gd name="connsiteX594" fmla="*/ 3223636 w 6043926"/>
              <a:gd name="connsiteY594" fmla="*/ 479834 h 6395450"/>
              <a:gd name="connsiteX595" fmla="*/ 3296063 w 6043926"/>
              <a:gd name="connsiteY595" fmla="*/ 434566 h 6395450"/>
              <a:gd name="connsiteX596" fmla="*/ 3359437 w 6043926"/>
              <a:gd name="connsiteY596" fmla="*/ 389299 h 6395450"/>
              <a:gd name="connsiteX597" fmla="*/ 3468079 w 6043926"/>
              <a:gd name="connsiteY597" fmla="*/ 325925 h 6395450"/>
              <a:gd name="connsiteX598" fmla="*/ 3495239 w 6043926"/>
              <a:gd name="connsiteY598" fmla="*/ 316871 h 6395450"/>
              <a:gd name="connsiteX599" fmla="*/ 3549560 w 6043926"/>
              <a:gd name="connsiteY599" fmla="*/ 289711 h 6395450"/>
              <a:gd name="connsiteX600" fmla="*/ 3631041 w 6043926"/>
              <a:gd name="connsiteY600" fmla="*/ 280657 h 6395450"/>
              <a:gd name="connsiteX601" fmla="*/ 3694416 w 6043926"/>
              <a:gd name="connsiteY601" fmla="*/ 271604 h 6395450"/>
              <a:gd name="connsiteX602" fmla="*/ 3748736 w 6043926"/>
              <a:gd name="connsiteY602" fmla="*/ 253497 h 6395450"/>
              <a:gd name="connsiteX603" fmla="*/ 4047501 w 6043926"/>
              <a:gd name="connsiteY603" fmla="*/ 271604 h 6395450"/>
              <a:gd name="connsiteX604" fmla="*/ 4083715 w 6043926"/>
              <a:gd name="connsiteY604" fmla="*/ 307818 h 6395450"/>
              <a:gd name="connsiteX605" fmla="*/ 4156142 w 6043926"/>
              <a:gd name="connsiteY605" fmla="*/ 371192 h 6395450"/>
              <a:gd name="connsiteX606" fmla="*/ 4183303 w 6043926"/>
              <a:gd name="connsiteY606" fmla="*/ 407406 h 6395450"/>
              <a:gd name="connsiteX607" fmla="*/ 4355319 w 6043926"/>
              <a:gd name="connsiteY607" fmla="*/ 588475 h 6395450"/>
              <a:gd name="connsiteX608" fmla="*/ 4436800 w 6043926"/>
              <a:gd name="connsiteY608" fmla="*/ 697117 h 6395450"/>
              <a:gd name="connsiteX609" fmla="*/ 4672190 w 6043926"/>
              <a:gd name="connsiteY609" fmla="*/ 914400 h 6395450"/>
              <a:gd name="connsiteX610" fmla="*/ 4835152 w 6043926"/>
              <a:gd name="connsiteY610" fmla="*/ 1050202 h 6395450"/>
              <a:gd name="connsiteX611" fmla="*/ 4989061 w 6043926"/>
              <a:gd name="connsiteY611" fmla="*/ 1222218 h 6395450"/>
              <a:gd name="connsiteX612" fmla="*/ 5025275 w 6043926"/>
              <a:gd name="connsiteY612" fmla="*/ 1312752 h 6395450"/>
              <a:gd name="connsiteX613" fmla="*/ 5142970 w 6043926"/>
              <a:gd name="connsiteY613" fmla="*/ 1493822 h 6395450"/>
              <a:gd name="connsiteX614" fmla="*/ 5170131 w 6043926"/>
              <a:gd name="connsiteY614" fmla="*/ 1602463 h 6395450"/>
              <a:gd name="connsiteX615" fmla="*/ 5242558 w 6043926"/>
              <a:gd name="connsiteY615" fmla="*/ 1801640 h 6395450"/>
              <a:gd name="connsiteX616" fmla="*/ 5269719 w 6043926"/>
              <a:gd name="connsiteY616" fmla="*/ 2009869 h 6395450"/>
              <a:gd name="connsiteX617" fmla="*/ 5305933 w 6043926"/>
              <a:gd name="connsiteY617" fmla="*/ 2127564 h 6395450"/>
              <a:gd name="connsiteX618" fmla="*/ 5342146 w 6043926"/>
              <a:gd name="connsiteY618" fmla="*/ 2525917 h 6395450"/>
              <a:gd name="connsiteX619" fmla="*/ 5369307 w 6043926"/>
              <a:gd name="connsiteY619" fmla="*/ 2652665 h 6395450"/>
              <a:gd name="connsiteX620" fmla="*/ 5378360 w 6043926"/>
              <a:gd name="connsiteY620" fmla="*/ 2788467 h 6395450"/>
              <a:gd name="connsiteX621" fmla="*/ 5405521 w 6043926"/>
              <a:gd name="connsiteY621" fmla="*/ 2906162 h 6395450"/>
              <a:gd name="connsiteX622" fmla="*/ 5432681 w 6043926"/>
              <a:gd name="connsiteY622" fmla="*/ 3069125 h 6395450"/>
              <a:gd name="connsiteX623" fmla="*/ 5468895 w 6043926"/>
              <a:gd name="connsiteY623" fmla="*/ 3313568 h 6395450"/>
              <a:gd name="connsiteX624" fmla="*/ 5477948 w 6043926"/>
              <a:gd name="connsiteY624" fmla="*/ 3440317 h 6395450"/>
              <a:gd name="connsiteX625" fmla="*/ 5514162 w 6043926"/>
              <a:gd name="connsiteY625" fmla="*/ 3675707 h 6395450"/>
              <a:gd name="connsiteX626" fmla="*/ 5505109 w 6043926"/>
              <a:gd name="connsiteY626" fmla="*/ 4291343 h 6395450"/>
              <a:gd name="connsiteX627" fmla="*/ 5496055 w 6043926"/>
              <a:gd name="connsiteY627" fmla="*/ 4390931 h 6395450"/>
              <a:gd name="connsiteX628" fmla="*/ 5459841 w 6043926"/>
              <a:gd name="connsiteY628" fmla="*/ 4499572 h 6395450"/>
              <a:gd name="connsiteX629" fmla="*/ 5432681 w 6043926"/>
              <a:gd name="connsiteY629" fmla="*/ 4599160 h 6395450"/>
              <a:gd name="connsiteX630" fmla="*/ 5396467 w 6043926"/>
              <a:gd name="connsiteY630" fmla="*/ 4707802 h 6395450"/>
              <a:gd name="connsiteX631" fmla="*/ 5378360 w 6043926"/>
              <a:gd name="connsiteY631" fmla="*/ 4798337 h 6395450"/>
              <a:gd name="connsiteX632" fmla="*/ 5351200 w 6043926"/>
              <a:gd name="connsiteY632" fmla="*/ 4916032 h 6395450"/>
              <a:gd name="connsiteX633" fmla="*/ 5314986 w 6043926"/>
              <a:gd name="connsiteY633" fmla="*/ 5088047 h 6395450"/>
              <a:gd name="connsiteX634" fmla="*/ 5296879 w 6043926"/>
              <a:gd name="connsiteY634" fmla="*/ 5232903 h 6395450"/>
              <a:gd name="connsiteX635" fmla="*/ 5260665 w 6043926"/>
              <a:gd name="connsiteY635" fmla="*/ 5296277 h 6395450"/>
              <a:gd name="connsiteX636" fmla="*/ 5233505 w 6043926"/>
              <a:gd name="connsiteY636" fmla="*/ 5359651 h 6395450"/>
              <a:gd name="connsiteX637" fmla="*/ 5188237 w 6043926"/>
              <a:gd name="connsiteY637" fmla="*/ 5477346 h 6395450"/>
              <a:gd name="connsiteX638" fmla="*/ 5170131 w 6043926"/>
              <a:gd name="connsiteY638" fmla="*/ 5549774 h 6395450"/>
              <a:gd name="connsiteX639" fmla="*/ 5115810 w 6043926"/>
              <a:gd name="connsiteY639" fmla="*/ 5658416 h 6395450"/>
              <a:gd name="connsiteX640" fmla="*/ 5097703 w 6043926"/>
              <a:gd name="connsiteY640" fmla="*/ 5712737 h 6395450"/>
              <a:gd name="connsiteX641" fmla="*/ 5025275 w 6043926"/>
              <a:gd name="connsiteY641" fmla="*/ 5812325 h 6395450"/>
              <a:gd name="connsiteX642" fmla="*/ 4998115 w 6043926"/>
              <a:gd name="connsiteY642" fmla="*/ 5839485 h 6395450"/>
              <a:gd name="connsiteX643" fmla="*/ 4952847 w 6043926"/>
              <a:gd name="connsiteY643" fmla="*/ 5893806 h 6395450"/>
              <a:gd name="connsiteX644" fmla="*/ 4880420 w 6043926"/>
              <a:gd name="connsiteY644" fmla="*/ 5920966 h 6395450"/>
              <a:gd name="connsiteX645" fmla="*/ 4500174 w 6043926"/>
              <a:gd name="connsiteY645" fmla="*/ 5884752 h 6395450"/>
              <a:gd name="connsiteX646" fmla="*/ 4436800 w 6043926"/>
              <a:gd name="connsiteY646" fmla="*/ 5848539 h 6395450"/>
              <a:gd name="connsiteX647" fmla="*/ 4246677 w 6043926"/>
              <a:gd name="connsiteY647" fmla="*/ 5794218 h 6395450"/>
              <a:gd name="connsiteX648" fmla="*/ 4156142 w 6043926"/>
              <a:gd name="connsiteY648" fmla="*/ 5767057 h 6395450"/>
              <a:gd name="connsiteX649" fmla="*/ 4056554 w 6043926"/>
              <a:gd name="connsiteY649" fmla="*/ 5739897 h 6395450"/>
              <a:gd name="connsiteX650" fmla="*/ 3984127 w 6043926"/>
              <a:gd name="connsiteY650" fmla="*/ 5685576 h 6395450"/>
              <a:gd name="connsiteX651" fmla="*/ 3911699 w 6043926"/>
              <a:gd name="connsiteY651" fmla="*/ 5649362 h 6395450"/>
              <a:gd name="connsiteX652" fmla="*/ 3703469 w 6043926"/>
              <a:gd name="connsiteY652" fmla="*/ 5504507 h 6395450"/>
              <a:gd name="connsiteX653" fmla="*/ 3631041 w 6043926"/>
              <a:gd name="connsiteY653" fmla="*/ 5432079 h 6395450"/>
              <a:gd name="connsiteX654" fmla="*/ 3513346 w 6043926"/>
              <a:gd name="connsiteY654" fmla="*/ 5287224 h 6395450"/>
              <a:gd name="connsiteX655" fmla="*/ 3431865 w 6043926"/>
              <a:gd name="connsiteY655" fmla="*/ 5115208 h 6395450"/>
              <a:gd name="connsiteX656" fmla="*/ 3395651 w 6043926"/>
              <a:gd name="connsiteY656" fmla="*/ 4997513 h 6395450"/>
              <a:gd name="connsiteX657" fmla="*/ 3341331 w 6043926"/>
              <a:gd name="connsiteY657" fmla="*/ 4897925 h 6395450"/>
              <a:gd name="connsiteX658" fmla="*/ 3305117 w 6043926"/>
              <a:gd name="connsiteY658" fmla="*/ 4780230 h 6395450"/>
              <a:gd name="connsiteX659" fmla="*/ 3268903 w 6043926"/>
              <a:gd name="connsiteY659" fmla="*/ 4698748 h 6395450"/>
              <a:gd name="connsiteX660" fmla="*/ 3214582 w 6043926"/>
              <a:gd name="connsiteY660" fmla="*/ 4499572 h 6395450"/>
              <a:gd name="connsiteX661" fmla="*/ 3160261 w 6043926"/>
              <a:gd name="connsiteY661" fmla="*/ 4327556 h 6395450"/>
              <a:gd name="connsiteX662" fmla="*/ 3133101 w 6043926"/>
              <a:gd name="connsiteY662" fmla="*/ 4173647 h 6395450"/>
              <a:gd name="connsiteX663" fmla="*/ 3114994 w 6043926"/>
              <a:gd name="connsiteY663" fmla="*/ 4092166 h 6395450"/>
              <a:gd name="connsiteX664" fmla="*/ 3096887 w 6043926"/>
              <a:gd name="connsiteY664" fmla="*/ 3947311 h 6395450"/>
              <a:gd name="connsiteX665" fmla="*/ 3087834 w 6043926"/>
              <a:gd name="connsiteY665" fmla="*/ 3865830 h 6395450"/>
              <a:gd name="connsiteX666" fmla="*/ 3060673 w 6043926"/>
              <a:gd name="connsiteY666" fmla="*/ 3757188 h 6395450"/>
              <a:gd name="connsiteX667" fmla="*/ 3051620 w 6043926"/>
              <a:gd name="connsiteY667" fmla="*/ 3666653 h 6395450"/>
              <a:gd name="connsiteX668" fmla="*/ 3042566 w 6043926"/>
              <a:gd name="connsiteY668" fmla="*/ 3594226 h 6395450"/>
              <a:gd name="connsiteX669" fmla="*/ 3033513 w 6043926"/>
              <a:gd name="connsiteY669" fmla="*/ 3422210 h 6395450"/>
              <a:gd name="connsiteX670" fmla="*/ 3015406 w 6043926"/>
              <a:gd name="connsiteY670" fmla="*/ 3159659 h 6395450"/>
              <a:gd name="connsiteX671" fmla="*/ 2997299 w 6043926"/>
              <a:gd name="connsiteY671" fmla="*/ 2906162 h 6395450"/>
              <a:gd name="connsiteX672" fmla="*/ 2988245 w 6043926"/>
              <a:gd name="connsiteY672" fmla="*/ 2824681 h 6395450"/>
              <a:gd name="connsiteX673" fmla="*/ 2961085 w 6043926"/>
              <a:gd name="connsiteY673" fmla="*/ 2743200 h 6395450"/>
              <a:gd name="connsiteX674" fmla="*/ 2942978 w 6043926"/>
              <a:gd name="connsiteY674" fmla="*/ 2571184 h 6395450"/>
              <a:gd name="connsiteX675" fmla="*/ 2915818 w 6043926"/>
              <a:gd name="connsiteY675" fmla="*/ 2489703 h 6395450"/>
              <a:gd name="connsiteX676" fmla="*/ 2906764 w 6043926"/>
              <a:gd name="connsiteY676" fmla="*/ 2417275 h 6395450"/>
              <a:gd name="connsiteX677" fmla="*/ 2888657 w 6043926"/>
              <a:gd name="connsiteY677" fmla="*/ 2236206 h 6395450"/>
              <a:gd name="connsiteX678" fmla="*/ 2870550 w 6043926"/>
              <a:gd name="connsiteY678" fmla="*/ 2163778 h 6395450"/>
              <a:gd name="connsiteX679" fmla="*/ 2861497 w 6043926"/>
              <a:gd name="connsiteY679" fmla="*/ 2073243 h 6395450"/>
              <a:gd name="connsiteX680" fmla="*/ 2843390 w 6043926"/>
              <a:gd name="connsiteY680" fmla="*/ 1910281 h 6395450"/>
              <a:gd name="connsiteX681" fmla="*/ 2861497 w 6043926"/>
              <a:gd name="connsiteY681" fmla="*/ 968721 h 6395450"/>
              <a:gd name="connsiteX682" fmla="*/ 2888657 w 6043926"/>
              <a:gd name="connsiteY682" fmla="*/ 887240 h 6395450"/>
              <a:gd name="connsiteX683" fmla="*/ 3015406 w 6043926"/>
              <a:gd name="connsiteY683" fmla="*/ 597529 h 6395450"/>
              <a:gd name="connsiteX684" fmla="*/ 3060673 w 6043926"/>
              <a:gd name="connsiteY684" fmla="*/ 543208 h 6395450"/>
              <a:gd name="connsiteX685" fmla="*/ 3151208 w 6043926"/>
              <a:gd name="connsiteY685" fmla="*/ 425513 h 6395450"/>
              <a:gd name="connsiteX686" fmla="*/ 3223636 w 6043926"/>
              <a:gd name="connsiteY686" fmla="*/ 362139 h 6395450"/>
              <a:gd name="connsiteX687" fmla="*/ 3259849 w 6043926"/>
              <a:gd name="connsiteY687" fmla="*/ 344032 h 6395450"/>
              <a:gd name="connsiteX688" fmla="*/ 3277956 w 6043926"/>
              <a:gd name="connsiteY688" fmla="*/ 316871 h 6395450"/>
              <a:gd name="connsiteX689" fmla="*/ 3323224 w 6043926"/>
              <a:gd name="connsiteY689" fmla="*/ 289711 h 6395450"/>
              <a:gd name="connsiteX690" fmla="*/ 3440919 w 6043926"/>
              <a:gd name="connsiteY690" fmla="*/ 244443 h 6395450"/>
              <a:gd name="connsiteX691" fmla="*/ 3495239 w 6043926"/>
              <a:gd name="connsiteY691" fmla="*/ 217283 h 6395450"/>
              <a:gd name="connsiteX692" fmla="*/ 3549560 w 6043926"/>
              <a:gd name="connsiteY692" fmla="*/ 199176 h 6395450"/>
              <a:gd name="connsiteX693" fmla="*/ 3712523 w 6043926"/>
              <a:gd name="connsiteY693" fmla="*/ 162962 h 6395450"/>
              <a:gd name="connsiteX694" fmla="*/ 3803057 w 6043926"/>
              <a:gd name="connsiteY694" fmla="*/ 153909 h 6395450"/>
              <a:gd name="connsiteX695" fmla="*/ 4002234 w 6043926"/>
              <a:gd name="connsiteY695" fmla="*/ 190123 h 6395450"/>
              <a:gd name="connsiteX696" fmla="*/ 4337212 w 6043926"/>
              <a:gd name="connsiteY696" fmla="*/ 425513 h 6395450"/>
              <a:gd name="connsiteX697" fmla="*/ 4463960 w 6043926"/>
              <a:gd name="connsiteY697" fmla="*/ 506994 h 6395450"/>
              <a:gd name="connsiteX698" fmla="*/ 4645030 w 6043926"/>
              <a:gd name="connsiteY698" fmla="*/ 679010 h 6395450"/>
              <a:gd name="connsiteX699" fmla="*/ 4735564 w 6043926"/>
              <a:gd name="connsiteY699" fmla="*/ 769544 h 6395450"/>
              <a:gd name="connsiteX700" fmla="*/ 4907580 w 6043926"/>
              <a:gd name="connsiteY700" fmla="*/ 1059255 h 6395450"/>
              <a:gd name="connsiteX701" fmla="*/ 4952847 w 6043926"/>
              <a:gd name="connsiteY701" fmla="*/ 1149790 h 6395450"/>
              <a:gd name="connsiteX702" fmla="*/ 4998115 w 6043926"/>
              <a:gd name="connsiteY702" fmla="*/ 1258432 h 6395450"/>
              <a:gd name="connsiteX703" fmla="*/ 5070542 w 6043926"/>
              <a:gd name="connsiteY703" fmla="*/ 1493822 h 6395450"/>
              <a:gd name="connsiteX704" fmla="*/ 5097703 w 6043926"/>
              <a:gd name="connsiteY704" fmla="*/ 1629624 h 6395450"/>
              <a:gd name="connsiteX705" fmla="*/ 5142970 w 6043926"/>
              <a:gd name="connsiteY705" fmla="*/ 1910281 h 6395450"/>
              <a:gd name="connsiteX706" fmla="*/ 5152024 w 6043926"/>
              <a:gd name="connsiteY706" fmla="*/ 2091350 h 6395450"/>
              <a:gd name="connsiteX707" fmla="*/ 5179184 w 6043926"/>
              <a:gd name="connsiteY707" fmla="*/ 2263366 h 6395450"/>
              <a:gd name="connsiteX708" fmla="*/ 5206344 w 6043926"/>
              <a:gd name="connsiteY708" fmla="*/ 2453489 h 6395450"/>
              <a:gd name="connsiteX709" fmla="*/ 5242558 w 6043926"/>
              <a:gd name="connsiteY709" fmla="*/ 2643612 h 6395450"/>
              <a:gd name="connsiteX710" fmla="*/ 5296879 w 6043926"/>
              <a:gd name="connsiteY710" fmla="*/ 3005750 h 6395450"/>
              <a:gd name="connsiteX711" fmla="*/ 5305933 w 6043926"/>
              <a:gd name="connsiteY711" fmla="*/ 3105339 h 6395450"/>
              <a:gd name="connsiteX712" fmla="*/ 5324039 w 6043926"/>
              <a:gd name="connsiteY712" fmla="*/ 3223034 h 6395450"/>
              <a:gd name="connsiteX713" fmla="*/ 5342146 w 6043926"/>
              <a:gd name="connsiteY713" fmla="*/ 3367889 h 6395450"/>
              <a:gd name="connsiteX714" fmla="*/ 5351200 w 6043926"/>
              <a:gd name="connsiteY714" fmla="*/ 3467477 h 6395450"/>
              <a:gd name="connsiteX715" fmla="*/ 5378360 w 6043926"/>
              <a:gd name="connsiteY715" fmla="*/ 3576119 h 6395450"/>
              <a:gd name="connsiteX716" fmla="*/ 5351200 w 6043926"/>
              <a:gd name="connsiteY716" fmla="*/ 4182701 h 6395450"/>
              <a:gd name="connsiteX717" fmla="*/ 5333093 w 6043926"/>
              <a:gd name="connsiteY717" fmla="*/ 4282289 h 6395450"/>
              <a:gd name="connsiteX718" fmla="*/ 5296879 w 6043926"/>
              <a:gd name="connsiteY718" fmla="*/ 4499572 h 6395450"/>
              <a:gd name="connsiteX719" fmla="*/ 5233505 w 6043926"/>
              <a:gd name="connsiteY719" fmla="*/ 4689695 h 6395450"/>
              <a:gd name="connsiteX720" fmla="*/ 5215398 w 6043926"/>
              <a:gd name="connsiteY720" fmla="*/ 4753069 h 6395450"/>
              <a:gd name="connsiteX721" fmla="*/ 5197291 w 6043926"/>
              <a:gd name="connsiteY721" fmla="*/ 4852657 h 6395450"/>
              <a:gd name="connsiteX722" fmla="*/ 5152024 w 6043926"/>
              <a:gd name="connsiteY722" fmla="*/ 4934139 h 6395450"/>
              <a:gd name="connsiteX723" fmla="*/ 5088649 w 6043926"/>
              <a:gd name="connsiteY723" fmla="*/ 5088047 h 6395450"/>
              <a:gd name="connsiteX724" fmla="*/ 5007168 w 6043926"/>
              <a:gd name="connsiteY724" fmla="*/ 5232903 h 6395450"/>
              <a:gd name="connsiteX725" fmla="*/ 4970954 w 6043926"/>
              <a:gd name="connsiteY725" fmla="*/ 5305331 h 6395450"/>
              <a:gd name="connsiteX726" fmla="*/ 4934740 w 6043926"/>
              <a:gd name="connsiteY726" fmla="*/ 5359651 h 6395450"/>
              <a:gd name="connsiteX727" fmla="*/ 4871366 w 6043926"/>
              <a:gd name="connsiteY727" fmla="*/ 5468293 h 6395450"/>
              <a:gd name="connsiteX728" fmla="*/ 4826099 w 6043926"/>
              <a:gd name="connsiteY728" fmla="*/ 5531667 h 6395450"/>
              <a:gd name="connsiteX729" fmla="*/ 4780832 w 6043926"/>
              <a:gd name="connsiteY729" fmla="*/ 5631255 h 6395450"/>
              <a:gd name="connsiteX730" fmla="*/ 4708404 w 6043926"/>
              <a:gd name="connsiteY730" fmla="*/ 5712737 h 6395450"/>
              <a:gd name="connsiteX731" fmla="*/ 4626923 w 6043926"/>
              <a:gd name="connsiteY731" fmla="*/ 5803271 h 6395450"/>
              <a:gd name="connsiteX732" fmla="*/ 4581655 w 6043926"/>
              <a:gd name="connsiteY732" fmla="*/ 5830432 h 6395450"/>
              <a:gd name="connsiteX733" fmla="*/ 4491121 w 6043926"/>
              <a:gd name="connsiteY733" fmla="*/ 5884752 h 6395450"/>
              <a:gd name="connsiteX734" fmla="*/ 4454907 w 6043926"/>
              <a:gd name="connsiteY734" fmla="*/ 5893806 h 6395450"/>
              <a:gd name="connsiteX735" fmla="*/ 4418693 w 6043926"/>
              <a:gd name="connsiteY735" fmla="*/ 5911913 h 6395450"/>
              <a:gd name="connsiteX736" fmla="*/ 4310051 w 6043926"/>
              <a:gd name="connsiteY736" fmla="*/ 5948127 h 6395450"/>
              <a:gd name="connsiteX737" fmla="*/ 4273837 w 6043926"/>
              <a:gd name="connsiteY737" fmla="*/ 5966234 h 6395450"/>
              <a:gd name="connsiteX738" fmla="*/ 4219517 w 6043926"/>
              <a:gd name="connsiteY738" fmla="*/ 5975287 h 6395450"/>
              <a:gd name="connsiteX739" fmla="*/ 4101822 w 6043926"/>
              <a:gd name="connsiteY739" fmla="*/ 6011501 h 6395450"/>
              <a:gd name="connsiteX740" fmla="*/ 4047501 w 6043926"/>
              <a:gd name="connsiteY740" fmla="*/ 6020554 h 6395450"/>
              <a:gd name="connsiteX741" fmla="*/ 4011287 w 6043926"/>
              <a:gd name="connsiteY741" fmla="*/ 6038661 h 6395450"/>
              <a:gd name="connsiteX742" fmla="*/ 3956966 w 6043926"/>
              <a:gd name="connsiteY742" fmla="*/ 6047715 h 6395450"/>
              <a:gd name="connsiteX743" fmla="*/ 3585774 w 6043926"/>
              <a:gd name="connsiteY743" fmla="*/ 6038661 h 6395450"/>
              <a:gd name="connsiteX744" fmla="*/ 3495239 w 6043926"/>
              <a:gd name="connsiteY744" fmla="*/ 5993394 h 6395450"/>
              <a:gd name="connsiteX745" fmla="*/ 3449972 w 6043926"/>
              <a:gd name="connsiteY745" fmla="*/ 5975287 h 6395450"/>
              <a:gd name="connsiteX746" fmla="*/ 3350384 w 6043926"/>
              <a:gd name="connsiteY746" fmla="*/ 5930020 h 6395450"/>
              <a:gd name="connsiteX747" fmla="*/ 3205529 w 6043926"/>
              <a:gd name="connsiteY747" fmla="*/ 5803271 h 6395450"/>
              <a:gd name="connsiteX748" fmla="*/ 3078780 w 6043926"/>
              <a:gd name="connsiteY748" fmla="*/ 5712737 h 6395450"/>
              <a:gd name="connsiteX749" fmla="*/ 3006352 w 6043926"/>
              <a:gd name="connsiteY749" fmla="*/ 5640309 h 6395450"/>
              <a:gd name="connsiteX750" fmla="*/ 2906764 w 6043926"/>
              <a:gd name="connsiteY750" fmla="*/ 5522614 h 6395450"/>
              <a:gd name="connsiteX751" fmla="*/ 2897711 w 6043926"/>
              <a:gd name="connsiteY751" fmla="*/ 5495453 h 6395450"/>
              <a:gd name="connsiteX752" fmla="*/ 2870550 w 6043926"/>
              <a:gd name="connsiteY752" fmla="*/ 5441133 h 6395450"/>
              <a:gd name="connsiteX753" fmla="*/ 2861497 w 6043926"/>
              <a:gd name="connsiteY753" fmla="*/ 5386812 h 6395450"/>
              <a:gd name="connsiteX754" fmla="*/ 2825283 w 6043926"/>
              <a:gd name="connsiteY754" fmla="*/ 5323438 h 6395450"/>
              <a:gd name="connsiteX755" fmla="*/ 2807176 w 6043926"/>
              <a:gd name="connsiteY755" fmla="*/ 5269117 h 6395450"/>
              <a:gd name="connsiteX756" fmla="*/ 2798123 w 6043926"/>
              <a:gd name="connsiteY756" fmla="*/ 5205743 h 6395450"/>
              <a:gd name="connsiteX757" fmla="*/ 2780016 w 6043926"/>
              <a:gd name="connsiteY757" fmla="*/ 5124261 h 6395450"/>
              <a:gd name="connsiteX758" fmla="*/ 2770962 w 6043926"/>
              <a:gd name="connsiteY758" fmla="*/ 5042780 h 6395450"/>
              <a:gd name="connsiteX759" fmla="*/ 2780016 w 6043926"/>
              <a:gd name="connsiteY759" fmla="*/ 4164594 h 6395450"/>
              <a:gd name="connsiteX760" fmla="*/ 2798123 w 6043926"/>
              <a:gd name="connsiteY760" fmla="*/ 4028792 h 6395450"/>
              <a:gd name="connsiteX761" fmla="*/ 2825283 w 6043926"/>
              <a:gd name="connsiteY761" fmla="*/ 3947311 h 6395450"/>
              <a:gd name="connsiteX762" fmla="*/ 2843390 w 6043926"/>
              <a:gd name="connsiteY762" fmla="*/ 3784348 h 6395450"/>
              <a:gd name="connsiteX763" fmla="*/ 2870550 w 6043926"/>
              <a:gd name="connsiteY763" fmla="*/ 3603279 h 6395450"/>
              <a:gd name="connsiteX764" fmla="*/ 2888657 w 6043926"/>
              <a:gd name="connsiteY764" fmla="*/ 3404103 h 6395450"/>
              <a:gd name="connsiteX765" fmla="*/ 2897711 w 6043926"/>
              <a:gd name="connsiteY765" fmla="*/ 2634558 h 6395450"/>
              <a:gd name="connsiteX766" fmla="*/ 2924871 w 6043926"/>
              <a:gd name="connsiteY766" fmla="*/ 2534970 h 6395450"/>
              <a:gd name="connsiteX767" fmla="*/ 2933925 w 6043926"/>
              <a:gd name="connsiteY767" fmla="*/ 2435382 h 6395450"/>
              <a:gd name="connsiteX768" fmla="*/ 2970138 w 6043926"/>
              <a:gd name="connsiteY768" fmla="*/ 2236206 h 6395450"/>
              <a:gd name="connsiteX769" fmla="*/ 2988245 w 6043926"/>
              <a:gd name="connsiteY769" fmla="*/ 2073243 h 6395450"/>
              <a:gd name="connsiteX770" fmla="*/ 2997299 w 6043926"/>
              <a:gd name="connsiteY770" fmla="*/ 1982709 h 6395450"/>
              <a:gd name="connsiteX771" fmla="*/ 3033513 w 6043926"/>
              <a:gd name="connsiteY771" fmla="*/ 1819746 h 6395450"/>
              <a:gd name="connsiteX772" fmla="*/ 3042566 w 6043926"/>
              <a:gd name="connsiteY772" fmla="*/ 1656784 h 6395450"/>
              <a:gd name="connsiteX773" fmla="*/ 3069727 w 6043926"/>
              <a:gd name="connsiteY773" fmla="*/ 1566249 h 6395450"/>
              <a:gd name="connsiteX774" fmla="*/ 3078780 w 6043926"/>
              <a:gd name="connsiteY774" fmla="*/ 1430447 h 6395450"/>
              <a:gd name="connsiteX775" fmla="*/ 3096887 w 6043926"/>
              <a:gd name="connsiteY775" fmla="*/ 1267485 h 6395450"/>
              <a:gd name="connsiteX776" fmla="*/ 3114994 w 6043926"/>
              <a:gd name="connsiteY776" fmla="*/ 1195057 h 6395450"/>
              <a:gd name="connsiteX777" fmla="*/ 3142154 w 6043926"/>
              <a:gd name="connsiteY777" fmla="*/ 977774 h 6395450"/>
              <a:gd name="connsiteX778" fmla="*/ 3169315 w 6043926"/>
              <a:gd name="connsiteY778" fmla="*/ 914400 h 6395450"/>
              <a:gd name="connsiteX779" fmla="*/ 3205529 w 6043926"/>
              <a:gd name="connsiteY779" fmla="*/ 805758 h 6395450"/>
              <a:gd name="connsiteX780" fmla="*/ 3232689 w 6043926"/>
              <a:gd name="connsiteY780" fmla="*/ 733331 h 6395450"/>
              <a:gd name="connsiteX781" fmla="*/ 3259849 w 6043926"/>
              <a:gd name="connsiteY781" fmla="*/ 679010 h 6395450"/>
              <a:gd name="connsiteX782" fmla="*/ 3277956 w 6043926"/>
              <a:gd name="connsiteY782" fmla="*/ 624689 h 6395450"/>
              <a:gd name="connsiteX783" fmla="*/ 3314170 w 6043926"/>
              <a:gd name="connsiteY783" fmla="*/ 579422 h 6395450"/>
              <a:gd name="connsiteX784" fmla="*/ 3386598 w 6043926"/>
              <a:gd name="connsiteY784" fmla="*/ 470780 h 6395450"/>
              <a:gd name="connsiteX785" fmla="*/ 3413758 w 6043926"/>
              <a:gd name="connsiteY785" fmla="*/ 434566 h 6395450"/>
              <a:gd name="connsiteX786" fmla="*/ 3576721 w 6043926"/>
              <a:gd name="connsiteY786" fmla="*/ 289711 h 6395450"/>
              <a:gd name="connsiteX787" fmla="*/ 3631041 w 6043926"/>
              <a:gd name="connsiteY787" fmla="*/ 244443 h 6395450"/>
              <a:gd name="connsiteX788" fmla="*/ 3694416 w 6043926"/>
              <a:gd name="connsiteY788" fmla="*/ 217283 h 6395450"/>
              <a:gd name="connsiteX789" fmla="*/ 3757790 w 6043926"/>
              <a:gd name="connsiteY789" fmla="*/ 181069 h 6395450"/>
              <a:gd name="connsiteX790" fmla="*/ 3902645 w 6043926"/>
              <a:gd name="connsiteY790" fmla="*/ 126748 h 6395450"/>
              <a:gd name="connsiteX791" fmla="*/ 4047501 w 6043926"/>
              <a:gd name="connsiteY791" fmla="*/ 72428 h 6395450"/>
              <a:gd name="connsiteX792" fmla="*/ 4156142 w 6043926"/>
              <a:gd name="connsiteY792" fmla="*/ 54321 h 6395450"/>
              <a:gd name="connsiteX793" fmla="*/ 4373426 w 6043926"/>
              <a:gd name="connsiteY793" fmla="*/ 63374 h 6395450"/>
              <a:gd name="connsiteX794" fmla="*/ 4436800 w 6043926"/>
              <a:gd name="connsiteY794" fmla="*/ 99588 h 6395450"/>
              <a:gd name="connsiteX795" fmla="*/ 4726511 w 6043926"/>
              <a:gd name="connsiteY795" fmla="*/ 334978 h 6395450"/>
              <a:gd name="connsiteX796" fmla="*/ 4952847 w 6043926"/>
              <a:gd name="connsiteY796" fmla="*/ 660903 h 6395450"/>
              <a:gd name="connsiteX797" fmla="*/ 5088649 w 6043926"/>
              <a:gd name="connsiteY797" fmla="*/ 986828 h 6395450"/>
              <a:gd name="connsiteX798" fmla="*/ 5115810 w 6043926"/>
              <a:gd name="connsiteY798" fmla="*/ 1113576 h 6395450"/>
              <a:gd name="connsiteX799" fmla="*/ 5152024 w 6043926"/>
              <a:gd name="connsiteY799" fmla="*/ 1213164 h 6395450"/>
              <a:gd name="connsiteX800" fmla="*/ 5188237 w 6043926"/>
              <a:gd name="connsiteY800" fmla="*/ 1439501 h 6395450"/>
              <a:gd name="connsiteX801" fmla="*/ 5215398 w 6043926"/>
              <a:gd name="connsiteY801" fmla="*/ 1593410 h 6395450"/>
              <a:gd name="connsiteX802" fmla="*/ 5233505 w 6043926"/>
              <a:gd name="connsiteY802" fmla="*/ 2399168 h 6395450"/>
              <a:gd name="connsiteX803" fmla="*/ 5251612 w 6043926"/>
              <a:gd name="connsiteY803" fmla="*/ 2534970 h 6395450"/>
              <a:gd name="connsiteX804" fmla="*/ 5215398 w 6043926"/>
              <a:gd name="connsiteY804" fmla="*/ 4028792 h 6395450"/>
              <a:gd name="connsiteX805" fmla="*/ 5197291 w 6043926"/>
              <a:gd name="connsiteY805" fmla="*/ 4227968 h 6395450"/>
              <a:gd name="connsiteX806" fmla="*/ 5106756 w 6043926"/>
              <a:gd name="connsiteY806" fmla="*/ 4517679 h 6395450"/>
              <a:gd name="connsiteX807" fmla="*/ 5061489 w 6043926"/>
              <a:gd name="connsiteY807" fmla="*/ 4671588 h 6395450"/>
              <a:gd name="connsiteX808" fmla="*/ 4970954 w 6043926"/>
              <a:gd name="connsiteY808" fmla="*/ 4861711 h 6395450"/>
              <a:gd name="connsiteX809" fmla="*/ 4952847 w 6043926"/>
              <a:gd name="connsiteY809" fmla="*/ 4925085 h 6395450"/>
              <a:gd name="connsiteX810" fmla="*/ 4880420 w 6043926"/>
              <a:gd name="connsiteY810" fmla="*/ 5024673 h 6395450"/>
              <a:gd name="connsiteX811" fmla="*/ 4844206 w 6043926"/>
              <a:gd name="connsiteY811" fmla="*/ 5078994 h 6395450"/>
              <a:gd name="connsiteX812" fmla="*/ 4817045 w 6043926"/>
              <a:gd name="connsiteY812" fmla="*/ 5124261 h 6395450"/>
              <a:gd name="connsiteX813" fmla="*/ 4771778 w 6043926"/>
              <a:gd name="connsiteY813" fmla="*/ 5169529 h 6395450"/>
              <a:gd name="connsiteX814" fmla="*/ 4635976 w 6043926"/>
              <a:gd name="connsiteY814" fmla="*/ 5314384 h 6395450"/>
              <a:gd name="connsiteX815" fmla="*/ 4463960 w 6043926"/>
              <a:gd name="connsiteY815" fmla="*/ 5450186 h 6395450"/>
              <a:gd name="connsiteX816" fmla="*/ 4400586 w 6043926"/>
              <a:gd name="connsiteY816" fmla="*/ 5495453 h 6395450"/>
              <a:gd name="connsiteX817" fmla="*/ 4337212 w 6043926"/>
              <a:gd name="connsiteY817" fmla="*/ 5531667 h 6395450"/>
              <a:gd name="connsiteX818" fmla="*/ 4228570 w 6043926"/>
              <a:gd name="connsiteY818" fmla="*/ 5613148 h 6395450"/>
              <a:gd name="connsiteX819" fmla="*/ 3984127 w 6043926"/>
              <a:gd name="connsiteY819" fmla="*/ 5748950 h 6395450"/>
              <a:gd name="connsiteX820" fmla="*/ 3938859 w 6043926"/>
              <a:gd name="connsiteY820" fmla="*/ 5776111 h 6395450"/>
              <a:gd name="connsiteX821" fmla="*/ 3866432 w 6043926"/>
              <a:gd name="connsiteY821" fmla="*/ 5794218 h 6395450"/>
              <a:gd name="connsiteX822" fmla="*/ 3812111 w 6043926"/>
              <a:gd name="connsiteY822" fmla="*/ 5821378 h 6395450"/>
              <a:gd name="connsiteX823" fmla="*/ 3730630 w 6043926"/>
              <a:gd name="connsiteY823" fmla="*/ 5857592 h 6395450"/>
              <a:gd name="connsiteX824" fmla="*/ 3612935 w 6043926"/>
              <a:gd name="connsiteY824" fmla="*/ 5893806 h 6395450"/>
              <a:gd name="connsiteX825" fmla="*/ 3558614 w 6043926"/>
              <a:gd name="connsiteY825" fmla="*/ 5911913 h 6395450"/>
              <a:gd name="connsiteX826" fmla="*/ 3459026 w 6043926"/>
              <a:gd name="connsiteY826" fmla="*/ 5920966 h 6395450"/>
              <a:gd name="connsiteX827" fmla="*/ 3404705 w 6043926"/>
              <a:gd name="connsiteY827" fmla="*/ 5930020 h 6395450"/>
              <a:gd name="connsiteX828" fmla="*/ 2843390 w 6043926"/>
              <a:gd name="connsiteY828" fmla="*/ 5920966 h 6395450"/>
              <a:gd name="connsiteX829" fmla="*/ 2780016 w 6043926"/>
              <a:gd name="connsiteY829" fmla="*/ 5902859 h 6395450"/>
              <a:gd name="connsiteX830" fmla="*/ 2716641 w 6043926"/>
              <a:gd name="connsiteY830" fmla="*/ 5893806 h 6395450"/>
              <a:gd name="connsiteX831" fmla="*/ 2671374 w 6043926"/>
              <a:gd name="connsiteY831" fmla="*/ 5884752 h 6395450"/>
              <a:gd name="connsiteX832" fmla="*/ 2598946 w 6043926"/>
              <a:gd name="connsiteY832" fmla="*/ 5848539 h 6395450"/>
              <a:gd name="connsiteX833" fmla="*/ 2580839 w 6043926"/>
              <a:gd name="connsiteY833" fmla="*/ 5821378 h 6395450"/>
              <a:gd name="connsiteX834" fmla="*/ 2499358 w 6043926"/>
              <a:gd name="connsiteY834" fmla="*/ 5721790 h 6395450"/>
              <a:gd name="connsiteX835" fmla="*/ 2445037 w 6043926"/>
              <a:gd name="connsiteY835" fmla="*/ 5622202 h 6395450"/>
              <a:gd name="connsiteX836" fmla="*/ 2381663 w 6043926"/>
              <a:gd name="connsiteY836" fmla="*/ 5531667 h 6395450"/>
              <a:gd name="connsiteX837" fmla="*/ 2300182 w 6043926"/>
              <a:gd name="connsiteY837" fmla="*/ 5332491 h 6395450"/>
              <a:gd name="connsiteX838" fmla="*/ 2263968 w 6043926"/>
              <a:gd name="connsiteY838" fmla="*/ 5241956 h 6395450"/>
              <a:gd name="connsiteX839" fmla="*/ 2245861 w 6043926"/>
              <a:gd name="connsiteY839" fmla="*/ 5069941 h 6395450"/>
              <a:gd name="connsiteX840" fmla="*/ 2227754 w 6043926"/>
              <a:gd name="connsiteY840" fmla="*/ 4970352 h 6395450"/>
              <a:gd name="connsiteX841" fmla="*/ 2254915 w 6043926"/>
              <a:gd name="connsiteY841" fmla="*/ 4037845 h 6395450"/>
              <a:gd name="connsiteX842" fmla="*/ 2263968 w 6043926"/>
              <a:gd name="connsiteY842" fmla="*/ 3974471 h 6395450"/>
              <a:gd name="connsiteX843" fmla="*/ 2282075 w 6043926"/>
              <a:gd name="connsiteY843" fmla="*/ 3883937 h 6395450"/>
              <a:gd name="connsiteX844" fmla="*/ 2309236 w 6043926"/>
              <a:gd name="connsiteY844" fmla="*/ 3820562 h 6395450"/>
              <a:gd name="connsiteX845" fmla="*/ 2354503 w 6043926"/>
              <a:gd name="connsiteY845" fmla="*/ 3657600 h 6395450"/>
              <a:gd name="connsiteX846" fmla="*/ 2372610 w 6043926"/>
              <a:gd name="connsiteY846" fmla="*/ 3576119 h 6395450"/>
              <a:gd name="connsiteX847" fmla="*/ 2399770 w 6043926"/>
              <a:gd name="connsiteY847" fmla="*/ 3476531 h 6395450"/>
              <a:gd name="connsiteX848" fmla="*/ 2417877 w 6043926"/>
              <a:gd name="connsiteY848" fmla="*/ 3385996 h 6395450"/>
              <a:gd name="connsiteX849" fmla="*/ 2463144 w 6043926"/>
              <a:gd name="connsiteY849" fmla="*/ 3213980 h 6395450"/>
              <a:gd name="connsiteX850" fmla="*/ 2508412 w 6043926"/>
              <a:gd name="connsiteY850" fmla="*/ 3032911 h 6395450"/>
              <a:gd name="connsiteX851" fmla="*/ 2526519 w 6043926"/>
              <a:gd name="connsiteY851" fmla="*/ 2833735 h 6395450"/>
              <a:gd name="connsiteX852" fmla="*/ 2608000 w 6043926"/>
              <a:gd name="connsiteY852" fmla="*/ 2480649 h 6395450"/>
              <a:gd name="connsiteX853" fmla="*/ 2617053 w 6043926"/>
              <a:gd name="connsiteY853" fmla="*/ 2408222 h 6395450"/>
              <a:gd name="connsiteX854" fmla="*/ 2626107 w 6043926"/>
              <a:gd name="connsiteY854" fmla="*/ 2308634 h 6395450"/>
              <a:gd name="connsiteX855" fmla="*/ 2644214 w 6043926"/>
              <a:gd name="connsiteY855" fmla="*/ 2209045 h 6395450"/>
              <a:gd name="connsiteX856" fmla="*/ 2653267 w 6043926"/>
              <a:gd name="connsiteY856" fmla="*/ 2118511 h 6395450"/>
              <a:gd name="connsiteX857" fmla="*/ 2698535 w 6043926"/>
              <a:gd name="connsiteY857" fmla="*/ 1855960 h 6395450"/>
              <a:gd name="connsiteX858" fmla="*/ 2716641 w 6043926"/>
              <a:gd name="connsiteY858" fmla="*/ 1692998 h 6395450"/>
              <a:gd name="connsiteX859" fmla="*/ 2743802 w 6043926"/>
              <a:gd name="connsiteY859" fmla="*/ 1593410 h 6395450"/>
              <a:gd name="connsiteX860" fmla="*/ 2752855 w 6043926"/>
              <a:gd name="connsiteY860" fmla="*/ 1520982 h 6395450"/>
              <a:gd name="connsiteX861" fmla="*/ 2761909 w 6043926"/>
              <a:gd name="connsiteY861" fmla="*/ 1484768 h 6395450"/>
              <a:gd name="connsiteX862" fmla="*/ 2770962 w 6043926"/>
              <a:gd name="connsiteY862" fmla="*/ 1421394 h 6395450"/>
              <a:gd name="connsiteX863" fmla="*/ 2798123 w 6043926"/>
              <a:gd name="connsiteY863" fmla="*/ 1358020 h 6395450"/>
              <a:gd name="connsiteX864" fmla="*/ 2816230 w 6043926"/>
              <a:gd name="connsiteY864" fmla="*/ 1267485 h 6395450"/>
              <a:gd name="connsiteX865" fmla="*/ 2861497 w 6043926"/>
              <a:gd name="connsiteY865" fmla="*/ 1104523 h 6395450"/>
              <a:gd name="connsiteX866" fmla="*/ 2888657 w 6043926"/>
              <a:gd name="connsiteY866" fmla="*/ 1032095 h 6395450"/>
              <a:gd name="connsiteX867" fmla="*/ 2988245 w 6043926"/>
              <a:gd name="connsiteY867" fmla="*/ 832919 h 6395450"/>
              <a:gd name="connsiteX868" fmla="*/ 3042566 w 6043926"/>
              <a:gd name="connsiteY868" fmla="*/ 760491 h 6395450"/>
              <a:gd name="connsiteX869" fmla="*/ 3105940 w 6043926"/>
              <a:gd name="connsiteY869" fmla="*/ 633743 h 6395450"/>
              <a:gd name="connsiteX870" fmla="*/ 3151208 w 6043926"/>
              <a:gd name="connsiteY870" fmla="*/ 543208 h 6395450"/>
              <a:gd name="connsiteX871" fmla="*/ 3223636 w 6043926"/>
              <a:gd name="connsiteY871" fmla="*/ 434566 h 6395450"/>
              <a:gd name="connsiteX872" fmla="*/ 3241742 w 6043926"/>
              <a:gd name="connsiteY872" fmla="*/ 398352 h 6395450"/>
              <a:gd name="connsiteX873" fmla="*/ 3350384 w 6043926"/>
              <a:gd name="connsiteY873" fmla="*/ 280657 h 6395450"/>
              <a:gd name="connsiteX874" fmla="*/ 3377544 w 6043926"/>
              <a:gd name="connsiteY874" fmla="*/ 262550 h 6395450"/>
              <a:gd name="connsiteX875" fmla="*/ 3440919 w 6043926"/>
              <a:gd name="connsiteY875" fmla="*/ 244443 h 6395450"/>
              <a:gd name="connsiteX876" fmla="*/ 3621988 w 6043926"/>
              <a:gd name="connsiteY876" fmla="*/ 217283 h 6395450"/>
              <a:gd name="connsiteX877" fmla="*/ 4273837 w 6043926"/>
              <a:gd name="connsiteY877" fmla="*/ 226337 h 6395450"/>
              <a:gd name="connsiteX878" fmla="*/ 4319105 w 6043926"/>
              <a:gd name="connsiteY878" fmla="*/ 262550 h 6395450"/>
              <a:gd name="connsiteX879" fmla="*/ 4554495 w 6043926"/>
              <a:gd name="connsiteY879" fmla="*/ 416459 h 6395450"/>
              <a:gd name="connsiteX880" fmla="*/ 4617869 w 6043926"/>
              <a:gd name="connsiteY880" fmla="*/ 470780 h 6395450"/>
              <a:gd name="connsiteX881" fmla="*/ 4699350 w 6043926"/>
              <a:gd name="connsiteY881" fmla="*/ 525101 h 6395450"/>
              <a:gd name="connsiteX882" fmla="*/ 4762725 w 6043926"/>
              <a:gd name="connsiteY882" fmla="*/ 606582 h 6395450"/>
              <a:gd name="connsiteX883" fmla="*/ 4907580 w 6043926"/>
              <a:gd name="connsiteY883" fmla="*/ 851026 h 6395450"/>
              <a:gd name="connsiteX884" fmla="*/ 4952847 w 6043926"/>
              <a:gd name="connsiteY884" fmla="*/ 959667 h 6395450"/>
              <a:gd name="connsiteX885" fmla="*/ 4980008 w 6043926"/>
              <a:gd name="connsiteY885" fmla="*/ 1086416 h 6395450"/>
              <a:gd name="connsiteX886" fmla="*/ 5070542 w 6043926"/>
              <a:gd name="connsiteY886" fmla="*/ 1367073 h 6395450"/>
              <a:gd name="connsiteX887" fmla="*/ 5097703 w 6043926"/>
              <a:gd name="connsiteY887" fmla="*/ 1511929 h 6395450"/>
              <a:gd name="connsiteX888" fmla="*/ 5133917 w 6043926"/>
              <a:gd name="connsiteY888" fmla="*/ 1683944 h 6395450"/>
              <a:gd name="connsiteX889" fmla="*/ 5188237 w 6043926"/>
              <a:gd name="connsiteY889" fmla="*/ 1964602 h 6395450"/>
              <a:gd name="connsiteX890" fmla="*/ 5233505 w 6043926"/>
              <a:gd name="connsiteY890" fmla="*/ 2390115 h 6395450"/>
              <a:gd name="connsiteX891" fmla="*/ 5242558 w 6043926"/>
              <a:gd name="connsiteY891" fmla="*/ 2634558 h 6395450"/>
              <a:gd name="connsiteX892" fmla="*/ 5215398 w 6043926"/>
              <a:gd name="connsiteY892" fmla="*/ 4517679 h 6395450"/>
              <a:gd name="connsiteX893" fmla="*/ 5206344 w 6043926"/>
              <a:gd name="connsiteY893" fmla="*/ 4617267 h 6395450"/>
              <a:gd name="connsiteX894" fmla="*/ 5188237 w 6043926"/>
              <a:gd name="connsiteY894" fmla="*/ 4698748 h 6395450"/>
              <a:gd name="connsiteX895" fmla="*/ 5179184 w 6043926"/>
              <a:gd name="connsiteY895" fmla="*/ 4925085 h 6395450"/>
              <a:gd name="connsiteX896" fmla="*/ 5142970 w 6043926"/>
              <a:gd name="connsiteY896" fmla="*/ 5178582 h 6395450"/>
              <a:gd name="connsiteX897" fmla="*/ 5133917 w 6043926"/>
              <a:gd name="connsiteY897" fmla="*/ 5232903 h 6395450"/>
              <a:gd name="connsiteX898" fmla="*/ 5124863 w 6043926"/>
              <a:gd name="connsiteY898" fmla="*/ 5296277 h 6395450"/>
              <a:gd name="connsiteX899" fmla="*/ 5097703 w 6043926"/>
              <a:gd name="connsiteY899" fmla="*/ 5359651 h 6395450"/>
              <a:gd name="connsiteX900" fmla="*/ 5034329 w 6043926"/>
              <a:gd name="connsiteY900" fmla="*/ 5585988 h 6395450"/>
              <a:gd name="connsiteX901" fmla="*/ 5007168 w 6043926"/>
              <a:gd name="connsiteY901" fmla="*/ 5640309 h 6395450"/>
              <a:gd name="connsiteX902" fmla="*/ 4989061 w 6043926"/>
              <a:gd name="connsiteY902" fmla="*/ 5694630 h 6395450"/>
              <a:gd name="connsiteX903" fmla="*/ 4925687 w 6043926"/>
              <a:gd name="connsiteY903" fmla="*/ 5803271 h 6395450"/>
              <a:gd name="connsiteX904" fmla="*/ 4907580 w 6043926"/>
              <a:gd name="connsiteY904" fmla="*/ 5839485 h 6395450"/>
              <a:gd name="connsiteX905" fmla="*/ 4871366 w 6043926"/>
              <a:gd name="connsiteY905" fmla="*/ 5875699 h 6395450"/>
              <a:gd name="connsiteX906" fmla="*/ 4771778 w 6043926"/>
              <a:gd name="connsiteY906" fmla="*/ 5966234 h 6395450"/>
              <a:gd name="connsiteX907" fmla="*/ 4726511 w 6043926"/>
              <a:gd name="connsiteY907" fmla="*/ 6002447 h 6395450"/>
              <a:gd name="connsiteX908" fmla="*/ 4654083 w 6043926"/>
              <a:gd name="connsiteY908" fmla="*/ 6020554 h 6395450"/>
              <a:gd name="connsiteX909" fmla="*/ 4436800 w 6043926"/>
              <a:gd name="connsiteY909" fmla="*/ 6047715 h 6395450"/>
              <a:gd name="connsiteX910" fmla="*/ 4192356 w 6043926"/>
              <a:gd name="connsiteY910" fmla="*/ 6020554 h 6395450"/>
              <a:gd name="connsiteX911" fmla="*/ 4138036 w 6043926"/>
              <a:gd name="connsiteY911" fmla="*/ 5984341 h 6395450"/>
              <a:gd name="connsiteX912" fmla="*/ 4020340 w 6043926"/>
              <a:gd name="connsiteY912" fmla="*/ 5893806 h 6395450"/>
              <a:gd name="connsiteX913" fmla="*/ 3947913 w 6043926"/>
              <a:gd name="connsiteY913" fmla="*/ 5830432 h 6395450"/>
              <a:gd name="connsiteX914" fmla="*/ 3775897 w 6043926"/>
              <a:gd name="connsiteY914" fmla="*/ 5703683 h 6395450"/>
              <a:gd name="connsiteX915" fmla="*/ 3549560 w 6043926"/>
              <a:gd name="connsiteY915" fmla="*/ 5486400 h 6395450"/>
              <a:gd name="connsiteX916" fmla="*/ 3422812 w 6043926"/>
              <a:gd name="connsiteY916" fmla="*/ 5341544 h 6395450"/>
              <a:gd name="connsiteX917" fmla="*/ 3377544 w 6043926"/>
              <a:gd name="connsiteY917" fmla="*/ 5269117 h 6395450"/>
              <a:gd name="connsiteX918" fmla="*/ 3305117 w 6043926"/>
              <a:gd name="connsiteY918" fmla="*/ 5178582 h 6395450"/>
              <a:gd name="connsiteX919" fmla="*/ 3259849 w 6043926"/>
              <a:gd name="connsiteY919" fmla="*/ 5097101 h 6395450"/>
              <a:gd name="connsiteX920" fmla="*/ 3196475 w 6043926"/>
              <a:gd name="connsiteY920" fmla="*/ 5015620 h 6395450"/>
              <a:gd name="connsiteX921" fmla="*/ 3096887 w 6043926"/>
              <a:gd name="connsiteY921" fmla="*/ 4816443 h 6395450"/>
              <a:gd name="connsiteX922" fmla="*/ 3087834 w 6043926"/>
              <a:gd name="connsiteY922" fmla="*/ 4771176 h 6395450"/>
              <a:gd name="connsiteX923" fmla="*/ 3060673 w 6043926"/>
              <a:gd name="connsiteY923" fmla="*/ 4716855 h 6395450"/>
              <a:gd name="connsiteX924" fmla="*/ 3051620 w 6043926"/>
              <a:gd name="connsiteY924" fmla="*/ 4590107 h 6395450"/>
              <a:gd name="connsiteX925" fmla="*/ 3069727 w 6043926"/>
              <a:gd name="connsiteY925" fmla="*/ 3757188 h 6395450"/>
              <a:gd name="connsiteX926" fmla="*/ 3087834 w 6043926"/>
              <a:gd name="connsiteY926" fmla="*/ 3548958 h 6395450"/>
              <a:gd name="connsiteX927" fmla="*/ 3133101 w 6043926"/>
              <a:gd name="connsiteY927" fmla="*/ 3295461 h 6395450"/>
              <a:gd name="connsiteX928" fmla="*/ 3142154 w 6043926"/>
              <a:gd name="connsiteY928" fmla="*/ 3186820 h 6395450"/>
              <a:gd name="connsiteX929" fmla="*/ 3160261 w 6043926"/>
              <a:gd name="connsiteY929" fmla="*/ 3087232 h 6395450"/>
              <a:gd name="connsiteX930" fmla="*/ 3169315 w 6043926"/>
              <a:gd name="connsiteY930" fmla="*/ 1222218 h 6395450"/>
              <a:gd name="connsiteX931" fmla="*/ 3178368 w 6043926"/>
              <a:gd name="connsiteY931" fmla="*/ 1140737 h 6395450"/>
              <a:gd name="connsiteX932" fmla="*/ 3259849 w 6043926"/>
              <a:gd name="connsiteY932" fmla="*/ 896293 h 6395450"/>
              <a:gd name="connsiteX933" fmla="*/ 3314170 w 6043926"/>
              <a:gd name="connsiteY933" fmla="*/ 742384 h 6395450"/>
              <a:gd name="connsiteX934" fmla="*/ 3332277 w 6043926"/>
              <a:gd name="connsiteY934" fmla="*/ 660903 h 6395450"/>
              <a:gd name="connsiteX935" fmla="*/ 3386598 w 6043926"/>
              <a:gd name="connsiteY935" fmla="*/ 597529 h 6395450"/>
              <a:gd name="connsiteX936" fmla="*/ 3477133 w 6043926"/>
              <a:gd name="connsiteY936" fmla="*/ 389299 h 6395450"/>
              <a:gd name="connsiteX937" fmla="*/ 3504293 w 6043926"/>
              <a:gd name="connsiteY937" fmla="*/ 325925 h 6395450"/>
              <a:gd name="connsiteX938" fmla="*/ 3558614 w 6043926"/>
              <a:gd name="connsiteY938" fmla="*/ 262550 h 6395450"/>
              <a:gd name="connsiteX939" fmla="*/ 3585774 w 6043926"/>
              <a:gd name="connsiteY939" fmla="*/ 208230 h 6395450"/>
              <a:gd name="connsiteX940" fmla="*/ 3621988 w 6043926"/>
              <a:gd name="connsiteY940" fmla="*/ 162962 h 6395450"/>
              <a:gd name="connsiteX941" fmla="*/ 3640095 w 6043926"/>
              <a:gd name="connsiteY941" fmla="*/ 126748 h 6395450"/>
              <a:gd name="connsiteX942" fmla="*/ 3694416 w 6043926"/>
              <a:gd name="connsiteY942" fmla="*/ 72428 h 6395450"/>
              <a:gd name="connsiteX943" fmla="*/ 3757790 w 6043926"/>
              <a:gd name="connsiteY943" fmla="*/ 18107 h 6395450"/>
              <a:gd name="connsiteX944" fmla="*/ 3857378 w 6043926"/>
              <a:gd name="connsiteY944" fmla="*/ 0 h 6395450"/>
              <a:gd name="connsiteX945" fmla="*/ 4572602 w 6043926"/>
              <a:gd name="connsiteY945" fmla="*/ 9053 h 6395450"/>
              <a:gd name="connsiteX946" fmla="*/ 4635976 w 6043926"/>
              <a:gd name="connsiteY946" fmla="*/ 27160 h 6395450"/>
              <a:gd name="connsiteX947" fmla="*/ 4744618 w 6043926"/>
              <a:gd name="connsiteY947" fmla="*/ 81481 h 6395450"/>
              <a:gd name="connsiteX948" fmla="*/ 5052436 w 6043926"/>
              <a:gd name="connsiteY948" fmla="*/ 226337 h 6395450"/>
              <a:gd name="connsiteX949" fmla="*/ 5197291 w 6043926"/>
              <a:gd name="connsiteY949" fmla="*/ 353085 h 6395450"/>
              <a:gd name="connsiteX950" fmla="*/ 5314986 w 6043926"/>
              <a:gd name="connsiteY950" fmla="*/ 452673 h 6395450"/>
              <a:gd name="connsiteX951" fmla="*/ 5532269 w 6043926"/>
              <a:gd name="connsiteY951" fmla="*/ 760491 h 6395450"/>
              <a:gd name="connsiteX952" fmla="*/ 5613750 w 6043926"/>
              <a:gd name="connsiteY952" fmla="*/ 860079 h 6395450"/>
              <a:gd name="connsiteX953" fmla="*/ 5812927 w 6043926"/>
              <a:gd name="connsiteY953" fmla="*/ 1285592 h 6395450"/>
              <a:gd name="connsiteX954" fmla="*/ 5939675 w 6043926"/>
              <a:gd name="connsiteY954" fmla="*/ 1810693 h 6395450"/>
              <a:gd name="connsiteX955" fmla="*/ 5975889 w 6043926"/>
              <a:gd name="connsiteY955" fmla="*/ 2000816 h 6395450"/>
              <a:gd name="connsiteX956" fmla="*/ 5993996 w 6043926"/>
              <a:gd name="connsiteY956" fmla="*/ 2190939 h 6395450"/>
              <a:gd name="connsiteX957" fmla="*/ 6030210 w 6043926"/>
              <a:gd name="connsiteY957" fmla="*/ 2426329 h 6395450"/>
              <a:gd name="connsiteX958" fmla="*/ 6030210 w 6043926"/>
              <a:gd name="connsiteY958" fmla="*/ 3558012 h 6395450"/>
              <a:gd name="connsiteX959" fmla="*/ 6021156 w 6043926"/>
              <a:gd name="connsiteY959" fmla="*/ 3675707 h 6395450"/>
              <a:gd name="connsiteX960" fmla="*/ 5975889 w 6043926"/>
              <a:gd name="connsiteY960" fmla="*/ 3820562 h 6395450"/>
              <a:gd name="connsiteX961" fmla="*/ 5912515 w 6043926"/>
              <a:gd name="connsiteY961" fmla="*/ 4065006 h 6395450"/>
              <a:gd name="connsiteX962" fmla="*/ 5849140 w 6043926"/>
              <a:gd name="connsiteY962" fmla="*/ 4291343 h 6395450"/>
              <a:gd name="connsiteX963" fmla="*/ 5803873 w 6043926"/>
              <a:gd name="connsiteY963" fmla="*/ 4409038 h 6395450"/>
              <a:gd name="connsiteX964" fmla="*/ 5749552 w 6043926"/>
              <a:gd name="connsiteY964" fmla="*/ 4644428 h 6395450"/>
              <a:gd name="connsiteX965" fmla="*/ 5604697 w 6043926"/>
              <a:gd name="connsiteY965" fmla="*/ 4952245 h 6395450"/>
              <a:gd name="connsiteX966" fmla="*/ 5514162 w 6043926"/>
              <a:gd name="connsiteY966" fmla="*/ 5124261 h 6395450"/>
              <a:gd name="connsiteX967" fmla="*/ 5432681 w 6043926"/>
              <a:gd name="connsiteY967" fmla="*/ 5260063 h 6395450"/>
              <a:gd name="connsiteX968" fmla="*/ 5333093 w 6043926"/>
              <a:gd name="connsiteY968" fmla="*/ 5368705 h 6395450"/>
              <a:gd name="connsiteX969" fmla="*/ 5278772 w 6043926"/>
              <a:gd name="connsiteY969" fmla="*/ 5413972 h 6395450"/>
              <a:gd name="connsiteX970" fmla="*/ 5070542 w 6043926"/>
              <a:gd name="connsiteY970" fmla="*/ 5522614 h 6395450"/>
              <a:gd name="connsiteX971" fmla="*/ 5016222 w 6043926"/>
              <a:gd name="connsiteY971" fmla="*/ 5558828 h 6395450"/>
              <a:gd name="connsiteX972" fmla="*/ 4961901 w 6043926"/>
              <a:gd name="connsiteY972" fmla="*/ 5576935 h 6395450"/>
              <a:gd name="connsiteX973" fmla="*/ 4880420 w 6043926"/>
              <a:gd name="connsiteY973" fmla="*/ 5613148 h 6395450"/>
              <a:gd name="connsiteX974" fmla="*/ 4835152 w 6043926"/>
              <a:gd name="connsiteY974" fmla="*/ 5622202 h 6395450"/>
              <a:gd name="connsiteX975" fmla="*/ 4635976 w 6043926"/>
              <a:gd name="connsiteY975" fmla="*/ 5694630 h 6395450"/>
              <a:gd name="connsiteX976" fmla="*/ 4563548 w 6043926"/>
              <a:gd name="connsiteY976" fmla="*/ 5703683 h 6395450"/>
              <a:gd name="connsiteX977" fmla="*/ 4192356 w 6043926"/>
              <a:gd name="connsiteY977" fmla="*/ 5667469 h 6395450"/>
              <a:gd name="connsiteX978" fmla="*/ 4092768 w 6043926"/>
              <a:gd name="connsiteY978" fmla="*/ 5622202 h 6395450"/>
              <a:gd name="connsiteX979" fmla="*/ 3902645 w 6043926"/>
              <a:gd name="connsiteY979" fmla="*/ 5513560 h 6395450"/>
              <a:gd name="connsiteX980" fmla="*/ 3621988 w 6043926"/>
              <a:gd name="connsiteY980" fmla="*/ 5332491 h 6395450"/>
              <a:gd name="connsiteX981" fmla="*/ 3495239 w 6043926"/>
              <a:gd name="connsiteY981" fmla="*/ 5205743 h 6395450"/>
              <a:gd name="connsiteX982" fmla="*/ 3305117 w 6043926"/>
              <a:gd name="connsiteY982" fmla="*/ 4653481 h 6395450"/>
              <a:gd name="connsiteX983" fmla="*/ 3296063 w 6043926"/>
              <a:gd name="connsiteY983" fmla="*/ 4472412 h 6395450"/>
              <a:gd name="connsiteX984" fmla="*/ 3268903 w 6043926"/>
              <a:gd name="connsiteY984" fmla="*/ 4083113 h 6395450"/>
              <a:gd name="connsiteX985" fmla="*/ 3223636 w 6043926"/>
              <a:gd name="connsiteY985" fmla="*/ 2489703 h 6395450"/>
              <a:gd name="connsiteX986" fmla="*/ 3196475 w 6043926"/>
              <a:gd name="connsiteY986" fmla="*/ 2290527 h 6395450"/>
              <a:gd name="connsiteX987" fmla="*/ 3187422 w 6043926"/>
              <a:gd name="connsiteY987" fmla="*/ 2199992 h 6395450"/>
              <a:gd name="connsiteX988" fmla="*/ 3196475 w 6043926"/>
              <a:gd name="connsiteY988" fmla="*/ 1765426 h 6395450"/>
              <a:gd name="connsiteX989" fmla="*/ 3287010 w 6043926"/>
              <a:gd name="connsiteY989" fmla="*/ 1539089 h 6395450"/>
              <a:gd name="connsiteX990" fmla="*/ 3341331 w 6043926"/>
              <a:gd name="connsiteY990" fmla="*/ 1394234 h 6395450"/>
              <a:gd name="connsiteX991" fmla="*/ 3413758 w 6043926"/>
              <a:gd name="connsiteY991" fmla="*/ 1321806 h 6395450"/>
              <a:gd name="connsiteX992" fmla="*/ 3449972 w 6043926"/>
              <a:gd name="connsiteY992" fmla="*/ 1285592 h 6395450"/>
              <a:gd name="connsiteX993" fmla="*/ 3603881 w 6043926"/>
              <a:gd name="connsiteY993" fmla="*/ 1204111 h 6395450"/>
              <a:gd name="connsiteX994" fmla="*/ 3667255 w 6043926"/>
              <a:gd name="connsiteY994" fmla="*/ 1186004 h 6395450"/>
              <a:gd name="connsiteX995" fmla="*/ 3730630 w 6043926"/>
              <a:gd name="connsiteY995" fmla="*/ 1158843 h 6395450"/>
              <a:gd name="connsiteX996" fmla="*/ 3911699 w 6043926"/>
              <a:gd name="connsiteY996" fmla="*/ 1140737 h 6395450"/>
              <a:gd name="connsiteX997" fmla="*/ 4138036 w 6043926"/>
              <a:gd name="connsiteY997" fmla="*/ 1149790 h 6395450"/>
              <a:gd name="connsiteX998" fmla="*/ 4201410 w 6043926"/>
              <a:gd name="connsiteY998" fmla="*/ 1195057 h 6395450"/>
              <a:gd name="connsiteX999" fmla="*/ 4328158 w 6043926"/>
              <a:gd name="connsiteY999" fmla="*/ 1330859 h 6395450"/>
              <a:gd name="connsiteX1000" fmla="*/ 4563548 w 6043926"/>
              <a:gd name="connsiteY1000" fmla="*/ 1711105 h 6395450"/>
              <a:gd name="connsiteX1001" fmla="*/ 4654083 w 6043926"/>
              <a:gd name="connsiteY1001" fmla="*/ 1937442 h 6395450"/>
              <a:gd name="connsiteX1002" fmla="*/ 4789885 w 6043926"/>
              <a:gd name="connsiteY1002" fmla="*/ 2254313 h 6395450"/>
              <a:gd name="connsiteX1003" fmla="*/ 4817045 w 6043926"/>
              <a:gd name="connsiteY1003" fmla="*/ 2381061 h 6395450"/>
              <a:gd name="connsiteX1004" fmla="*/ 4862313 w 6043926"/>
              <a:gd name="connsiteY1004" fmla="*/ 2507810 h 6395450"/>
              <a:gd name="connsiteX1005" fmla="*/ 4889473 w 6043926"/>
              <a:gd name="connsiteY1005" fmla="*/ 2743200 h 6395450"/>
              <a:gd name="connsiteX1006" fmla="*/ 4925687 w 6043926"/>
              <a:gd name="connsiteY1006" fmla="*/ 2960483 h 6395450"/>
              <a:gd name="connsiteX1007" fmla="*/ 4889473 w 6043926"/>
              <a:gd name="connsiteY1007" fmla="*/ 3748135 h 6395450"/>
              <a:gd name="connsiteX1008" fmla="*/ 4853259 w 6043926"/>
              <a:gd name="connsiteY1008" fmla="*/ 4046899 h 6395450"/>
              <a:gd name="connsiteX1009" fmla="*/ 4844206 w 6043926"/>
              <a:gd name="connsiteY1009" fmla="*/ 4146487 h 6395450"/>
              <a:gd name="connsiteX1010" fmla="*/ 4789885 w 6043926"/>
              <a:gd name="connsiteY1010" fmla="*/ 4427144 h 6395450"/>
              <a:gd name="connsiteX1011" fmla="*/ 4708404 w 6043926"/>
              <a:gd name="connsiteY1011" fmla="*/ 4771176 h 6395450"/>
              <a:gd name="connsiteX1012" fmla="*/ 4690297 w 6043926"/>
              <a:gd name="connsiteY1012" fmla="*/ 4825497 h 6395450"/>
              <a:gd name="connsiteX1013" fmla="*/ 4608816 w 6043926"/>
              <a:gd name="connsiteY1013" fmla="*/ 4916032 h 6395450"/>
              <a:gd name="connsiteX1014" fmla="*/ 4545441 w 6043926"/>
              <a:gd name="connsiteY1014" fmla="*/ 4934139 h 6395450"/>
              <a:gd name="connsiteX1015" fmla="*/ 4500174 w 6043926"/>
              <a:gd name="connsiteY1015" fmla="*/ 4952245 h 6395450"/>
              <a:gd name="connsiteX1016" fmla="*/ 4454907 w 6043926"/>
              <a:gd name="connsiteY1016" fmla="*/ 4961299 h 6395450"/>
              <a:gd name="connsiteX1017" fmla="*/ 4264784 w 6043926"/>
              <a:gd name="connsiteY1017" fmla="*/ 4979406 h 6395450"/>
              <a:gd name="connsiteX1018" fmla="*/ 4065608 w 6043926"/>
              <a:gd name="connsiteY1018" fmla="*/ 5006566 h 6395450"/>
              <a:gd name="connsiteX1019" fmla="*/ 3739683 w 6043926"/>
              <a:gd name="connsiteY1019" fmla="*/ 4997513 h 6395450"/>
              <a:gd name="connsiteX1020" fmla="*/ 3703469 w 6043926"/>
              <a:gd name="connsiteY1020" fmla="*/ 4979406 h 6395450"/>
              <a:gd name="connsiteX1021" fmla="*/ 3612935 w 6043926"/>
              <a:gd name="connsiteY1021" fmla="*/ 4916032 h 6395450"/>
              <a:gd name="connsiteX1022" fmla="*/ 3513346 w 6043926"/>
              <a:gd name="connsiteY1022" fmla="*/ 4807390 h 6395450"/>
              <a:gd name="connsiteX1023" fmla="*/ 3377544 w 6043926"/>
              <a:gd name="connsiteY1023" fmla="*/ 4535786 h 6395450"/>
              <a:gd name="connsiteX1024" fmla="*/ 3332277 w 6043926"/>
              <a:gd name="connsiteY1024" fmla="*/ 4436198 h 6395450"/>
              <a:gd name="connsiteX1025" fmla="*/ 3305117 w 6043926"/>
              <a:gd name="connsiteY1025" fmla="*/ 4309449 h 6395450"/>
              <a:gd name="connsiteX1026" fmla="*/ 3205529 w 6043926"/>
              <a:gd name="connsiteY1026" fmla="*/ 3992578 h 6395450"/>
              <a:gd name="connsiteX1027" fmla="*/ 3196475 w 6043926"/>
              <a:gd name="connsiteY1027" fmla="*/ 3856776 h 6395450"/>
              <a:gd name="connsiteX1028" fmla="*/ 3178368 w 6043926"/>
              <a:gd name="connsiteY1028" fmla="*/ 3720974 h 6395450"/>
              <a:gd name="connsiteX1029" fmla="*/ 3151208 w 6043926"/>
              <a:gd name="connsiteY1029" fmla="*/ 3241141 h 6395450"/>
              <a:gd name="connsiteX1030" fmla="*/ 3160261 w 6043926"/>
              <a:gd name="connsiteY1030" fmla="*/ 2471596 h 6395450"/>
              <a:gd name="connsiteX1031" fmla="*/ 3196475 w 6043926"/>
              <a:gd name="connsiteY1031" fmla="*/ 2281473 h 6395450"/>
              <a:gd name="connsiteX1032" fmla="*/ 3259849 w 6043926"/>
              <a:gd name="connsiteY1032" fmla="*/ 2064190 h 6395450"/>
              <a:gd name="connsiteX1033" fmla="*/ 3350384 w 6043926"/>
              <a:gd name="connsiteY1033" fmla="*/ 1783533 h 6395450"/>
              <a:gd name="connsiteX1034" fmla="*/ 3477133 w 6043926"/>
              <a:gd name="connsiteY1034" fmla="*/ 1539089 h 6395450"/>
              <a:gd name="connsiteX1035" fmla="*/ 3513346 w 6043926"/>
              <a:gd name="connsiteY1035" fmla="*/ 1493822 h 6395450"/>
              <a:gd name="connsiteX1036" fmla="*/ 3549560 w 6043926"/>
              <a:gd name="connsiteY1036" fmla="*/ 1439501 h 6395450"/>
              <a:gd name="connsiteX1037" fmla="*/ 3658202 w 6043926"/>
              <a:gd name="connsiteY1037" fmla="*/ 1339913 h 6395450"/>
              <a:gd name="connsiteX1038" fmla="*/ 3721576 w 6043926"/>
              <a:gd name="connsiteY1038" fmla="*/ 1303699 h 6395450"/>
              <a:gd name="connsiteX1039" fmla="*/ 3875485 w 6043926"/>
              <a:gd name="connsiteY1039" fmla="*/ 1312752 h 6395450"/>
              <a:gd name="connsiteX1040" fmla="*/ 3920752 w 6043926"/>
              <a:gd name="connsiteY1040" fmla="*/ 1339913 h 6395450"/>
              <a:gd name="connsiteX1041" fmla="*/ 4165196 w 6043926"/>
              <a:gd name="connsiteY1041" fmla="*/ 1520982 h 6395450"/>
              <a:gd name="connsiteX1042" fmla="*/ 4364372 w 6043926"/>
              <a:gd name="connsiteY1042" fmla="*/ 1702051 h 6395450"/>
              <a:gd name="connsiteX1043" fmla="*/ 4536388 w 6043926"/>
              <a:gd name="connsiteY1043" fmla="*/ 1973655 h 6395450"/>
              <a:gd name="connsiteX1044" fmla="*/ 4645030 w 6043926"/>
              <a:gd name="connsiteY1044" fmla="*/ 2326741 h 6395450"/>
              <a:gd name="connsiteX1045" fmla="*/ 4626923 w 6043926"/>
              <a:gd name="connsiteY1045" fmla="*/ 3232087 h 6395450"/>
              <a:gd name="connsiteX1046" fmla="*/ 4518281 w 6043926"/>
              <a:gd name="connsiteY1046" fmla="*/ 3512744 h 6395450"/>
              <a:gd name="connsiteX1047" fmla="*/ 4409639 w 6043926"/>
              <a:gd name="connsiteY1047" fmla="*/ 3920150 h 6395450"/>
              <a:gd name="connsiteX1048" fmla="*/ 4391533 w 6043926"/>
              <a:gd name="connsiteY1048" fmla="*/ 4028792 h 6395450"/>
              <a:gd name="connsiteX1049" fmla="*/ 4310051 w 6043926"/>
              <a:gd name="connsiteY1049" fmla="*/ 4336610 h 6395450"/>
              <a:gd name="connsiteX1050" fmla="*/ 4300998 w 6043926"/>
              <a:gd name="connsiteY1050" fmla="*/ 4427144 h 6395450"/>
              <a:gd name="connsiteX1051" fmla="*/ 4228570 w 6043926"/>
              <a:gd name="connsiteY1051" fmla="*/ 4662535 h 6395450"/>
              <a:gd name="connsiteX1052" fmla="*/ 4174249 w 6043926"/>
              <a:gd name="connsiteY1052" fmla="*/ 4771176 h 6395450"/>
              <a:gd name="connsiteX1053" fmla="*/ 4110875 w 6043926"/>
              <a:gd name="connsiteY1053" fmla="*/ 4834550 h 6395450"/>
              <a:gd name="connsiteX1054" fmla="*/ 4056554 w 6043926"/>
              <a:gd name="connsiteY1054" fmla="*/ 4906978 h 6395450"/>
              <a:gd name="connsiteX1055" fmla="*/ 4011287 w 6043926"/>
              <a:gd name="connsiteY1055" fmla="*/ 4934139 h 6395450"/>
              <a:gd name="connsiteX1056" fmla="*/ 3984127 w 6043926"/>
              <a:gd name="connsiteY1056" fmla="*/ 4943192 h 6395450"/>
              <a:gd name="connsiteX1057" fmla="*/ 3875485 w 6043926"/>
              <a:gd name="connsiteY1057" fmla="*/ 4970352 h 6395450"/>
              <a:gd name="connsiteX1058" fmla="*/ 3803057 w 6043926"/>
              <a:gd name="connsiteY1058" fmla="*/ 4979406 h 6395450"/>
              <a:gd name="connsiteX1059" fmla="*/ 3495239 w 6043926"/>
              <a:gd name="connsiteY1059" fmla="*/ 4943192 h 6395450"/>
              <a:gd name="connsiteX1060" fmla="*/ 3413758 w 6043926"/>
              <a:gd name="connsiteY1060" fmla="*/ 4888871 h 6395450"/>
              <a:gd name="connsiteX1061" fmla="*/ 3341331 w 6043926"/>
              <a:gd name="connsiteY1061" fmla="*/ 4852657 h 6395450"/>
              <a:gd name="connsiteX1062" fmla="*/ 3259849 w 6043926"/>
              <a:gd name="connsiteY1062" fmla="*/ 4807390 h 6395450"/>
              <a:gd name="connsiteX1063" fmla="*/ 3169315 w 6043926"/>
              <a:gd name="connsiteY1063" fmla="*/ 4716855 h 6395450"/>
              <a:gd name="connsiteX1064" fmla="*/ 3151208 w 6043926"/>
              <a:gd name="connsiteY1064" fmla="*/ 4671588 h 6395450"/>
              <a:gd name="connsiteX1065" fmla="*/ 3142154 w 6043926"/>
              <a:gd name="connsiteY1065" fmla="*/ 4608214 h 6395450"/>
              <a:gd name="connsiteX1066" fmla="*/ 3133101 w 6043926"/>
              <a:gd name="connsiteY1066" fmla="*/ 4535786 h 6395450"/>
              <a:gd name="connsiteX1067" fmla="*/ 3105940 w 6043926"/>
              <a:gd name="connsiteY1067" fmla="*/ 4409038 h 6395450"/>
              <a:gd name="connsiteX1068" fmla="*/ 3114994 w 6043926"/>
              <a:gd name="connsiteY1068" fmla="*/ 3639493 h 6395450"/>
              <a:gd name="connsiteX1069" fmla="*/ 3124047 w 6043926"/>
              <a:gd name="connsiteY1069" fmla="*/ 3576119 h 6395450"/>
              <a:gd name="connsiteX1070" fmla="*/ 3151208 w 6043926"/>
              <a:gd name="connsiteY1070" fmla="*/ 3385996 h 6395450"/>
              <a:gd name="connsiteX1071" fmla="*/ 3160261 w 6043926"/>
              <a:gd name="connsiteY1071" fmla="*/ 3313568 h 6395450"/>
              <a:gd name="connsiteX1072" fmla="*/ 3169315 w 6043926"/>
              <a:gd name="connsiteY1072" fmla="*/ 3232087 h 6395450"/>
              <a:gd name="connsiteX1073" fmla="*/ 3196475 w 6043926"/>
              <a:gd name="connsiteY1073" fmla="*/ 3032911 h 6395450"/>
              <a:gd name="connsiteX1074" fmla="*/ 3205529 w 6043926"/>
              <a:gd name="connsiteY1074" fmla="*/ 2969537 h 6395450"/>
              <a:gd name="connsiteX1075" fmla="*/ 3223636 w 6043926"/>
              <a:gd name="connsiteY1075" fmla="*/ 2824681 h 6395450"/>
              <a:gd name="connsiteX1076" fmla="*/ 3196475 w 6043926"/>
              <a:gd name="connsiteY1076" fmla="*/ 2064190 h 6395450"/>
              <a:gd name="connsiteX1077" fmla="*/ 3124047 w 6043926"/>
              <a:gd name="connsiteY1077" fmla="*/ 1819746 h 6395450"/>
              <a:gd name="connsiteX1078" fmla="*/ 3015406 w 6043926"/>
              <a:gd name="connsiteY1078" fmla="*/ 1575303 h 6395450"/>
              <a:gd name="connsiteX1079" fmla="*/ 2979192 w 6043926"/>
              <a:gd name="connsiteY1079" fmla="*/ 1502875 h 6395450"/>
              <a:gd name="connsiteX1080" fmla="*/ 2734748 w 6043926"/>
              <a:gd name="connsiteY1080" fmla="*/ 1195057 h 6395450"/>
              <a:gd name="connsiteX1081" fmla="*/ 2580839 w 6043926"/>
              <a:gd name="connsiteY1081" fmla="*/ 1050202 h 6395450"/>
              <a:gd name="connsiteX1082" fmla="*/ 2544626 w 6043926"/>
              <a:gd name="connsiteY1082" fmla="*/ 1032095 h 6395450"/>
              <a:gd name="connsiteX1083" fmla="*/ 2345449 w 6043926"/>
              <a:gd name="connsiteY1083" fmla="*/ 995881 h 6395450"/>
              <a:gd name="connsiteX1084" fmla="*/ 1938043 w 6043926"/>
              <a:gd name="connsiteY1084" fmla="*/ 1077362 h 6395450"/>
              <a:gd name="connsiteX1085" fmla="*/ 1784135 w 6043926"/>
              <a:gd name="connsiteY1085" fmla="*/ 1186004 h 6395450"/>
              <a:gd name="connsiteX1086" fmla="*/ 1612119 w 6043926"/>
              <a:gd name="connsiteY1086" fmla="*/ 1321806 h 6395450"/>
              <a:gd name="connsiteX1087" fmla="*/ 1367675 w 6043926"/>
              <a:gd name="connsiteY1087" fmla="*/ 1575303 h 6395450"/>
              <a:gd name="connsiteX1088" fmla="*/ 1286194 w 6043926"/>
              <a:gd name="connsiteY1088" fmla="*/ 1674891 h 6395450"/>
              <a:gd name="connsiteX1089" fmla="*/ 1050804 w 6043926"/>
              <a:gd name="connsiteY1089" fmla="*/ 2163778 h 6395450"/>
              <a:gd name="connsiteX1090" fmla="*/ 996483 w 6043926"/>
              <a:gd name="connsiteY1090" fmla="*/ 2453489 h 6395450"/>
              <a:gd name="connsiteX1091" fmla="*/ 969323 w 6043926"/>
              <a:gd name="connsiteY1091" fmla="*/ 2580238 h 6395450"/>
              <a:gd name="connsiteX1092" fmla="*/ 933109 w 6043926"/>
              <a:gd name="connsiteY1092" fmla="*/ 2869948 h 6395450"/>
              <a:gd name="connsiteX1093" fmla="*/ 905948 w 6043926"/>
              <a:gd name="connsiteY1093" fmla="*/ 3123445 h 6395450"/>
              <a:gd name="connsiteX1094" fmla="*/ 896895 w 6043926"/>
              <a:gd name="connsiteY1094" fmla="*/ 3376943 h 6395450"/>
              <a:gd name="connsiteX1095" fmla="*/ 915002 w 6043926"/>
              <a:gd name="connsiteY1095" fmla="*/ 3974471 h 6395450"/>
              <a:gd name="connsiteX1096" fmla="*/ 978376 w 6043926"/>
              <a:gd name="connsiteY1096" fmla="*/ 4173647 h 6395450"/>
              <a:gd name="connsiteX1097" fmla="*/ 996483 w 6043926"/>
              <a:gd name="connsiteY1097" fmla="*/ 4264182 h 6395450"/>
              <a:gd name="connsiteX1098" fmla="*/ 1077964 w 6043926"/>
              <a:gd name="connsiteY1098" fmla="*/ 4445251 h 6395450"/>
              <a:gd name="connsiteX1099" fmla="*/ 1105125 w 6043926"/>
              <a:gd name="connsiteY1099" fmla="*/ 4508626 h 6395450"/>
              <a:gd name="connsiteX1100" fmla="*/ 1259034 w 6043926"/>
              <a:gd name="connsiteY1100" fmla="*/ 4744016 h 6395450"/>
              <a:gd name="connsiteX1101" fmla="*/ 1340515 w 6043926"/>
              <a:gd name="connsiteY1101" fmla="*/ 4843604 h 6395450"/>
              <a:gd name="connsiteX1102" fmla="*/ 1458210 w 6043926"/>
              <a:gd name="connsiteY1102" fmla="*/ 4979406 h 6395450"/>
              <a:gd name="connsiteX1103" fmla="*/ 1612119 w 6043926"/>
              <a:gd name="connsiteY1103" fmla="*/ 5006566 h 6395450"/>
              <a:gd name="connsiteX1104" fmla="*/ 1874669 w 6043926"/>
              <a:gd name="connsiteY1104" fmla="*/ 4952245 h 6395450"/>
              <a:gd name="connsiteX1105" fmla="*/ 2200594 w 6043926"/>
              <a:gd name="connsiteY1105" fmla="*/ 4762123 h 6395450"/>
              <a:gd name="connsiteX1106" fmla="*/ 2273022 w 6043926"/>
              <a:gd name="connsiteY1106" fmla="*/ 4725909 h 6395450"/>
              <a:gd name="connsiteX1107" fmla="*/ 2508412 w 6043926"/>
              <a:gd name="connsiteY1107" fmla="*/ 4517679 h 6395450"/>
              <a:gd name="connsiteX1108" fmla="*/ 2653267 w 6043926"/>
              <a:gd name="connsiteY1108" fmla="*/ 4354717 h 6395450"/>
              <a:gd name="connsiteX1109" fmla="*/ 2770962 w 6043926"/>
              <a:gd name="connsiteY1109" fmla="*/ 4128380 h 6395450"/>
              <a:gd name="connsiteX1110" fmla="*/ 2825283 w 6043926"/>
              <a:gd name="connsiteY1110" fmla="*/ 3938257 h 6395450"/>
              <a:gd name="connsiteX1111" fmla="*/ 2861497 w 6043926"/>
              <a:gd name="connsiteY1111" fmla="*/ 3829616 h 6395450"/>
              <a:gd name="connsiteX1112" fmla="*/ 2879604 w 6043926"/>
              <a:gd name="connsiteY1112" fmla="*/ 3512744 h 6395450"/>
              <a:gd name="connsiteX1113" fmla="*/ 2861497 w 6043926"/>
              <a:gd name="connsiteY1113" fmla="*/ 2960483 h 6395450"/>
              <a:gd name="connsiteX1114" fmla="*/ 2834336 w 6043926"/>
              <a:gd name="connsiteY1114" fmla="*/ 2770360 h 6395450"/>
              <a:gd name="connsiteX1115" fmla="*/ 2807176 w 6043926"/>
              <a:gd name="connsiteY1115" fmla="*/ 2580238 h 6395450"/>
              <a:gd name="connsiteX1116" fmla="*/ 2789069 w 6043926"/>
              <a:gd name="connsiteY1116" fmla="*/ 2381061 h 6395450"/>
              <a:gd name="connsiteX1117" fmla="*/ 2743802 w 6043926"/>
              <a:gd name="connsiteY1117" fmla="*/ 2281473 h 6395450"/>
              <a:gd name="connsiteX1118" fmla="*/ 2734748 w 6043926"/>
              <a:gd name="connsiteY1118" fmla="*/ 2181885 h 6395450"/>
              <a:gd name="connsiteX1119" fmla="*/ 2644214 w 6043926"/>
              <a:gd name="connsiteY1119" fmla="*/ 1964602 h 6395450"/>
              <a:gd name="connsiteX1120" fmla="*/ 2608000 w 6043926"/>
              <a:gd name="connsiteY1120" fmla="*/ 1865014 h 6395450"/>
              <a:gd name="connsiteX1121" fmla="*/ 2499358 w 6043926"/>
              <a:gd name="connsiteY1121" fmla="*/ 1629624 h 6395450"/>
              <a:gd name="connsiteX1122" fmla="*/ 2481251 w 6043926"/>
              <a:gd name="connsiteY1122" fmla="*/ 1575303 h 6395450"/>
              <a:gd name="connsiteX1123" fmla="*/ 2454091 w 6043926"/>
              <a:gd name="connsiteY1123" fmla="*/ 1539089 h 6395450"/>
              <a:gd name="connsiteX1124" fmla="*/ 2354503 w 6043926"/>
              <a:gd name="connsiteY1124" fmla="*/ 1412341 h 6395450"/>
              <a:gd name="connsiteX1125" fmla="*/ 2245861 w 6043926"/>
              <a:gd name="connsiteY1125" fmla="*/ 1321806 h 6395450"/>
              <a:gd name="connsiteX1126" fmla="*/ 2218701 w 6043926"/>
              <a:gd name="connsiteY1126" fmla="*/ 1312752 h 6395450"/>
              <a:gd name="connsiteX1127" fmla="*/ 2010471 w 6043926"/>
              <a:gd name="connsiteY1127" fmla="*/ 1321806 h 6395450"/>
              <a:gd name="connsiteX1128" fmla="*/ 1938043 w 6043926"/>
              <a:gd name="connsiteY1128" fmla="*/ 1403287 h 6395450"/>
              <a:gd name="connsiteX1129" fmla="*/ 1811295 w 6043926"/>
              <a:gd name="connsiteY1129" fmla="*/ 1511929 h 6395450"/>
              <a:gd name="connsiteX1130" fmla="*/ 1575905 w 6043926"/>
              <a:gd name="connsiteY1130" fmla="*/ 1783533 h 6395450"/>
              <a:gd name="connsiteX1131" fmla="*/ 1449156 w 6043926"/>
              <a:gd name="connsiteY1131" fmla="*/ 2037030 h 6395450"/>
              <a:gd name="connsiteX1132" fmla="*/ 1403889 w 6043926"/>
              <a:gd name="connsiteY1132" fmla="*/ 2136618 h 6395450"/>
              <a:gd name="connsiteX1133" fmla="*/ 1349568 w 6043926"/>
              <a:gd name="connsiteY1133" fmla="*/ 2426329 h 6395450"/>
              <a:gd name="connsiteX1134" fmla="*/ 1340515 w 6043926"/>
              <a:gd name="connsiteY1134" fmla="*/ 2562131 h 6395450"/>
              <a:gd name="connsiteX1135" fmla="*/ 1295247 w 6043926"/>
              <a:gd name="connsiteY1135" fmla="*/ 2824681 h 6395450"/>
              <a:gd name="connsiteX1136" fmla="*/ 1222820 w 6043926"/>
              <a:gd name="connsiteY1136" fmla="*/ 3313568 h 6395450"/>
              <a:gd name="connsiteX1137" fmla="*/ 1204713 w 6043926"/>
              <a:gd name="connsiteY1137" fmla="*/ 3413156 h 6395450"/>
              <a:gd name="connsiteX1138" fmla="*/ 1186606 w 6043926"/>
              <a:gd name="connsiteY1138" fmla="*/ 3657600 h 6395450"/>
              <a:gd name="connsiteX1139" fmla="*/ 1150392 w 6043926"/>
              <a:gd name="connsiteY1139" fmla="*/ 3820562 h 6395450"/>
              <a:gd name="connsiteX1140" fmla="*/ 1168499 w 6043926"/>
              <a:gd name="connsiteY1140" fmla="*/ 4227968 h 6395450"/>
              <a:gd name="connsiteX1141" fmla="*/ 1240927 w 6043926"/>
              <a:gd name="connsiteY1141" fmla="*/ 4409038 h 6395450"/>
              <a:gd name="connsiteX1142" fmla="*/ 1304301 w 6043926"/>
              <a:gd name="connsiteY1142" fmla="*/ 4572000 h 6395450"/>
              <a:gd name="connsiteX1143" fmla="*/ 1331461 w 6043926"/>
              <a:gd name="connsiteY1143" fmla="*/ 4626321 h 6395450"/>
              <a:gd name="connsiteX1144" fmla="*/ 1376729 w 6043926"/>
              <a:gd name="connsiteY1144" fmla="*/ 4725909 h 6395450"/>
              <a:gd name="connsiteX1145" fmla="*/ 1440103 w 6043926"/>
              <a:gd name="connsiteY1145" fmla="*/ 4807390 h 6395450"/>
              <a:gd name="connsiteX1146" fmla="*/ 1566851 w 6043926"/>
              <a:gd name="connsiteY1146" fmla="*/ 4870764 h 6395450"/>
              <a:gd name="connsiteX1147" fmla="*/ 1865616 w 6043926"/>
              <a:gd name="connsiteY1147" fmla="*/ 4861711 h 6395450"/>
              <a:gd name="connsiteX1148" fmla="*/ 1947097 w 6043926"/>
              <a:gd name="connsiteY1148" fmla="*/ 4798337 h 6395450"/>
              <a:gd name="connsiteX1149" fmla="*/ 1992364 w 6043926"/>
              <a:gd name="connsiteY1149" fmla="*/ 4771176 h 6395450"/>
              <a:gd name="connsiteX1150" fmla="*/ 2164380 w 6043926"/>
              <a:gd name="connsiteY1150" fmla="*/ 4644428 h 6395450"/>
              <a:gd name="connsiteX1151" fmla="*/ 2200594 w 6043926"/>
              <a:gd name="connsiteY1151" fmla="*/ 4599160 h 6395450"/>
              <a:gd name="connsiteX1152" fmla="*/ 2245861 w 6043926"/>
              <a:gd name="connsiteY1152" fmla="*/ 4562946 h 6395450"/>
              <a:gd name="connsiteX1153" fmla="*/ 2372610 w 6043926"/>
              <a:gd name="connsiteY1153" fmla="*/ 4436198 h 6395450"/>
              <a:gd name="connsiteX1154" fmla="*/ 2481251 w 6043926"/>
              <a:gd name="connsiteY1154" fmla="*/ 4246075 h 6395450"/>
              <a:gd name="connsiteX1155" fmla="*/ 2517465 w 6043926"/>
              <a:gd name="connsiteY1155" fmla="*/ 4110273 h 6395450"/>
              <a:gd name="connsiteX1156" fmla="*/ 2526519 w 6043926"/>
              <a:gd name="connsiteY1156" fmla="*/ 4028792 h 6395450"/>
              <a:gd name="connsiteX1157" fmla="*/ 2544626 w 6043926"/>
              <a:gd name="connsiteY1157" fmla="*/ 3883937 h 6395450"/>
              <a:gd name="connsiteX1158" fmla="*/ 2562733 w 6043926"/>
              <a:gd name="connsiteY1158" fmla="*/ 3820562 h 6395450"/>
              <a:gd name="connsiteX1159" fmla="*/ 2589893 w 6043926"/>
              <a:gd name="connsiteY1159" fmla="*/ 3675707 h 6395450"/>
              <a:gd name="connsiteX1160" fmla="*/ 2626107 w 6043926"/>
              <a:gd name="connsiteY1160" fmla="*/ 3548958 h 6395450"/>
              <a:gd name="connsiteX1161" fmla="*/ 2635160 w 6043926"/>
              <a:gd name="connsiteY1161" fmla="*/ 3494638 h 6395450"/>
              <a:gd name="connsiteX1162" fmla="*/ 2671374 w 6043926"/>
              <a:gd name="connsiteY1162" fmla="*/ 3213980 h 6395450"/>
              <a:gd name="connsiteX1163" fmla="*/ 2653267 w 6043926"/>
              <a:gd name="connsiteY1163" fmla="*/ 2824681 h 6395450"/>
              <a:gd name="connsiteX1164" fmla="*/ 2617053 w 6043926"/>
              <a:gd name="connsiteY1164" fmla="*/ 2725093 h 6395450"/>
              <a:gd name="connsiteX1165" fmla="*/ 2553679 w 6043926"/>
              <a:gd name="connsiteY1165" fmla="*/ 2471596 h 6395450"/>
              <a:gd name="connsiteX1166" fmla="*/ 2408824 w 6043926"/>
              <a:gd name="connsiteY1166" fmla="*/ 2181885 h 6395450"/>
              <a:gd name="connsiteX1167" fmla="*/ 2227754 w 6043926"/>
              <a:gd name="connsiteY1167" fmla="*/ 1892174 h 6395450"/>
              <a:gd name="connsiteX1168" fmla="*/ 2173434 w 6043926"/>
              <a:gd name="connsiteY1168" fmla="*/ 1855960 h 6395450"/>
              <a:gd name="connsiteX1169" fmla="*/ 2164380 w 6043926"/>
              <a:gd name="connsiteY1169" fmla="*/ 1819746 h 6395450"/>
              <a:gd name="connsiteX1170" fmla="*/ 2101006 w 6043926"/>
              <a:gd name="connsiteY1170" fmla="*/ 1801640 h 6395450"/>
              <a:gd name="connsiteX1171" fmla="*/ 2037632 w 6043926"/>
              <a:gd name="connsiteY1171" fmla="*/ 1765426 h 6395450"/>
              <a:gd name="connsiteX1172" fmla="*/ 2010471 w 6043926"/>
              <a:gd name="connsiteY1172" fmla="*/ 1756372 h 6395450"/>
              <a:gd name="connsiteX1173" fmla="*/ 1630226 w 6043926"/>
              <a:gd name="connsiteY1173" fmla="*/ 1783533 h 6395450"/>
              <a:gd name="connsiteX1174" fmla="*/ 1557798 w 6043926"/>
              <a:gd name="connsiteY1174" fmla="*/ 1801640 h 6395450"/>
              <a:gd name="connsiteX1175" fmla="*/ 1421996 w 6043926"/>
              <a:gd name="connsiteY1175" fmla="*/ 1883121 h 6395450"/>
              <a:gd name="connsiteX1176" fmla="*/ 1195659 w 6043926"/>
              <a:gd name="connsiteY1176" fmla="*/ 2082297 h 6395450"/>
              <a:gd name="connsiteX1177" fmla="*/ 996483 w 6043926"/>
              <a:gd name="connsiteY1177" fmla="*/ 2344847 h 6395450"/>
              <a:gd name="connsiteX1178" fmla="*/ 815414 w 6043926"/>
              <a:gd name="connsiteY1178" fmla="*/ 2670772 h 6395450"/>
              <a:gd name="connsiteX1179" fmla="*/ 634344 w 6043926"/>
              <a:gd name="connsiteY1179" fmla="*/ 3141552 h 6395450"/>
              <a:gd name="connsiteX1180" fmla="*/ 570970 w 6043926"/>
              <a:gd name="connsiteY1180" fmla="*/ 3395049 h 6395450"/>
              <a:gd name="connsiteX1181" fmla="*/ 525703 w 6043926"/>
              <a:gd name="connsiteY1181" fmla="*/ 3920150 h 6395450"/>
              <a:gd name="connsiteX1182" fmla="*/ 552863 w 6043926"/>
              <a:gd name="connsiteY1182" fmla="*/ 4599160 h 6395450"/>
              <a:gd name="connsiteX1183" fmla="*/ 580024 w 6043926"/>
              <a:gd name="connsiteY1183" fmla="*/ 4671588 h 6395450"/>
              <a:gd name="connsiteX1184" fmla="*/ 688665 w 6043926"/>
              <a:gd name="connsiteY1184" fmla="*/ 4753069 h 6395450"/>
              <a:gd name="connsiteX1185" fmla="*/ 761093 w 6043926"/>
              <a:gd name="connsiteY1185" fmla="*/ 4816443 h 6395450"/>
              <a:gd name="connsiteX1186" fmla="*/ 1014590 w 6043926"/>
              <a:gd name="connsiteY1186" fmla="*/ 4897925 h 6395450"/>
              <a:gd name="connsiteX1187" fmla="*/ 1449156 w 6043926"/>
              <a:gd name="connsiteY1187" fmla="*/ 4870764 h 6395450"/>
              <a:gd name="connsiteX1188" fmla="*/ 1657386 w 6043926"/>
              <a:gd name="connsiteY1188" fmla="*/ 4807390 h 6395450"/>
              <a:gd name="connsiteX1189" fmla="*/ 1784135 w 6043926"/>
              <a:gd name="connsiteY1189" fmla="*/ 4780230 h 6395450"/>
              <a:gd name="connsiteX1190" fmla="*/ 1947097 w 6043926"/>
              <a:gd name="connsiteY1190" fmla="*/ 4707802 h 6395450"/>
              <a:gd name="connsiteX1191" fmla="*/ 2001418 w 6043926"/>
              <a:gd name="connsiteY1191" fmla="*/ 4689695 h 6395450"/>
              <a:gd name="connsiteX1192" fmla="*/ 2227754 w 6043926"/>
              <a:gd name="connsiteY1192" fmla="*/ 4481465 h 6395450"/>
              <a:gd name="connsiteX1193" fmla="*/ 2336396 w 6043926"/>
              <a:gd name="connsiteY1193" fmla="*/ 4300396 h 6395450"/>
              <a:gd name="connsiteX1194" fmla="*/ 2363556 w 6043926"/>
              <a:gd name="connsiteY1194" fmla="*/ 4246075 h 6395450"/>
              <a:gd name="connsiteX1195" fmla="*/ 2435984 w 6043926"/>
              <a:gd name="connsiteY1195" fmla="*/ 4046899 h 6395450"/>
              <a:gd name="connsiteX1196" fmla="*/ 2472198 w 6043926"/>
              <a:gd name="connsiteY1196" fmla="*/ 3793402 h 6395450"/>
              <a:gd name="connsiteX1197" fmla="*/ 2490305 w 6043926"/>
              <a:gd name="connsiteY1197" fmla="*/ 3702867 h 6395450"/>
              <a:gd name="connsiteX1198" fmla="*/ 2517465 w 6043926"/>
              <a:gd name="connsiteY1198" fmla="*/ 3530851 h 6395450"/>
              <a:gd name="connsiteX1199" fmla="*/ 2526519 w 6043926"/>
              <a:gd name="connsiteY1199" fmla="*/ 3458424 h 6395450"/>
              <a:gd name="connsiteX1200" fmla="*/ 2544626 w 6043926"/>
              <a:gd name="connsiteY1200" fmla="*/ 3277354 h 6395450"/>
              <a:gd name="connsiteX1201" fmla="*/ 2562733 w 6043926"/>
              <a:gd name="connsiteY1201" fmla="*/ 3213980 h 6395450"/>
              <a:gd name="connsiteX1202" fmla="*/ 2544626 w 6043926"/>
              <a:gd name="connsiteY1202" fmla="*/ 1892174 h 6395450"/>
              <a:gd name="connsiteX1203" fmla="*/ 2508412 w 6043926"/>
              <a:gd name="connsiteY1203" fmla="*/ 1810693 h 6395450"/>
              <a:gd name="connsiteX1204" fmla="*/ 2445037 w 6043926"/>
              <a:gd name="connsiteY1204" fmla="*/ 1638677 h 6395450"/>
              <a:gd name="connsiteX1205" fmla="*/ 2435984 w 6043926"/>
              <a:gd name="connsiteY1205" fmla="*/ 1611517 h 6395450"/>
              <a:gd name="connsiteX1206" fmla="*/ 2399770 w 6043926"/>
              <a:gd name="connsiteY1206" fmla="*/ 1548143 h 6395450"/>
              <a:gd name="connsiteX1207" fmla="*/ 2227754 w 6043926"/>
              <a:gd name="connsiteY1207" fmla="*/ 1584356 h 6395450"/>
              <a:gd name="connsiteX1208" fmla="*/ 2028578 w 6043926"/>
              <a:gd name="connsiteY1208" fmla="*/ 1674891 h 6395450"/>
              <a:gd name="connsiteX1209" fmla="*/ 1892776 w 6043926"/>
              <a:gd name="connsiteY1209" fmla="*/ 1756372 h 6395450"/>
              <a:gd name="connsiteX1210" fmla="*/ 1820348 w 6043926"/>
              <a:gd name="connsiteY1210" fmla="*/ 1792586 h 6395450"/>
              <a:gd name="connsiteX1211" fmla="*/ 1539691 w 6043926"/>
              <a:gd name="connsiteY1211" fmla="*/ 2091350 h 6395450"/>
              <a:gd name="connsiteX1212" fmla="*/ 1431049 w 6043926"/>
              <a:gd name="connsiteY1212" fmla="*/ 2299580 h 6395450"/>
              <a:gd name="connsiteX1213" fmla="*/ 1349568 w 6043926"/>
              <a:gd name="connsiteY1213" fmla="*/ 2498756 h 6395450"/>
              <a:gd name="connsiteX1214" fmla="*/ 1295247 w 6043926"/>
              <a:gd name="connsiteY1214" fmla="*/ 2607398 h 6395450"/>
              <a:gd name="connsiteX1215" fmla="*/ 1186606 w 6043926"/>
              <a:gd name="connsiteY1215" fmla="*/ 3078178 h 6395450"/>
              <a:gd name="connsiteX1216" fmla="*/ 1159445 w 6043926"/>
              <a:gd name="connsiteY1216" fmla="*/ 3440317 h 6395450"/>
              <a:gd name="connsiteX1217" fmla="*/ 1168499 w 6043926"/>
              <a:gd name="connsiteY1217" fmla="*/ 4128380 h 6395450"/>
              <a:gd name="connsiteX1218" fmla="*/ 1195659 w 6043926"/>
              <a:gd name="connsiteY1218" fmla="*/ 4209861 h 6395450"/>
              <a:gd name="connsiteX1219" fmla="*/ 1249980 w 6043926"/>
              <a:gd name="connsiteY1219" fmla="*/ 4372824 h 6395450"/>
              <a:gd name="connsiteX1220" fmla="*/ 1286194 w 6043926"/>
              <a:gd name="connsiteY1220" fmla="*/ 4390931 h 6395450"/>
              <a:gd name="connsiteX1221" fmla="*/ 1331461 w 6043926"/>
              <a:gd name="connsiteY1221" fmla="*/ 4427144 h 6395450"/>
              <a:gd name="connsiteX1222" fmla="*/ 1421996 w 6043926"/>
              <a:gd name="connsiteY1222" fmla="*/ 4508626 h 6395450"/>
              <a:gd name="connsiteX1223" fmla="*/ 1503477 w 6043926"/>
              <a:gd name="connsiteY1223" fmla="*/ 4553893 h 6395450"/>
              <a:gd name="connsiteX1224" fmla="*/ 1557798 w 6043926"/>
              <a:gd name="connsiteY1224" fmla="*/ 4572000 h 6395450"/>
              <a:gd name="connsiteX1225" fmla="*/ 1747921 w 6043926"/>
              <a:gd name="connsiteY1225" fmla="*/ 4599160 h 6395450"/>
              <a:gd name="connsiteX1226" fmla="*/ 2137220 w 6043926"/>
              <a:gd name="connsiteY1226" fmla="*/ 4562946 h 6395450"/>
              <a:gd name="connsiteX1227" fmla="*/ 2408824 w 6043926"/>
              <a:gd name="connsiteY1227" fmla="*/ 4472412 h 6395450"/>
              <a:gd name="connsiteX1228" fmla="*/ 2617053 w 6043926"/>
              <a:gd name="connsiteY1228" fmla="*/ 4381877 h 6395450"/>
              <a:gd name="connsiteX1229" fmla="*/ 2852443 w 6043926"/>
              <a:gd name="connsiteY1229" fmla="*/ 4237022 h 6395450"/>
              <a:gd name="connsiteX1230" fmla="*/ 2970138 w 6043926"/>
              <a:gd name="connsiteY1230" fmla="*/ 4101220 h 6395450"/>
              <a:gd name="connsiteX1231" fmla="*/ 3006352 w 6043926"/>
              <a:gd name="connsiteY1231" fmla="*/ 4028792 h 6395450"/>
              <a:gd name="connsiteX1232" fmla="*/ 3114994 w 6043926"/>
              <a:gd name="connsiteY1232" fmla="*/ 3730028 h 6395450"/>
              <a:gd name="connsiteX1233" fmla="*/ 3133101 w 6043926"/>
              <a:gd name="connsiteY1233" fmla="*/ 3675707 h 6395450"/>
              <a:gd name="connsiteX1234" fmla="*/ 3160261 w 6043926"/>
              <a:gd name="connsiteY1234" fmla="*/ 3458424 h 6395450"/>
              <a:gd name="connsiteX1235" fmla="*/ 3178368 w 6043926"/>
              <a:gd name="connsiteY1235" fmla="*/ 3304515 h 6395450"/>
              <a:gd name="connsiteX1236" fmla="*/ 3160261 w 6043926"/>
              <a:gd name="connsiteY1236" fmla="*/ 2924269 h 6395450"/>
              <a:gd name="connsiteX1237" fmla="*/ 3006352 w 6043926"/>
              <a:gd name="connsiteY1237" fmla="*/ 2390115 h 6395450"/>
              <a:gd name="connsiteX1238" fmla="*/ 2897711 w 6043926"/>
              <a:gd name="connsiteY1238" fmla="*/ 2181885 h 6395450"/>
              <a:gd name="connsiteX1239" fmla="*/ 2716641 w 6043926"/>
              <a:gd name="connsiteY1239" fmla="*/ 1819746 h 6395450"/>
              <a:gd name="connsiteX1240" fmla="*/ 2381663 w 6043926"/>
              <a:gd name="connsiteY1240" fmla="*/ 1385180 h 6395450"/>
              <a:gd name="connsiteX1241" fmla="*/ 2345449 w 6043926"/>
              <a:gd name="connsiteY1241" fmla="*/ 1367073 h 6395450"/>
              <a:gd name="connsiteX1242" fmla="*/ 2254915 w 6043926"/>
              <a:gd name="connsiteY1242" fmla="*/ 1348966 h 6395450"/>
              <a:gd name="connsiteX1243" fmla="*/ 1793188 w 6043926"/>
              <a:gd name="connsiteY1243" fmla="*/ 1412341 h 6395450"/>
              <a:gd name="connsiteX1244" fmla="*/ 1720760 w 6043926"/>
              <a:gd name="connsiteY1244" fmla="*/ 1448554 h 6395450"/>
              <a:gd name="connsiteX1245" fmla="*/ 1521584 w 6043926"/>
              <a:gd name="connsiteY1245" fmla="*/ 1602463 h 6395450"/>
              <a:gd name="connsiteX1246" fmla="*/ 1394836 w 6043926"/>
              <a:gd name="connsiteY1246" fmla="*/ 1747319 h 6395450"/>
              <a:gd name="connsiteX1247" fmla="*/ 1204713 w 6043926"/>
              <a:gd name="connsiteY1247" fmla="*/ 2073243 h 6395450"/>
              <a:gd name="connsiteX1248" fmla="*/ 1123232 w 6043926"/>
              <a:gd name="connsiteY1248" fmla="*/ 2326741 h 6395450"/>
              <a:gd name="connsiteX1249" fmla="*/ 1077964 w 6043926"/>
              <a:gd name="connsiteY1249" fmla="*/ 2453489 h 6395450"/>
              <a:gd name="connsiteX1250" fmla="*/ 987430 w 6043926"/>
              <a:gd name="connsiteY1250" fmla="*/ 2951430 h 6395450"/>
              <a:gd name="connsiteX1251" fmla="*/ 996483 w 6043926"/>
              <a:gd name="connsiteY1251" fmla="*/ 3757188 h 6395450"/>
              <a:gd name="connsiteX1252" fmla="*/ 1050804 w 6043926"/>
              <a:gd name="connsiteY1252" fmla="*/ 4010685 h 6395450"/>
              <a:gd name="connsiteX1253" fmla="*/ 1159445 w 6043926"/>
              <a:gd name="connsiteY1253" fmla="*/ 4291343 h 6395450"/>
              <a:gd name="connsiteX1254" fmla="*/ 1195659 w 6043926"/>
              <a:gd name="connsiteY1254" fmla="*/ 4345663 h 6395450"/>
              <a:gd name="connsiteX1255" fmla="*/ 1222820 w 6043926"/>
              <a:gd name="connsiteY1255" fmla="*/ 4390931 h 6395450"/>
              <a:gd name="connsiteX1256" fmla="*/ 1304301 w 6043926"/>
              <a:gd name="connsiteY1256" fmla="*/ 4499572 h 6395450"/>
              <a:gd name="connsiteX1257" fmla="*/ 1394836 w 6043926"/>
              <a:gd name="connsiteY1257" fmla="*/ 4608214 h 6395450"/>
              <a:gd name="connsiteX1258" fmla="*/ 1458210 w 6043926"/>
              <a:gd name="connsiteY1258" fmla="*/ 4644428 h 6395450"/>
              <a:gd name="connsiteX1259" fmla="*/ 1494424 w 6043926"/>
              <a:gd name="connsiteY1259" fmla="*/ 4671588 h 6395450"/>
              <a:gd name="connsiteX1260" fmla="*/ 1548744 w 6043926"/>
              <a:gd name="connsiteY1260" fmla="*/ 4680642 h 6395450"/>
              <a:gd name="connsiteX1261" fmla="*/ 1865616 w 6043926"/>
              <a:gd name="connsiteY1261" fmla="*/ 4671588 h 6395450"/>
              <a:gd name="connsiteX1262" fmla="*/ 1983311 w 6043926"/>
              <a:gd name="connsiteY1262" fmla="*/ 4635374 h 6395450"/>
              <a:gd name="connsiteX1263" fmla="*/ 2028578 w 6043926"/>
              <a:gd name="connsiteY1263" fmla="*/ 4626321 h 6395450"/>
              <a:gd name="connsiteX1264" fmla="*/ 2110059 w 6043926"/>
              <a:gd name="connsiteY1264" fmla="*/ 4590107 h 6395450"/>
              <a:gd name="connsiteX1265" fmla="*/ 2327342 w 6043926"/>
              <a:gd name="connsiteY1265" fmla="*/ 4472412 h 6395450"/>
              <a:gd name="connsiteX1266" fmla="*/ 2372610 w 6043926"/>
              <a:gd name="connsiteY1266" fmla="*/ 4436198 h 6395450"/>
              <a:gd name="connsiteX1267" fmla="*/ 2435984 w 6043926"/>
              <a:gd name="connsiteY1267" fmla="*/ 4390931 h 6395450"/>
              <a:gd name="connsiteX1268" fmla="*/ 2472198 w 6043926"/>
              <a:gd name="connsiteY1268" fmla="*/ 4354717 h 6395450"/>
              <a:gd name="connsiteX1269" fmla="*/ 2644214 w 6043926"/>
              <a:gd name="connsiteY1269" fmla="*/ 4227968 h 6395450"/>
              <a:gd name="connsiteX1270" fmla="*/ 2707588 w 6043926"/>
              <a:gd name="connsiteY1270" fmla="*/ 4173647 h 6395450"/>
              <a:gd name="connsiteX1271" fmla="*/ 2834336 w 6043926"/>
              <a:gd name="connsiteY1271" fmla="*/ 4074059 h 6395450"/>
              <a:gd name="connsiteX1272" fmla="*/ 2915818 w 6043926"/>
              <a:gd name="connsiteY1272" fmla="*/ 3974471 h 6395450"/>
              <a:gd name="connsiteX1273" fmla="*/ 3006352 w 6043926"/>
              <a:gd name="connsiteY1273" fmla="*/ 3811509 h 6395450"/>
              <a:gd name="connsiteX1274" fmla="*/ 3069727 w 6043926"/>
              <a:gd name="connsiteY1274" fmla="*/ 3675707 h 6395450"/>
              <a:gd name="connsiteX1275" fmla="*/ 3114994 w 6043926"/>
              <a:gd name="connsiteY1275" fmla="*/ 3413156 h 6395450"/>
              <a:gd name="connsiteX1276" fmla="*/ 3160261 w 6043926"/>
              <a:gd name="connsiteY1276" fmla="*/ 3114392 h 6395450"/>
              <a:gd name="connsiteX1277" fmla="*/ 3169315 w 6043926"/>
              <a:gd name="connsiteY1277" fmla="*/ 2553077 h 6395450"/>
              <a:gd name="connsiteX1278" fmla="*/ 3214582 w 6043926"/>
              <a:gd name="connsiteY1278" fmla="*/ 2245259 h 6395450"/>
              <a:gd name="connsiteX1279" fmla="*/ 3250796 w 6043926"/>
              <a:gd name="connsiteY1279" fmla="*/ 2082297 h 6395450"/>
              <a:gd name="connsiteX1280" fmla="*/ 3277956 w 6043926"/>
              <a:gd name="connsiteY1280" fmla="*/ 2037030 h 6395450"/>
              <a:gd name="connsiteX1281" fmla="*/ 3459026 w 6043926"/>
              <a:gd name="connsiteY1281" fmla="*/ 1919335 h 6395450"/>
              <a:gd name="connsiteX1282" fmla="*/ 3513346 w 6043926"/>
              <a:gd name="connsiteY1282" fmla="*/ 1910281 h 6395450"/>
              <a:gd name="connsiteX1283" fmla="*/ 3549560 w 6043926"/>
              <a:gd name="connsiteY1283" fmla="*/ 1892174 h 6395450"/>
              <a:gd name="connsiteX1284" fmla="*/ 3812111 w 6043926"/>
              <a:gd name="connsiteY1284" fmla="*/ 1901228 h 6395450"/>
              <a:gd name="connsiteX1285" fmla="*/ 4047501 w 6043926"/>
              <a:gd name="connsiteY1285" fmla="*/ 2000816 h 6395450"/>
              <a:gd name="connsiteX1286" fmla="*/ 4237624 w 6043926"/>
              <a:gd name="connsiteY1286" fmla="*/ 2136618 h 6395450"/>
              <a:gd name="connsiteX1287" fmla="*/ 4436800 w 6043926"/>
              <a:gd name="connsiteY1287" fmla="*/ 2462543 h 6395450"/>
              <a:gd name="connsiteX1288" fmla="*/ 4617869 w 6043926"/>
              <a:gd name="connsiteY1288" fmla="*/ 2806574 h 6395450"/>
              <a:gd name="connsiteX1289" fmla="*/ 4672190 w 6043926"/>
              <a:gd name="connsiteY1289" fmla="*/ 2951430 h 6395450"/>
              <a:gd name="connsiteX1290" fmla="*/ 4626923 w 6043926"/>
              <a:gd name="connsiteY1290" fmla="*/ 3920150 h 6395450"/>
              <a:gd name="connsiteX1291" fmla="*/ 4599762 w 6043926"/>
              <a:gd name="connsiteY1291" fmla="*/ 4001632 h 6395450"/>
              <a:gd name="connsiteX1292" fmla="*/ 4536388 w 6043926"/>
              <a:gd name="connsiteY1292" fmla="*/ 4155541 h 6395450"/>
              <a:gd name="connsiteX1293" fmla="*/ 4500174 w 6043926"/>
              <a:gd name="connsiteY1293" fmla="*/ 4209861 h 6395450"/>
              <a:gd name="connsiteX1294" fmla="*/ 4445853 w 6043926"/>
              <a:gd name="connsiteY1294" fmla="*/ 4345663 h 6395450"/>
              <a:gd name="connsiteX1295" fmla="*/ 4400586 w 6043926"/>
              <a:gd name="connsiteY1295" fmla="*/ 4436198 h 6395450"/>
              <a:gd name="connsiteX1296" fmla="*/ 4319105 w 6043926"/>
              <a:gd name="connsiteY1296" fmla="*/ 4617267 h 6395450"/>
              <a:gd name="connsiteX1297" fmla="*/ 4219517 w 6043926"/>
              <a:gd name="connsiteY1297" fmla="*/ 4771176 h 6395450"/>
              <a:gd name="connsiteX1298" fmla="*/ 4138036 w 6043926"/>
              <a:gd name="connsiteY1298" fmla="*/ 4916032 h 6395450"/>
              <a:gd name="connsiteX1299" fmla="*/ 4002234 w 6043926"/>
              <a:gd name="connsiteY1299" fmla="*/ 5142368 h 6395450"/>
              <a:gd name="connsiteX1300" fmla="*/ 3920752 w 6043926"/>
              <a:gd name="connsiteY1300" fmla="*/ 5223849 h 6395450"/>
              <a:gd name="connsiteX1301" fmla="*/ 3866432 w 6043926"/>
              <a:gd name="connsiteY1301" fmla="*/ 5251010 h 6395450"/>
              <a:gd name="connsiteX1302" fmla="*/ 3296063 w 6043926"/>
              <a:gd name="connsiteY1302" fmla="*/ 4997513 h 6395450"/>
              <a:gd name="connsiteX1303" fmla="*/ 2761909 w 6043926"/>
              <a:gd name="connsiteY1303" fmla="*/ 4562946 h 6395450"/>
              <a:gd name="connsiteX1304" fmla="*/ 2671374 w 6043926"/>
              <a:gd name="connsiteY1304" fmla="*/ 4454305 h 6395450"/>
              <a:gd name="connsiteX1305" fmla="*/ 2562733 w 6043926"/>
              <a:gd name="connsiteY1305" fmla="*/ 4227968 h 6395450"/>
              <a:gd name="connsiteX1306" fmla="*/ 2481251 w 6043926"/>
              <a:gd name="connsiteY1306" fmla="*/ 3730028 h 6395450"/>
              <a:gd name="connsiteX1307" fmla="*/ 2490305 w 6043926"/>
              <a:gd name="connsiteY1307" fmla="*/ 2326741 h 6395450"/>
              <a:gd name="connsiteX1308" fmla="*/ 2553679 w 6043926"/>
              <a:gd name="connsiteY1308" fmla="*/ 2082297 h 6395450"/>
              <a:gd name="connsiteX1309" fmla="*/ 2608000 w 6043926"/>
              <a:gd name="connsiteY1309" fmla="*/ 1928388 h 6395450"/>
              <a:gd name="connsiteX1310" fmla="*/ 2725695 w 6043926"/>
              <a:gd name="connsiteY1310" fmla="*/ 1711105 h 6395450"/>
              <a:gd name="connsiteX1311" fmla="*/ 2770962 w 6043926"/>
              <a:gd name="connsiteY1311" fmla="*/ 1656784 h 6395450"/>
              <a:gd name="connsiteX1312" fmla="*/ 2843390 w 6043926"/>
              <a:gd name="connsiteY1312" fmla="*/ 1620570 h 6395450"/>
              <a:gd name="connsiteX1313" fmla="*/ 3015406 w 6043926"/>
              <a:gd name="connsiteY1313" fmla="*/ 1575303 h 6395450"/>
              <a:gd name="connsiteX1314" fmla="*/ 3612935 w 6043926"/>
              <a:gd name="connsiteY1314" fmla="*/ 1611517 h 6395450"/>
              <a:gd name="connsiteX1315" fmla="*/ 3667255 w 6043926"/>
              <a:gd name="connsiteY1315" fmla="*/ 1647731 h 6395450"/>
              <a:gd name="connsiteX1316" fmla="*/ 3794004 w 6043926"/>
              <a:gd name="connsiteY1316" fmla="*/ 1747319 h 6395450"/>
              <a:gd name="connsiteX1317" fmla="*/ 3902645 w 6043926"/>
              <a:gd name="connsiteY1317" fmla="*/ 1910281 h 6395450"/>
              <a:gd name="connsiteX1318" fmla="*/ 4011287 w 6043926"/>
              <a:gd name="connsiteY1318" fmla="*/ 2136618 h 6395450"/>
              <a:gd name="connsiteX1319" fmla="*/ 4147089 w 6043926"/>
              <a:gd name="connsiteY1319" fmla="*/ 2453489 h 6395450"/>
              <a:gd name="connsiteX1320" fmla="*/ 4273837 w 6043926"/>
              <a:gd name="connsiteY1320" fmla="*/ 2851842 h 6395450"/>
              <a:gd name="connsiteX1321" fmla="*/ 4291944 w 6043926"/>
              <a:gd name="connsiteY1321" fmla="*/ 2906162 h 6395450"/>
              <a:gd name="connsiteX1322" fmla="*/ 4337212 w 6043926"/>
              <a:gd name="connsiteY1322" fmla="*/ 3159659 h 6395450"/>
              <a:gd name="connsiteX1323" fmla="*/ 4355319 w 6043926"/>
              <a:gd name="connsiteY1323" fmla="*/ 3440317 h 6395450"/>
              <a:gd name="connsiteX1324" fmla="*/ 4337212 w 6043926"/>
              <a:gd name="connsiteY1324" fmla="*/ 4092166 h 6395450"/>
              <a:gd name="connsiteX1325" fmla="*/ 4282891 w 6043926"/>
              <a:gd name="connsiteY1325" fmla="*/ 4273236 h 6395450"/>
              <a:gd name="connsiteX1326" fmla="*/ 4237624 w 6043926"/>
              <a:gd name="connsiteY1326" fmla="*/ 4436198 h 6395450"/>
              <a:gd name="connsiteX1327" fmla="*/ 4183303 w 6043926"/>
              <a:gd name="connsiteY1327" fmla="*/ 4553893 h 6395450"/>
              <a:gd name="connsiteX1328" fmla="*/ 4165196 w 6043926"/>
              <a:gd name="connsiteY1328" fmla="*/ 4608214 h 6395450"/>
              <a:gd name="connsiteX1329" fmla="*/ 4092768 w 6043926"/>
              <a:gd name="connsiteY1329" fmla="*/ 4707802 h 6395450"/>
              <a:gd name="connsiteX1330" fmla="*/ 4047501 w 6043926"/>
              <a:gd name="connsiteY1330" fmla="*/ 4780230 h 6395450"/>
              <a:gd name="connsiteX1331" fmla="*/ 3893592 w 6043926"/>
              <a:gd name="connsiteY1331" fmla="*/ 4916032 h 6395450"/>
              <a:gd name="connsiteX1332" fmla="*/ 3848325 w 6043926"/>
              <a:gd name="connsiteY1332" fmla="*/ 4943192 h 6395450"/>
              <a:gd name="connsiteX1333" fmla="*/ 3721576 w 6043926"/>
              <a:gd name="connsiteY1333" fmla="*/ 4961299 h 6395450"/>
              <a:gd name="connsiteX1334" fmla="*/ 3323224 w 6043926"/>
              <a:gd name="connsiteY1334" fmla="*/ 4934139 h 6395450"/>
              <a:gd name="connsiteX1335" fmla="*/ 3287010 w 6043926"/>
              <a:gd name="connsiteY1335" fmla="*/ 4906978 h 6395450"/>
              <a:gd name="connsiteX1336" fmla="*/ 3124047 w 6043926"/>
              <a:gd name="connsiteY1336" fmla="*/ 4635374 h 6395450"/>
              <a:gd name="connsiteX1337" fmla="*/ 2870550 w 6043926"/>
              <a:gd name="connsiteY1337" fmla="*/ 3938257 h 6395450"/>
              <a:gd name="connsiteX1338" fmla="*/ 2843390 w 6043926"/>
              <a:gd name="connsiteY1338" fmla="*/ 3657600 h 6395450"/>
              <a:gd name="connsiteX1339" fmla="*/ 2852443 w 6043926"/>
              <a:gd name="connsiteY1339" fmla="*/ 2779414 h 6395450"/>
              <a:gd name="connsiteX1340" fmla="*/ 2915818 w 6043926"/>
              <a:gd name="connsiteY1340" fmla="*/ 2426329 h 6395450"/>
              <a:gd name="connsiteX1341" fmla="*/ 2952032 w 6043926"/>
              <a:gd name="connsiteY1341" fmla="*/ 2190939 h 6395450"/>
              <a:gd name="connsiteX1342" fmla="*/ 3006352 w 6043926"/>
              <a:gd name="connsiteY1342" fmla="*/ 2018923 h 6395450"/>
              <a:gd name="connsiteX1343" fmla="*/ 3087834 w 6043926"/>
              <a:gd name="connsiteY1343" fmla="*/ 1874067 h 6395450"/>
              <a:gd name="connsiteX1344" fmla="*/ 3296063 w 6043926"/>
              <a:gd name="connsiteY1344" fmla="*/ 1738265 h 6395450"/>
              <a:gd name="connsiteX1345" fmla="*/ 3440919 w 6043926"/>
              <a:gd name="connsiteY1345" fmla="*/ 1683944 h 6395450"/>
              <a:gd name="connsiteX1346" fmla="*/ 3486186 w 6043926"/>
              <a:gd name="connsiteY1346" fmla="*/ 1656784 h 6395450"/>
              <a:gd name="connsiteX1347" fmla="*/ 3549560 w 6043926"/>
              <a:gd name="connsiteY1347" fmla="*/ 1647731 h 6395450"/>
              <a:gd name="connsiteX1348" fmla="*/ 3594828 w 6043926"/>
              <a:gd name="connsiteY1348" fmla="*/ 1638677 h 6395450"/>
              <a:gd name="connsiteX1349" fmla="*/ 3766843 w 6043926"/>
              <a:gd name="connsiteY1349" fmla="*/ 1665838 h 6395450"/>
              <a:gd name="connsiteX1350" fmla="*/ 3956966 w 6043926"/>
              <a:gd name="connsiteY1350" fmla="*/ 1783533 h 6395450"/>
              <a:gd name="connsiteX1351" fmla="*/ 4110875 w 6043926"/>
              <a:gd name="connsiteY1351" fmla="*/ 1883121 h 6395450"/>
              <a:gd name="connsiteX1352" fmla="*/ 4400586 w 6043926"/>
              <a:gd name="connsiteY1352" fmla="*/ 2172832 h 6395450"/>
              <a:gd name="connsiteX1353" fmla="*/ 4500174 w 6043926"/>
              <a:gd name="connsiteY1353" fmla="*/ 2317687 h 6395450"/>
              <a:gd name="connsiteX1354" fmla="*/ 4645030 w 6043926"/>
              <a:gd name="connsiteY1354" fmla="*/ 2706986 h 6395450"/>
              <a:gd name="connsiteX1355" fmla="*/ 4681243 w 6043926"/>
              <a:gd name="connsiteY1355" fmla="*/ 3069125 h 6395450"/>
              <a:gd name="connsiteX1356" fmla="*/ 4663136 w 6043926"/>
              <a:gd name="connsiteY1356" fmla="*/ 3666653 h 6395450"/>
              <a:gd name="connsiteX1357" fmla="*/ 4645030 w 6043926"/>
              <a:gd name="connsiteY1357" fmla="*/ 3802455 h 6395450"/>
              <a:gd name="connsiteX1358" fmla="*/ 4518281 w 6043926"/>
              <a:gd name="connsiteY1358" fmla="*/ 4110273 h 6395450"/>
              <a:gd name="connsiteX1359" fmla="*/ 4382479 w 6043926"/>
              <a:gd name="connsiteY1359" fmla="*/ 4418091 h 6395450"/>
              <a:gd name="connsiteX1360" fmla="*/ 4328158 w 6043926"/>
              <a:gd name="connsiteY1360" fmla="*/ 4490519 h 6395450"/>
              <a:gd name="connsiteX1361" fmla="*/ 4264784 w 6043926"/>
              <a:gd name="connsiteY1361" fmla="*/ 4608214 h 6395450"/>
              <a:gd name="connsiteX1362" fmla="*/ 4156142 w 6043926"/>
              <a:gd name="connsiteY1362" fmla="*/ 4716855 h 6395450"/>
              <a:gd name="connsiteX1363" fmla="*/ 3893592 w 6043926"/>
              <a:gd name="connsiteY1363" fmla="*/ 4707802 h 6395450"/>
              <a:gd name="connsiteX1364" fmla="*/ 3812111 w 6043926"/>
              <a:gd name="connsiteY1364" fmla="*/ 4680642 h 6395450"/>
              <a:gd name="connsiteX1365" fmla="*/ 3640095 w 6043926"/>
              <a:gd name="connsiteY1365" fmla="*/ 4608214 h 6395450"/>
              <a:gd name="connsiteX1366" fmla="*/ 3386598 w 6043926"/>
              <a:gd name="connsiteY1366" fmla="*/ 4481465 h 6395450"/>
              <a:gd name="connsiteX1367" fmla="*/ 3205529 w 6043926"/>
              <a:gd name="connsiteY1367" fmla="*/ 4354717 h 6395450"/>
              <a:gd name="connsiteX1368" fmla="*/ 2933925 w 6043926"/>
              <a:gd name="connsiteY1368" fmla="*/ 4028792 h 6395450"/>
              <a:gd name="connsiteX1369" fmla="*/ 2879604 w 6043926"/>
              <a:gd name="connsiteY1369" fmla="*/ 3929204 h 6395450"/>
              <a:gd name="connsiteX1370" fmla="*/ 2716641 w 6043926"/>
              <a:gd name="connsiteY1370" fmla="*/ 3431263 h 6395450"/>
              <a:gd name="connsiteX1371" fmla="*/ 2680428 w 6043926"/>
              <a:gd name="connsiteY1371" fmla="*/ 3150606 h 6395450"/>
              <a:gd name="connsiteX1372" fmla="*/ 2725695 w 6043926"/>
              <a:gd name="connsiteY1372" fmla="*/ 1973655 h 6395450"/>
              <a:gd name="connsiteX1373" fmla="*/ 2915818 w 6043926"/>
              <a:gd name="connsiteY1373" fmla="*/ 1729212 h 6395450"/>
              <a:gd name="connsiteX1374" fmla="*/ 3124047 w 6043926"/>
              <a:gd name="connsiteY1374" fmla="*/ 1557196 h 6395450"/>
              <a:gd name="connsiteX1375" fmla="*/ 3259849 w 6043926"/>
              <a:gd name="connsiteY1375" fmla="*/ 1466661 h 6395450"/>
              <a:gd name="connsiteX1376" fmla="*/ 3314170 w 6043926"/>
              <a:gd name="connsiteY1376" fmla="*/ 1439501 h 6395450"/>
              <a:gd name="connsiteX1377" fmla="*/ 3431865 w 6043926"/>
              <a:gd name="connsiteY1377" fmla="*/ 1358020 h 6395450"/>
              <a:gd name="connsiteX1378" fmla="*/ 3621988 w 6043926"/>
              <a:gd name="connsiteY1378" fmla="*/ 1312752 h 6395450"/>
              <a:gd name="connsiteX1379" fmla="*/ 3875485 w 6043926"/>
              <a:gd name="connsiteY1379" fmla="*/ 1403287 h 6395450"/>
              <a:gd name="connsiteX1380" fmla="*/ 4183303 w 6043926"/>
              <a:gd name="connsiteY1380" fmla="*/ 1801640 h 6395450"/>
              <a:gd name="connsiteX1381" fmla="*/ 4427746 w 6043926"/>
              <a:gd name="connsiteY1381" fmla="*/ 2245259 h 6395450"/>
              <a:gd name="connsiteX1382" fmla="*/ 4509228 w 6043926"/>
              <a:gd name="connsiteY1382" fmla="*/ 2480649 h 6395450"/>
              <a:gd name="connsiteX1383" fmla="*/ 4599762 w 6043926"/>
              <a:gd name="connsiteY1383" fmla="*/ 2779414 h 6395450"/>
              <a:gd name="connsiteX1384" fmla="*/ 4645030 w 6043926"/>
              <a:gd name="connsiteY1384" fmla="*/ 3023857 h 6395450"/>
              <a:gd name="connsiteX1385" fmla="*/ 4708404 w 6043926"/>
              <a:gd name="connsiteY1385" fmla="*/ 3458424 h 6395450"/>
              <a:gd name="connsiteX1386" fmla="*/ 4717457 w 6043926"/>
              <a:gd name="connsiteY1386" fmla="*/ 3630440 h 6395450"/>
              <a:gd name="connsiteX1387" fmla="*/ 4726511 w 6043926"/>
              <a:gd name="connsiteY1387" fmla="*/ 3974471 h 6395450"/>
              <a:gd name="connsiteX1388" fmla="*/ 4708404 w 6043926"/>
              <a:gd name="connsiteY1388" fmla="*/ 4218915 h 6395450"/>
              <a:gd name="connsiteX1389" fmla="*/ 4645030 w 6043926"/>
              <a:gd name="connsiteY1389" fmla="*/ 4409038 h 6395450"/>
              <a:gd name="connsiteX1390" fmla="*/ 4554495 w 6043926"/>
              <a:gd name="connsiteY1390" fmla="*/ 4590107 h 6395450"/>
              <a:gd name="connsiteX1391" fmla="*/ 4518281 w 6043926"/>
              <a:gd name="connsiteY1391" fmla="*/ 4626321 h 6395450"/>
              <a:gd name="connsiteX1392" fmla="*/ 4427746 w 6043926"/>
              <a:gd name="connsiteY1392" fmla="*/ 4716855 h 6395450"/>
              <a:gd name="connsiteX1393" fmla="*/ 4337212 w 6043926"/>
              <a:gd name="connsiteY1393" fmla="*/ 4744016 h 6395450"/>
              <a:gd name="connsiteX1394" fmla="*/ 3839271 w 6043926"/>
              <a:gd name="connsiteY1394" fmla="*/ 4671588 h 6395450"/>
              <a:gd name="connsiteX1395" fmla="*/ 3386598 w 6043926"/>
              <a:gd name="connsiteY1395" fmla="*/ 4454305 h 6395450"/>
              <a:gd name="connsiteX1396" fmla="*/ 3268903 w 6043926"/>
              <a:gd name="connsiteY1396" fmla="*/ 4345663 h 6395450"/>
              <a:gd name="connsiteX1397" fmla="*/ 3124047 w 6043926"/>
              <a:gd name="connsiteY1397" fmla="*/ 4110273 h 6395450"/>
              <a:gd name="connsiteX1398" fmla="*/ 2961085 w 6043926"/>
              <a:gd name="connsiteY1398" fmla="*/ 3730028 h 6395450"/>
              <a:gd name="connsiteX1399" fmla="*/ 2906764 w 6043926"/>
              <a:gd name="connsiteY1399" fmla="*/ 3449370 h 6395450"/>
              <a:gd name="connsiteX1400" fmla="*/ 2924871 w 6043926"/>
              <a:gd name="connsiteY1400" fmla="*/ 3069125 h 6395450"/>
              <a:gd name="connsiteX1401" fmla="*/ 3105940 w 6043926"/>
              <a:gd name="connsiteY1401" fmla="*/ 2716040 h 6395450"/>
              <a:gd name="connsiteX1402" fmla="*/ 3368491 w 6043926"/>
              <a:gd name="connsiteY1402" fmla="*/ 2163778 h 6395450"/>
              <a:gd name="connsiteX1403" fmla="*/ 3440919 w 6043926"/>
              <a:gd name="connsiteY1403" fmla="*/ 1928388 h 6395450"/>
              <a:gd name="connsiteX1404" fmla="*/ 3540507 w 6043926"/>
              <a:gd name="connsiteY1404" fmla="*/ 1692998 h 6395450"/>
              <a:gd name="connsiteX1405" fmla="*/ 3549560 w 6043926"/>
              <a:gd name="connsiteY1405" fmla="*/ 1656784 h 6395450"/>
              <a:gd name="connsiteX1406" fmla="*/ 3640095 w 6043926"/>
              <a:gd name="connsiteY1406" fmla="*/ 1566249 h 6395450"/>
              <a:gd name="connsiteX1407" fmla="*/ 3703469 w 6043926"/>
              <a:gd name="connsiteY1407" fmla="*/ 1502875 h 6395450"/>
              <a:gd name="connsiteX1408" fmla="*/ 3812111 w 6043926"/>
              <a:gd name="connsiteY1408" fmla="*/ 1448554 h 6395450"/>
              <a:gd name="connsiteX1409" fmla="*/ 3966020 w 6043926"/>
              <a:gd name="connsiteY1409" fmla="*/ 1403287 h 6395450"/>
              <a:gd name="connsiteX1410" fmla="*/ 4047501 w 6043926"/>
              <a:gd name="connsiteY1410" fmla="*/ 1394234 h 6395450"/>
              <a:gd name="connsiteX1411" fmla="*/ 4138036 w 6043926"/>
              <a:gd name="connsiteY1411" fmla="*/ 1376127 h 63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Lst>
            <a:rect l="l" t="t" r="r" b="b"/>
            <a:pathLst>
              <a:path w="6043926" h="6395450">
                <a:moveTo>
                  <a:pt x="2191540" y="4870764"/>
                </a:moveTo>
                <a:cubicBezTo>
                  <a:pt x="2194558" y="4855675"/>
                  <a:pt x="2197256" y="4840518"/>
                  <a:pt x="2200594" y="4825497"/>
                </a:cubicBezTo>
                <a:cubicBezTo>
                  <a:pt x="2203293" y="4813350"/>
                  <a:pt x="2207207" y="4801484"/>
                  <a:pt x="2209647" y="4789283"/>
                </a:cubicBezTo>
                <a:cubicBezTo>
                  <a:pt x="2213247" y="4771283"/>
                  <a:pt x="2214719" y="4752882"/>
                  <a:pt x="2218701" y="4734962"/>
                </a:cubicBezTo>
                <a:cubicBezTo>
                  <a:pt x="2226799" y="4698523"/>
                  <a:pt x="2236808" y="4662535"/>
                  <a:pt x="2245861" y="4626321"/>
                </a:cubicBezTo>
                <a:cubicBezTo>
                  <a:pt x="2251897" y="4565964"/>
                  <a:pt x="2256444" y="4505440"/>
                  <a:pt x="2263968" y="4445251"/>
                </a:cubicBezTo>
                <a:cubicBezTo>
                  <a:pt x="2267196" y="4419425"/>
                  <a:pt x="2298471" y="4333032"/>
                  <a:pt x="2300182" y="4327556"/>
                </a:cubicBezTo>
                <a:cubicBezTo>
                  <a:pt x="2306735" y="4306586"/>
                  <a:pt x="2311736" y="4285152"/>
                  <a:pt x="2318289" y="4264182"/>
                </a:cubicBezTo>
                <a:cubicBezTo>
                  <a:pt x="2326828" y="4236856"/>
                  <a:pt x="2337029" y="4210064"/>
                  <a:pt x="2345449" y="4182701"/>
                </a:cubicBezTo>
                <a:cubicBezTo>
                  <a:pt x="2349108" y="4170808"/>
                  <a:pt x="2348545" y="4157411"/>
                  <a:pt x="2354503" y="4146487"/>
                </a:cubicBezTo>
                <a:cubicBezTo>
                  <a:pt x="2366934" y="4123697"/>
                  <a:pt x="2384681" y="4104238"/>
                  <a:pt x="2399770" y="4083113"/>
                </a:cubicBezTo>
                <a:cubicBezTo>
                  <a:pt x="2408824" y="4055953"/>
                  <a:pt x="2416298" y="4028214"/>
                  <a:pt x="2426931" y="4001632"/>
                </a:cubicBezTo>
                <a:cubicBezTo>
                  <a:pt x="2434450" y="3982836"/>
                  <a:pt x="2448530" y="3966776"/>
                  <a:pt x="2454091" y="3947311"/>
                </a:cubicBezTo>
                <a:cubicBezTo>
                  <a:pt x="2500346" y="3785414"/>
                  <a:pt x="2423398" y="3954374"/>
                  <a:pt x="2490305" y="3820562"/>
                </a:cubicBezTo>
                <a:cubicBezTo>
                  <a:pt x="2529550" y="3663582"/>
                  <a:pt x="2484235" y="3828505"/>
                  <a:pt x="2535572" y="3684760"/>
                </a:cubicBezTo>
                <a:cubicBezTo>
                  <a:pt x="2579256" y="3562444"/>
                  <a:pt x="2519652" y="3670598"/>
                  <a:pt x="2598946" y="3485584"/>
                </a:cubicBezTo>
                <a:cubicBezTo>
                  <a:pt x="2608000" y="3464459"/>
                  <a:pt x="2617571" y="3443549"/>
                  <a:pt x="2626107" y="3422210"/>
                </a:cubicBezTo>
                <a:cubicBezTo>
                  <a:pt x="2635683" y="3398270"/>
                  <a:pt x="2643110" y="3373482"/>
                  <a:pt x="2653267" y="3349782"/>
                </a:cubicBezTo>
                <a:cubicBezTo>
                  <a:pt x="2661242" y="3331175"/>
                  <a:pt x="2671374" y="3313568"/>
                  <a:pt x="2680428" y="3295461"/>
                </a:cubicBezTo>
                <a:cubicBezTo>
                  <a:pt x="2686464" y="3268301"/>
                  <a:pt x="2689737" y="3240375"/>
                  <a:pt x="2698535" y="3213980"/>
                </a:cubicBezTo>
                <a:cubicBezTo>
                  <a:pt x="2704937" y="3194775"/>
                  <a:pt x="2719742" y="3179008"/>
                  <a:pt x="2725695" y="3159659"/>
                </a:cubicBezTo>
                <a:cubicBezTo>
                  <a:pt x="2731970" y="3139263"/>
                  <a:pt x="2729860" y="3117057"/>
                  <a:pt x="2734748" y="3096285"/>
                </a:cubicBezTo>
                <a:cubicBezTo>
                  <a:pt x="2741964" y="3065615"/>
                  <a:pt x="2752855" y="3035928"/>
                  <a:pt x="2761909" y="3005750"/>
                </a:cubicBezTo>
                <a:cubicBezTo>
                  <a:pt x="2788770" y="2737132"/>
                  <a:pt x="2782505" y="2834775"/>
                  <a:pt x="2761909" y="2326741"/>
                </a:cubicBezTo>
                <a:cubicBezTo>
                  <a:pt x="2760782" y="2298941"/>
                  <a:pt x="2750295" y="2272314"/>
                  <a:pt x="2743802" y="2245259"/>
                </a:cubicBezTo>
                <a:cubicBezTo>
                  <a:pt x="2732187" y="2196862"/>
                  <a:pt x="2714626" y="2149675"/>
                  <a:pt x="2707588" y="2100404"/>
                </a:cubicBezTo>
                <a:cubicBezTo>
                  <a:pt x="2704570" y="2079279"/>
                  <a:pt x="2704397" y="2057548"/>
                  <a:pt x="2698535" y="2037030"/>
                </a:cubicBezTo>
                <a:cubicBezTo>
                  <a:pt x="2692221" y="2014931"/>
                  <a:pt x="2679104" y="1995299"/>
                  <a:pt x="2671374" y="1973655"/>
                </a:cubicBezTo>
                <a:cubicBezTo>
                  <a:pt x="2663985" y="1952965"/>
                  <a:pt x="2659820" y="1931251"/>
                  <a:pt x="2653267" y="1910281"/>
                </a:cubicBezTo>
                <a:cubicBezTo>
                  <a:pt x="2644728" y="1882955"/>
                  <a:pt x="2634646" y="1856126"/>
                  <a:pt x="2626107" y="1828800"/>
                </a:cubicBezTo>
                <a:cubicBezTo>
                  <a:pt x="2619554" y="1807830"/>
                  <a:pt x="2614948" y="1786269"/>
                  <a:pt x="2608000" y="1765426"/>
                </a:cubicBezTo>
                <a:cubicBezTo>
                  <a:pt x="2599846" y="1740965"/>
                  <a:pt x="2588993" y="1717459"/>
                  <a:pt x="2580839" y="1692998"/>
                </a:cubicBezTo>
                <a:cubicBezTo>
                  <a:pt x="2570876" y="1663108"/>
                  <a:pt x="2564446" y="1632073"/>
                  <a:pt x="2553679" y="1602463"/>
                </a:cubicBezTo>
                <a:cubicBezTo>
                  <a:pt x="2509514" y="1481007"/>
                  <a:pt x="2513849" y="1513147"/>
                  <a:pt x="2463144" y="1403287"/>
                </a:cubicBezTo>
                <a:cubicBezTo>
                  <a:pt x="2439623" y="1352326"/>
                  <a:pt x="2389168" y="1225673"/>
                  <a:pt x="2354503" y="1167897"/>
                </a:cubicBezTo>
                <a:cubicBezTo>
                  <a:pt x="2335551" y="1136309"/>
                  <a:pt x="2310653" y="1108600"/>
                  <a:pt x="2291129" y="1077362"/>
                </a:cubicBezTo>
                <a:cubicBezTo>
                  <a:pt x="2265339" y="1036098"/>
                  <a:pt x="2246490" y="990560"/>
                  <a:pt x="2218701" y="950614"/>
                </a:cubicBezTo>
                <a:cubicBezTo>
                  <a:pt x="2197949" y="920783"/>
                  <a:pt x="2169537" y="897050"/>
                  <a:pt x="2146273" y="869133"/>
                </a:cubicBezTo>
                <a:cubicBezTo>
                  <a:pt x="2056690" y="761633"/>
                  <a:pt x="2080979" y="767625"/>
                  <a:pt x="1956150" y="642796"/>
                </a:cubicBezTo>
                <a:cubicBezTo>
                  <a:pt x="1941061" y="627707"/>
                  <a:pt x="1927954" y="610332"/>
                  <a:pt x="1910883" y="597529"/>
                </a:cubicBezTo>
                <a:cubicBezTo>
                  <a:pt x="1879405" y="573920"/>
                  <a:pt x="1844662" y="555008"/>
                  <a:pt x="1811295" y="534154"/>
                </a:cubicBezTo>
                <a:cubicBezTo>
                  <a:pt x="1768292" y="507277"/>
                  <a:pt x="1767405" y="505546"/>
                  <a:pt x="1720760" y="488887"/>
                </a:cubicBezTo>
                <a:cubicBezTo>
                  <a:pt x="1693798" y="479258"/>
                  <a:pt x="1667824" y="463923"/>
                  <a:pt x="1639279" y="461727"/>
                </a:cubicBezTo>
                <a:lnTo>
                  <a:pt x="1521584" y="452673"/>
                </a:lnTo>
                <a:cubicBezTo>
                  <a:pt x="1406907" y="458709"/>
                  <a:pt x="1292007" y="461437"/>
                  <a:pt x="1177552" y="470780"/>
                </a:cubicBezTo>
                <a:cubicBezTo>
                  <a:pt x="1143924" y="473525"/>
                  <a:pt x="1109710" y="477459"/>
                  <a:pt x="1077964" y="488887"/>
                </a:cubicBezTo>
                <a:cubicBezTo>
                  <a:pt x="1033520" y="504887"/>
                  <a:pt x="990519" y="526059"/>
                  <a:pt x="951216" y="552261"/>
                </a:cubicBezTo>
                <a:cubicBezTo>
                  <a:pt x="942162" y="558297"/>
                  <a:pt x="931749" y="562674"/>
                  <a:pt x="924055" y="570368"/>
                </a:cubicBezTo>
                <a:cubicBezTo>
                  <a:pt x="886391" y="608032"/>
                  <a:pt x="860081" y="651240"/>
                  <a:pt x="833521" y="697117"/>
                </a:cubicBezTo>
                <a:cubicBezTo>
                  <a:pt x="814575" y="729842"/>
                  <a:pt x="794987" y="762345"/>
                  <a:pt x="779200" y="796705"/>
                </a:cubicBezTo>
                <a:cubicBezTo>
                  <a:pt x="687881" y="995458"/>
                  <a:pt x="691510" y="996402"/>
                  <a:pt x="634344" y="1167897"/>
                </a:cubicBezTo>
                <a:cubicBezTo>
                  <a:pt x="587978" y="1446092"/>
                  <a:pt x="659902" y="1047237"/>
                  <a:pt x="525703" y="1557196"/>
                </a:cubicBezTo>
                <a:lnTo>
                  <a:pt x="480436" y="1729212"/>
                </a:lnTo>
                <a:cubicBezTo>
                  <a:pt x="474400" y="1816729"/>
                  <a:pt x="472885" y="1904675"/>
                  <a:pt x="462329" y="1991762"/>
                </a:cubicBezTo>
                <a:lnTo>
                  <a:pt x="426115" y="2290527"/>
                </a:lnTo>
                <a:cubicBezTo>
                  <a:pt x="429133" y="2734147"/>
                  <a:pt x="429588" y="3177791"/>
                  <a:pt x="435168" y="3621386"/>
                </a:cubicBezTo>
                <a:cubicBezTo>
                  <a:pt x="435625" y="3657723"/>
                  <a:pt x="439892" y="3693947"/>
                  <a:pt x="444222" y="3730028"/>
                </a:cubicBezTo>
                <a:cubicBezTo>
                  <a:pt x="448951" y="3769438"/>
                  <a:pt x="456293" y="3808491"/>
                  <a:pt x="462329" y="3847723"/>
                </a:cubicBezTo>
                <a:cubicBezTo>
                  <a:pt x="465347" y="3965418"/>
                  <a:pt x="462842" y="4083384"/>
                  <a:pt x="471382" y="4200808"/>
                </a:cubicBezTo>
                <a:cubicBezTo>
                  <a:pt x="474945" y="4249805"/>
                  <a:pt x="492868" y="4296865"/>
                  <a:pt x="498542" y="4345663"/>
                </a:cubicBezTo>
                <a:cubicBezTo>
                  <a:pt x="507979" y="4426821"/>
                  <a:pt x="505094" y="4509224"/>
                  <a:pt x="516649" y="4590107"/>
                </a:cubicBezTo>
                <a:cubicBezTo>
                  <a:pt x="522121" y="4628408"/>
                  <a:pt x="585606" y="4928345"/>
                  <a:pt x="607184" y="5006566"/>
                </a:cubicBezTo>
                <a:cubicBezTo>
                  <a:pt x="617335" y="5043364"/>
                  <a:pt x="632172" y="5078723"/>
                  <a:pt x="643398" y="5115208"/>
                </a:cubicBezTo>
                <a:cubicBezTo>
                  <a:pt x="656320" y="5157205"/>
                  <a:pt x="668955" y="5199328"/>
                  <a:pt x="679612" y="5241956"/>
                </a:cubicBezTo>
                <a:cubicBezTo>
                  <a:pt x="690092" y="5283875"/>
                  <a:pt x="694902" y="5327159"/>
                  <a:pt x="706772" y="5368705"/>
                </a:cubicBezTo>
                <a:cubicBezTo>
                  <a:pt x="719097" y="5411842"/>
                  <a:pt x="736950" y="5453204"/>
                  <a:pt x="752039" y="5495453"/>
                </a:cubicBezTo>
                <a:cubicBezTo>
                  <a:pt x="755057" y="5516578"/>
                  <a:pt x="755231" y="5538310"/>
                  <a:pt x="761093" y="5558828"/>
                </a:cubicBezTo>
                <a:cubicBezTo>
                  <a:pt x="780761" y="5627667"/>
                  <a:pt x="873572" y="5762113"/>
                  <a:pt x="887841" y="5794218"/>
                </a:cubicBezTo>
                <a:cubicBezTo>
                  <a:pt x="949768" y="5933553"/>
                  <a:pt x="910985" y="5863888"/>
                  <a:pt x="1050804" y="6038661"/>
                </a:cubicBezTo>
                <a:cubicBezTo>
                  <a:pt x="1068185" y="6060387"/>
                  <a:pt x="1083399" y="6084655"/>
                  <a:pt x="1105125" y="6102036"/>
                </a:cubicBezTo>
                <a:cubicBezTo>
                  <a:pt x="1120214" y="6114107"/>
                  <a:pt x="1136094" y="6125251"/>
                  <a:pt x="1150392" y="6138249"/>
                </a:cubicBezTo>
                <a:cubicBezTo>
                  <a:pt x="1169340" y="6155474"/>
                  <a:pt x="1181809" y="6181118"/>
                  <a:pt x="1204713" y="6192570"/>
                </a:cubicBezTo>
                <a:cubicBezTo>
                  <a:pt x="1249960" y="6215194"/>
                  <a:pt x="1349568" y="6237838"/>
                  <a:pt x="1349568" y="6237838"/>
                </a:cubicBezTo>
                <a:lnTo>
                  <a:pt x="1612119" y="6228784"/>
                </a:lnTo>
                <a:cubicBezTo>
                  <a:pt x="1663878" y="6219947"/>
                  <a:pt x="1732866" y="6160679"/>
                  <a:pt x="1784135" y="6138249"/>
                </a:cubicBezTo>
                <a:cubicBezTo>
                  <a:pt x="1810364" y="6126774"/>
                  <a:pt x="1839361" y="6122504"/>
                  <a:pt x="1865616" y="6111089"/>
                </a:cubicBezTo>
                <a:cubicBezTo>
                  <a:pt x="2101895" y="6008360"/>
                  <a:pt x="1910192" y="6075106"/>
                  <a:pt x="2046685" y="6029608"/>
                </a:cubicBezTo>
                <a:cubicBezTo>
                  <a:pt x="2061774" y="6017537"/>
                  <a:pt x="2076064" y="6004393"/>
                  <a:pt x="2091952" y="5993394"/>
                </a:cubicBezTo>
                <a:cubicBezTo>
                  <a:pt x="2115360" y="5977189"/>
                  <a:pt x="2142646" y="5966517"/>
                  <a:pt x="2164380" y="5948127"/>
                </a:cubicBezTo>
                <a:cubicBezTo>
                  <a:pt x="2182373" y="5932902"/>
                  <a:pt x="2193527" y="5911001"/>
                  <a:pt x="2209647" y="5893806"/>
                </a:cubicBezTo>
                <a:cubicBezTo>
                  <a:pt x="2238837" y="5862670"/>
                  <a:pt x="2275376" y="5838000"/>
                  <a:pt x="2300182" y="5803271"/>
                </a:cubicBezTo>
                <a:cubicBezTo>
                  <a:pt x="2315271" y="5782146"/>
                  <a:pt x="2332093" y="5762158"/>
                  <a:pt x="2345449" y="5739897"/>
                </a:cubicBezTo>
                <a:cubicBezTo>
                  <a:pt x="2359336" y="5716751"/>
                  <a:pt x="2366690" y="5689928"/>
                  <a:pt x="2381663" y="5667469"/>
                </a:cubicBezTo>
                <a:cubicBezTo>
                  <a:pt x="2391133" y="5653265"/>
                  <a:pt x="2407634" y="5644912"/>
                  <a:pt x="2417877" y="5631255"/>
                </a:cubicBezTo>
                <a:cubicBezTo>
                  <a:pt x="2434959" y="5608479"/>
                  <a:pt x="2449511" y="5583821"/>
                  <a:pt x="2463144" y="5558828"/>
                </a:cubicBezTo>
                <a:cubicBezTo>
                  <a:pt x="2467714" y="5550450"/>
                  <a:pt x="2467563" y="5540009"/>
                  <a:pt x="2472198" y="5531667"/>
                </a:cubicBezTo>
                <a:cubicBezTo>
                  <a:pt x="2497835" y="5485520"/>
                  <a:pt x="2534073" y="5444879"/>
                  <a:pt x="2553679" y="5395865"/>
                </a:cubicBezTo>
                <a:cubicBezTo>
                  <a:pt x="2559715" y="5380776"/>
                  <a:pt x="2563597" y="5364636"/>
                  <a:pt x="2571786" y="5350598"/>
                </a:cubicBezTo>
                <a:cubicBezTo>
                  <a:pt x="2584867" y="5328174"/>
                  <a:pt x="2604836" y="5310130"/>
                  <a:pt x="2617053" y="5287224"/>
                </a:cubicBezTo>
                <a:cubicBezTo>
                  <a:pt x="2629187" y="5264473"/>
                  <a:pt x="2634638" y="5238736"/>
                  <a:pt x="2644214" y="5214796"/>
                </a:cubicBezTo>
                <a:cubicBezTo>
                  <a:pt x="2652750" y="5193457"/>
                  <a:pt x="2661096" y="5171979"/>
                  <a:pt x="2671374" y="5151422"/>
                </a:cubicBezTo>
                <a:cubicBezTo>
                  <a:pt x="2710839" y="5072491"/>
                  <a:pt x="2716950" y="5081751"/>
                  <a:pt x="2743802" y="5006566"/>
                </a:cubicBezTo>
                <a:cubicBezTo>
                  <a:pt x="2751191" y="4985876"/>
                  <a:pt x="2754520" y="4963882"/>
                  <a:pt x="2761909" y="4943192"/>
                </a:cubicBezTo>
                <a:cubicBezTo>
                  <a:pt x="2813235" y="4799479"/>
                  <a:pt x="2764529" y="4954750"/>
                  <a:pt x="2816230" y="4825497"/>
                </a:cubicBezTo>
                <a:cubicBezTo>
                  <a:pt x="2827685" y="4796859"/>
                  <a:pt x="2852908" y="4714998"/>
                  <a:pt x="2861497" y="4680642"/>
                </a:cubicBezTo>
                <a:cubicBezTo>
                  <a:pt x="2878567" y="4612360"/>
                  <a:pt x="2880015" y="4600603"/>
                  <a:pt x="2888657" y="4535786"/>
                </a:cubicBezTo>
                <a:cubicBezTo>
                  <a:pt x="2890688" y="4520553"/>
                  <a:pt x="2902751" y="4418711"/>
                  <a:pt x="2906764" y="4399984"/>
                </a:cubicBezTo>
                <a:cubicBezTo>
                  <a:pt x="2911367" y="4378502"/>
                  <a:pt x="2920268" y="4358092"/>
                  <a:pt x="2924871" y="4336610"/>
                </a:cubicBezTo>
                <a:cubicBezTo>
                  <a:pt x="2929342" y="4315745"/>
                  <a:pt x="2930680" y="4294327"/>
                  <a:pt x="2933925" y="4273236"/>
                </a:cubicBezTo>
                <a:cubicBezTo>
                  <a:pt x="2936716" y="4255093"/>
                  <a:pt x="2939960" y="4237022"/>
                  <a:pt x="2942978" y="4218915"/>
                </a:cubicBezTo>
                <a:cubicBezTo>
                  <a:pt x="2945996" y="4146487"/>
                  <a:pt x="2944636" y="4073744"/>
                  <a:pt x="2952032" y="4001632"/>
                </a:cubicBezTo>
                <a:cubicBezTo>
                  <a:pt x="2956742" y="3955709"/>
                  <a:pt x="2976558" y="3911919"/>
                  <a:pt x="2979192" y="3865830"/>
                </a:cubicBezTo>
                <a:cubicBezTo>
                  <a:pt x="2988662" y="3700093"/>
                  <a:pt x="2983435" y="3533827"/>
                  <a:pt x="2988245" y="3367889"/>
                </a:cubicBezTo>
                <a:cubicBezTo>
                  <a:pt x="2989472" y="3325550"/>
                  <a:pt x="2994281" y="3283390"/>
                  <a:pt x="2997299" y="3241141"/>
                </a:cubicBezTo>
                <a:cubicBezTo>
                  <a:pt x="2991263" y="3123446"/>
                  <a:pt x="2987356" y="3005622"/>
                  <a:pt x="2979192" y="2888055"/>
                </a:cubicBezTo>
                <a:cubicBezTo>
                  <a:pt x="2972645" y="2793785"/>
                  <a:pt x="2961935" y="2607342"/>
                  <a:pt x="2933925" y="2489703"/>
                </a:cubicBezTo>
                <a:cubicBezTo>
                  <a:pt x="2885217" y="2285134"/>
                  <a:pt x="2930308" y="2518692"/>
                  <a:pt x="2870550" y="2299580"/>
                </a:cubicBezTo>
                <a:cubicBezTo>
                  <a:pt x="2826792" y="2139135"/>
                  <a:pt x="2884212" y="2259030"/>
                  <a:pt x="2816230" y="2100404"/>
                </a:cubicBezTo>
                <a:cubicBezTo>
                  <a:pt x="2802939" y="2069392"/>
                  <a:pt x="2784253" y="2040881"/>
                  <a:pt x="2770962" y="2009869"/>
                </a:cubicBezTo>
                <a:cubicBezTo>
                  <a:pt x="2757048" y="1977402"/>
                  <a:pt x="2748662" y="1942748"/>
                  <a:pt x="2734748" y="1910281"/>
                </a:cubicBezTo>
                <a:cubicBezTo>
                  <a:pt x="2721457" y="1879269"/>
                  <a:pt x="2702012" y="1851073"/>
                  <a:pt x="2689481" y="1819746"/>
                </a:cubicBezTo>
                <a:cubicBezTo>
                  <a:pt x="2677780" y="1790493"/>
                  <a:pt x="2676411" y="1757392"/>
                  <a:pt x="2662321" y="1729212"/>
                </a:cubicBezTo>
                <a:cubicBezTo>
                  <a:pt x="2645847" y="1696264"/>
                  <a:pt x="2618336" y="1669999"/>
                  <a:pt x="2598946" y="1638677"/>
                </a:cubicBezTo>
                <a:cubicBezTo>
                  <a:pt x="2579043" y="1606526"/>
                  <a:pt x="2564927" y="1570990"/>
                  <a:pt x="2544626" y="1539089"/>
                </a:cubicBezTo>
                <a:cubicBezTo>
                  <a:pt x="2522589" y="1504459"/>
                  <a:pt x="2493473" y="1474604"/>
                  <a:pt x="2472198" y="1439501"/>
                </a:cubicBezTo>
                <a:cubicBezTo>
                  <a:pt x="2433001" y="1374826"/>
                  <a:pt x="2406925" y="1302281"/>
                  <a:pt x="2363556" y="1240325"/>
                </a:cubicBezTo>
                <a:cubicBezTo>
                  <a:pt x="2342431" y="1210147"/>
                  <a:pt x="2320039" y="1180817"/>
                  <a:pt x="2300182" y="1149790"/>
                </a:cubicBezTo>
                <a:cubicBezTo>
                  <a:pt x="2271725" y="1105326"/>
                  <a:pt x="2246149" y="1059081"/>
                  <a:pt x="2218701" y="1013988"/>
                </a:cubicBezTo>
                <a:cubicBezTo>
                  <a:pt x="2203898" y="989669"/>
                  <a:pt x="2189982" y="964727"/>
                  <a:pt x="2173434" y="941560"/>
                </a:cubicBezTo>
                <a:cubicBezTo>
                  <a:pt x="2158345" y="920435"/>
                  <a:pt x="2141772" y="900295"/>
                  <a:pt x="2128166" y="878186"/>
                </a:cubicBezTo>
                <a:cubicBezTo>
                  <a:pt x="2076239" y="793806"/>
                  <a:pt x="2127739" y="851414"/>
                  <a:pt x="2064792" y="760491"/>
                </a:cubicBezTo>
                <a:cubicBezTo>
                  <a:pt x="2051376" y="741112"/>
                  <a:pt x="2033896" y="724852"/>
                  <a:pt x="2019525" y="706170"/>
                </a:cubicBezTo>
                <a:cubicBezTo>
                  <a:pt x="2003697" y="685593"/>
                  <a:pt x="1990085" y="663373"/>
                  <a:pt x="1974257" y="642796"/>
                </a:cubicBezTo>
                <a:cubicBezTo>
                  <a:pt x="1959886" y="624114"/>
                  <a:pt x="1943132" y="607331"/>
                  <a:pt x="1928990" y="588475"/>
                </a:cubicBezTo>
                <a:cubicBezTo>
                  <a:pt x="1915933" y="571065"/>
                  <a:pt x="1905833" y="551564"/>
                  <a:pt x="1892776" y="534154"/>
                </a:cubicBezTo>
                <a:cubicBezTo>
                  <a:pt x="1878634" y="515298"/>
                  <a:pt x="1861880" y="498516"/>
                  <a:pt x="1847509" y="479834"/>
                </a:cubicBezTo>
                <a:cubicBezTo>
                  <a:pt x="1796985" y="414153"/>
                  <a:pt x="1801411" y="401310"/>
                  <a:pt x="1729814" y="344032"/>
                </a:cubicBezTo>
                <a:cubicBezTo>
                  <a:pt x="1699636" y="319889"/>
                  <a:pt x="1666606" y="298932"/>
                  <a:pt x="1639279" y="271604"/>
                </a:cubicBezTo>
                <a:cubicBezTo>
                  <a:pt x="1615540" y="247864"/>
                  <a:pt x="1596333" y="226656"/>
                  <a:pt x="1566851" y="208230"/>
                </a:cubicBezTo>
                <a:cubicBezTo>
                  <a:pt x="1558758" y="203172"/>
                  <a:pt x="1548744" y="202194"/>
                  <a:pt x="1539691" y="199176"/>
                </a:cubicBezTo>
                <a:cubicBezTo>
                  <a:pt x="1508690" y="173342"/>
                  <a:pt x="1468015" y="136178"/>
                  <a:pt x="1431049" y="117695"/>
                </a:cubicBezTo>
                <a:cubicBezTo>
                  <a:pt x="1409004" y="106672"/>
                  <a:pt x="1366509" y="97033"/>
                  <a:pt x="1340515" y="90535"/>
                </a:cubicBezTo>
                <a:cubicBezTo>
                  <a:pt x="1283176" y="102606"/>
                  <a:pt x="1223631" y="106901"/>
                  <a:pt x="1168499" y="126748"/>
                </a:cubicBezTo>
                <a:cubicBezTo>
                  <a:pt x="1146322" y="134732"/>
                  <a:pt x="1133034" y="157874"/>
                  <a:pt x="1114178" y="172016"/>
                </a:cubicBezTo>
                <a:cubicBezTo>
                  <a:pt x="1066378" y="207866"/>
                  <a:pt x="986474" y="256914"/>
                  <a:pt x="942162" y="298764"/>
                </a:cubicBezTo>
                <a:cubicBezTo>
                  <a:pt x="912645" y="326641"/>
                  <a:pt x="888931" y="360138"/>
                  <a:pt x="860681" y="389299"/>
                </a:cubicBezTo>
                <a:cubicBezTo>
                  <a:pt x="795351" y="456736"/>
                  <a:pt x="661505" y="588475"/>
                  <a:pt x="661505" y="588475"/>
                </a:cubicBezTo>
                <a:cubicBezTo>
                  <a:pt x="517978" y="947290"/>
                  <a:pt x="644527" y="609982"/>
                  <a:pt x="552863" y="905346"/>
                </a:cubicBezTo>
                <a:cubicBezTo>
                  <a:pt x="539566" y="948193"/>
                  <a:pt x="519400" y="988813"/>
                  <a:pt x="507596" y="1032095"/>
                </a:cubicBezTo>
                <a:cubicBezTo>
                  <a:pt x="451767" y="1236804"/>
                  <a:pt x="488444" y="1184856"/>
                  <a:pt x="435168" y="1403287"/>
                </a:cubicBezTo>
                <a:cubicBezTo>
                  <a:pt x="420920" y="1461704"/>
                  <a:pt x="398954" y="1517964"/>
                  <a:pt x="380847" y="1575303"/>
                </a:cubicBezTo>
                <a:cubicBezTo>
                  <a:pt x="371794" y="1638677"/>
                  <a:pt x="359756" y="1701697"/>
                  <a:pt x="353687" y="1765426"/>
                </a:cubicBezTo>
                <a:cubicBezTo>
                  <a:pt x="347672" y="1828586"/>
                  <a:pt x="351640" y="1892490"/>
                  <a:pt x="344634" y="1955548"/>
                </a:cubicBezTo>
                <a:cubicBezTo>
                  <a:pt x="339536" y="2001429"/>
                  <a:pt x="326111" y="2046001"/>
                  <a:pt x="317473" y="2091350"/>
                </a:cubicBezTo>
                <a:cubicBezTo>
                  <a:pt x="314038" y="2109383"/>
                  <a:pt x="311438" y="2127564"/>
                  <a:pt x="308420" y="2145671"/>
                </a:cubicBezTo>
                <a:cubicBezTo>
                  <a:pt x="305402" y="2199992"/>
                  <a:pt x="302985" y="2254350"/>
                  <a:pt x="299366" y="2308634"/>
                </a:cubicBezTo>
                <a:cubicBezTo>
                  <a:pt x="296949" y="2344893"/>
                  <a:pt x="290313" y="2380936"/>
                  <a:pt x="290313" y="2417275"/>
                </a:cubicBezTo>
                <a:cubicBezTo>
                  <a:pt x="290313" y="3912047"/>
                  <a:pt x="142427" y="3440293"/>
                  <a:pt x="326527" y="3992578"/>
                </a:cubicBezTo>
                <a:cubicBezTo>
                  <a:pt x="347983" y="4217864"/>
                  <a:pt x="322879" y="4122873"/>
                  <a:pt x="380847" y="4282289"/>
                </a:cubicBezTo>
                <a:cubicBezTo>
                  <a:pt x="398165" y="4455459"/>
                  <a:pt x="372383" y="4293110"/>
                  <a:pt x="426115" y="4454305"/>
                </a:cubicBezTo>
                <a:cubicBezTo>
                  <a:pt x="434913" y="4480700"/>
                  <a:pt x="437474" y="4508794"/>
                  <a:pt x="444222" y="4535786"/>
                </a:cubicBezTo>
                <a:cubicBezTo>
                  <a:pt x="452567" y="4569167"/>
                  <a:pt x="463037" y="4601993"/>
                  <a:pt x="471382" y="4635374"/>
                </a:cubicBezTo>
                <a:cubicBezTo>
                  <a:pt x="478130" y="4662366"/>
                  <a:pt x="478895" y="4691128"/>
                  <a:pt x="489489" y="4716855"/>
                </a:cubicBezTo>
                <a:cubicBezTo>
                  <a:pt x="500329" y="4743181"/>
                  <a:pt x="522024" y="4763819"/>
                  <a:pt x="534756" y="4789283"/>
                </a:cubicBezTo>
                <a:cubicBezTo>
                  <a:pt x="549292" y="4818355"/>
                  <a:pt x="559557" y="4849384"/>
                  <a:pt x="570970" y="4879818"/>
                </a:cubicBezTo>
                <a:cubicBezTo>
                  <a:pt x="577672" y="4897689"/>
                  <a:pt x="583464" y="4915897"/>
                  <a:pt x="589077" y="4934139"/>
                </a:cubicBezTo>
                <a:cubicBezTo>
                  <a:pt x="596145" y="4957111"/>
                  <a:pt x="610044" y="5005857"/>
                  <a:pt x="616237" y="5033727"/>
                </a:cubicBezTo>
                <a:cubicBezTo>
                  <a:pt x="633742" y="5112500"/>
                  <a:pt x="621540" y="5091556"/>
                  <a:pt x="661505" y="5205743"/>
                </a:cubicBezTo>
                <a:cubicBezTo>
                  <a:pt x="668193" y="5224850"/>
                  <a:pt x="680879" y="5241376"/>
                  <a:pt x="688665" y="5260063"/>
                </a:cubicBezTo>
                <a:cubicBezTo>
                  <a:pt x="696006" y="5277681"/>
                  <a:pt x="697723" y="5297579"/>
                  <a:pt x="706772" y="5314384"/>
                </a:cubicBezTo>
                <a:cubicBezTo>
                  <a:pt x="719080" y="5337241"/>
                  <a:pt x="739822" y="5354852"/>
                  <a:pt x="752039" y="5377758"/>
                </a:cubicBezTo>
                <a:cubicBezTo>
                  <a:pt x="764173" y="5400509"/>
                  <a:pt x="768530" y="5426713"/>
                  <a:pt x="779200" y="5450186"/>
                </a:cubicBezTo>
                <a:cubicBezTo>
                  <a:pt x="789293" y="5472390"/>
                  <a:pt x="836023" y="5522204"/>
                  <a:pt x="842574" y="5531667"/>
                </a:cubicBezTo>
                <a:cubicBezTo>
                  <a:pt x="856423" y="5551672"/>
                  <a:pt x="863445" y="5576159"/>
                  <a:pt x="878788" y="5595042"/>
                </a:cubicBezTo>
                <a:cubicBezTo>
                  <a:pt x="903009" y="5624853"/>
                  <a:pt x="943091" y="5642168"/>
                  <a:pt x="960269" y="5676523"/>
                </a:cubicBezTo>
                <a:cubicBezTo>
                  <a:pt x="982689" y="5721362"/>
                  <a:pt x="979628" y="5718985"/>
                  <a:pt x="1014590" y="5767057"/>
                </a:cubicBezTo>
                <a:cubicBezTo>
                  <a:pt x="1053502" y="5820561"/>
                  <a:pt x="1042393" y="5796393"/>
                  <a:pt x="1068911" y="5839485"/>
                </a:cubicBezTo>
                <a:cubicBezTo>
                  <a:pt x="1087356" y="5869458"/>
                  <a:pt x="1112103" y="5896632"/>
                  <a:pt x="1123232" y="5930020"/>
                </a:cubicBezTo>
                <a:cubicBezTo>
                  <a:pt x="1135917" y="5968076"/>
                  <a:pt x="1130939" y="5959688"/>
                  <a:pt x="1159445" y="6002447"/>
                </a:cubicBezTo>
                <a:cubicBezTo>
                  <a:pt x="1167815" y="6015002"/>
                  <a:pt x="1175936" y="6027991"/>
                  <a:pt x="1186606" y="6038661"/>
                </a:cubicBezTo>
                <a:cubicBezTo>
                  <a:pt x="1197276" y="6049331"/>
                  <a:pt x="1210749" y="6056768"/>
                  <a:pt x="1222820" y="6065822"/>
                </a:cubicBezTo>
                <a:cubicBezTo>
                  <a:pt x="1241773" y="6103727"/>
                  <a:pt x="1243658" y="6113821"/>
                  <a:pt x="1277140" y="6147303"/>
                </a:cubicBezTo>
                <a:cubicBezTo>
                  <a:pt x="1284834" y="6154997"/>
                  <a:pt x="1295247" y="6159374"/>
                  <a:pt x="1304301" y="6165410"/>
                </a:cubicBezTo>
                <a:cubicBezTo>
                  <a:pt x="1337303" y="6214913"/>
                  <a:pt x="1303486" y="6173919"/>
                  <a:pt x="1358622" y="6210677"/>
                </a:cubicBezTo>
                <a:cubicBezTo>
                  <a:pt x="1383732" y="6227417"/>
                  <a:pt x="1404057" y="6251502"/>
                  <a:pt x="1431049" y="6264998"/>
                </a:cubicBezTo>
                <a:cubicBezTo>
                  <a:pt x="1482480" y="6290713"/>
                  <a:pt x="1550538" y="6326921"/>
                  <a:pt x="1603065" y="6337426"/>
                </a:cubicBezTo>
                <a:cubicBezTo>
                  <a:pt x="1618154" y="6340444"/>
                  <a:pt x="1633133" y="6344079"/>
                  <a:pt x="1648333" y="6346479"/>
                </a:cubicBezTo>
                <a:cubicBezTo>
                  <a:pt x="1690489" y="6353135"/>
                  <a:pt x="1775081" y="6364586"/>
                  <a:pt x="1775081" y="6364586"/>
                </a:cubicBezTo>
                <a:cubicBezTo>
                  <a:pt x="1906739" y="6408472"/>
                  <a:pt x="1867327" y="6402912"/>
                  <a:pt x="2110059" y="6364586"/>
                </a:cubicBezTo>
                <a:cubicBezTo>
                  <a:pt x="2130371" y="6361379"/>
                  <a:pt x="2208605" y="6302690"/>
                  <a:pt x="2227754" y="6292158"/>
                </a:cubicBezTo>
                <a:cubicBezTo>
                  <a:pt x="2362681" y="6217948"/>
                  <a:pt x="2329725" y="6252386"/>
                  <a:pt x="2435984" y="6174463"/>
                </a:cubicBezTo>
                <a:cubicBezTo>
                  <a:pt x="2469532" y="6149862"/>
                  <a:pt x="2507287" y="6114785"/>
                  <a:pt x="2535572" y="6083929"/>
                </a:cubicBezTo>
                <a:cubicBezTo>
                  <a:pt x="2554373" y="6063419"/>
                  <a:pt x="2571021" y="6040999"/>
                  <a:pt x="2589893" y="6020554"/>
                </a:cubicBezTo>
                <a:cubicBezTo>
                  <a:pt x="2622973" y="5984718"/>
                  <a:pt x="2662713" y="5953552"/>
                  <a:pt x="2689481" y="5911913"/>
                </a:cubicBezTo>
                <a:cubicBezTo>
                  <a:pt x="2704077" y="5889208"/>
                  <a:pt x="2712303" y="5862921"/>
                  <a:pt x="2725695" y="5839485"/>
                </a:cubicBezTo>
                <a:cubicBezTo>
                  <a:pt x="2736492" y="5820590"/>
                  <a:pt x="2751592" y="5804325"/>
                  <a:pt x="2761909" y="5785164"/>
                </a:cubicBezTo>
                <a:cubicBezTo>
                  <a:pt x="2772805" y="5764928"/>
                  <a:pt x="2779438" y="5742658"/>
                  <a:pt x="2789069" y="5721790"/>
                </a:cubicBezTo>
                <a:cubicBezTo>
                  <a:pt x="2797553" y="5703409"/>
                  <a:pt x="2808963" y="5686364"/>
                  <a:pt x="2816230" y="5667469"/>
                </a:cubicBezTo>
                <a:cubicBezTo>
                  <a:pt x="2824117" y="5646963"/>
                  <a:pt x="2825245" y="5624096"/>
                  <a:pt x="2834336" y="5604095"/>
                </a:cubicBezTo>
                <a:cubicBezTo>
                  <a:pt x="2855565" y="5557390"/>
                  <a:pt x="2887710" y="5515927"/>
                  <a:pt x="2906764" y="5468293"/>
                </a:cubicBezTo>
                <a:cubicBezTo>
                  <a:pt x="2912800" y="5453204"/>
                  <a:pt x="2918146" y="5437821"/>
                  <a:pt x="2924871" y="5423026"/>
                </a:cubicBezTo>
                <a:cubicBezTo>
                  <a:pt x="2933248" y="5404596"/>
                  <a:pt x="2944246" y="5387392"/>
                  <a:pt x="2952032" y="5368705"/>
                </a:cubicBezTo>
                <a:cubicBezTo>
                  <a:pt x="2959373" y="5351087"/>
                  <a:pt x="2963286" y="5332198"/>
                  <a:pt x="2970138" y="5314384"/>
                </a:cubicBezTo>
                <a:cubicBezTo>
                  <a:pt x="2978388" y="5292933"/>
                  <a:pt x="2988763" y="5272349"/>
                  <a:pt x="2997299" y="5251010"/>
                </a:cubicBezTo>
                <a:cubicBezTo>
                  <a:pt x="3000843" y="5242149"/>
                  <a:pt x="3002403" y="5232537"/>
                  <a:pt x="3006352" y="5223849"/>
                </a:cubicBezTo>
                <a:cubicBezTo>
                  <a:pt x="3017521" y="5199276"/>
                  <a:pt x="3030495" y="5175564"/>
                  <a:pt x="3042566" y="5151422"/>
                </a:cubicBezTo>
                <a:cubicBezTo>
                  <a:pt x="3043698" y="5144631"/>
                  <a:pt x="3056782" y="5062535"/>
                  <a:pt x="3060673" y="5051834"/>
                </a:cubicBezTo>
                <a:cubicBezTo>
                  <a:pt x="3067591" y="5032809"/>
                  <a:pt x="3078780" y="5015620"/>
                  <a:pt x="3087834" y="4997513"/>
                </a:cubicBezTo>
                <a:cubicBezTo>
                  <a:pt x="3090852" y="4979406"/>
                  <a:pt x="3091082" y="4960607"/>
                  <a:pt x="3096887" y="4943192"/>
                </a:cubicBezTo>
                <a:cubicBezTo>
                  <a:pt x="3103289" y="4923987"/>
                  <a:pt x="3115670" y="4907301"/>
                  <a:pt x="3124047" y="4888871"/>
                </a:cubicBezTo>
                <a:cubicBezTo>
                  <a:pt x="3188096" y="4747962"/>
                  <a:pt x="3087022" y="4953866"/>
                  <a:pt x="3169315" y="4789283"/>
                </a:cubicBezTo>
                <a:cubicBezTo>
                  <a:pt x="3181243" y="4729642"/>
                  <a:pt x="3186157" y="4707596"/>
                  <a:pt x="3196475" y="4635374"/>
                </a:cubicBezTo>
                <a:cubicBezTo>
                  <a:pt x="3217178" y="4490454"/>
                  <a:pt x="3207565" y="4550724"/>
                  <a:pt x="3223636" y="4454305"/>
                </a:cubicBezTo>
                <a:cubicBezTo>
                  <a:pt x="3220618" y="4164594"/>
                  <a:pt x="3222627" y="3874787"/>
                  <a:pt x="3214582" y="3585172"/>
                </a:cubicBezTo>
                <a:cubicBezTo>
                  <a:pt x="3213563" y="3548473"/>
                  <a:pt x="3201667" y="3512875"/>
                  <a:pt x="3196475" y="3476531"/>
                </a:cubicBezTo>
                <a:cubicBezTo>
                  <a:pt x="3190439" y="3434281"/>
                  <a:pt x="3184699" y="3391988"/>
                  <a:pt x="3178368" y="3349782"/>
                </a:cubicBezTo>
                <a:cubicBezTo>
                  <a:pt x="3166773" y="3272479"/>
                  <a:pt x="3169660" y="3312328"/>
                  <a:pt x="3160261" y="3223034"/>
                </a:cubicBezTo>
                <a:cubicBezTo>
                  <a:pt x="3156772" y="3189884"/>
                  <a:pt x="3156153" y="3156409"/>
                  <a:pt x="3151208" y="3123445"/>
                </a:cubicBezTo>
                <a:cubicBezTo>
                  <a:pt x="3147081" y="3095930"/>
                  <a:pt x="3138229" y="3069310"/>
                  <a:pt x="3133101" y="3041964"/>
                </a:cubicBezTo>
                <a:cubicBezTo>
                  <a:pt x="3128799" y="3019023"/>
                  <a:pt x="3117352" y="2926201"/>
                  <a:pt x="3114994" y="2906162"/>
                </a:cubicBezTo>
                <a:cubicBezTo>
                  <a:pt x="3111801" y="2879022"/>
                  <a:pt x="3110689" y="2851593"/>
                  <a:pt x="3105940" y="2824681"/>
                </a:cubicBezTo>
                <a:cubicBezTo>
                  <a:pt x="3101615" y="2800174"/>
                  <a:pt x="3093869" y="2776396"/>
                  <a:pt x="3087834" y="2752253"/>
                </a:cubicBezTo>
                <a:cubicBezTo>
                  <a:pt x="3084816" y="2725093"/>
                  <a:pt x="3081499" y="2697964"/>
                  <a:pt x="3078780" y="2670772"/>
                </a:cubicBezTo>
                <a:cubicBezTo>
                  <a:pt x="3075463" y="2637605"/>
                  <a:pt x="3073216" y="2604334"/>
                  <a:pt x="3069727" y="2571184"/>
                </a:cubicBezTo>
                <a:cubicBezTo>
                  <a:pt x="3067180" y="2546987"/>
                  <a:pt x="3067930" y="2521979"/>
                  <a:pt x="3060673" y="2498756"/>
                </a:cubicBezTo>
                <a:cubicBezTo>
                  <a:pt x="3052622" y="2472993"/>
                  <a:pt x="3034242" y="2451486"/>
                  <a:pt x="3024459" y="2426329"/>
                </a:cubicBezTo>
                <a:cubicBezTo>
                  <a:pt x="3013039" y="2396964"/>
                  <a:pt x="3008362" y="2365295"/>
                  <a:pt x="2997299" y="2335794"/>
                </a:cubicBezTo>
                <a:cubicBezTo>
                  <a:pt x="2981159" y="2292754"/>
                  <a:pt x="2960279" y="2251631"/>
                  <a:pt x="2942978" y="2209045"/>
                </a:cubicBezTo>
                <a:cubicBezTo>
                  <a:pt x="2921041" y="2155047"/>
                  <a:pt x="2902965" y="2099480"/>
                  <a:pt x="2879604" y="2046083"/>
                </a:cubicBezTo>
                <a:cubicBezTo>
                  <a:pt x="2858479" y="1997798"/>
                  <a:pt x="2839800" y="1948368"/>
                  <a:pt x="2816230" y="1901228"/>
                </a:cubicBezTo>
                <a:cubicBezTo>
                  <a:pt x="2807176" y="1883121"/>
                  <a:pt x="2796177" y="1865862"/>
                  <a:pt x="2789069" y="1846907"/>
                </a:cubicBezTo>
                <a:cubicBezTo>
                  <a:pt x="2778006" y="1817406"/>
                  <a:pt x="2773610" y="1785626"/>
                  <a:pt x="2761909" y="1756372"/>
                </a:cubicBezTo>
                <a:cubicBezTo>
                  <a:pt x="2755374" y="1740034"/>
                  <a:pt x="2743174" y="1726553"/>
                  <a:pt x="2734748" y="1711105"/>
                </a:cubicBezTo>
                <a:cubicBezTo>
                  <a:pt x="2725054" y="1693333"/>
                  <a:pt x="2716071" y="1675165"/>
                  <a:pt x="2707588" y="1656784"/>
                </a:cubicBezTo>
                <a:cubicBezTo>
                  <a:pt x="2635497" y="1500584"/>
                  <a:pt x="2729250" y="1687959"/>
                  <a:pt x="2644214" y="1530036"/>
                </a:cubicBezTo>
                <a:cubicBezTo>
                  <a:pt x="2634616" y="1512212"/>
                  <a:pt x="2627469" y="1493074"/>
                  <a:pt x="2617053" y="1475715"/>
                </a:cubicBezTo>
                <a:cubicBezTo>
                  <a:pt x="2609290" y="1462776"/>
                  <a:pt x="2598263" y="1452056"/>
                  <a:pt x="2589893" y="1439501"/>
                </a:cubicBezTo>
                <a:cubicBezTo>
                  <a:pt x="2456469" y="1239363"/>
                  <a:pt x="2659688" y="1540736"/>
                  <a:pt x="2544626" y="1348966"/>
                </a:cubicBezTo>
                <a:cubicBezTo>
                  <a:pt x="2453635" y="1197314"/>
                  <a:pt x="2565510" y="1420450"/>
                  <a:pt x="2472198" y="1249378"/>
                </a:cubicBezTo>
                <a:cubicBezTo>
                  <a:pt x="2464416" y="1235111"/>
                  <a:pt x="2463298" y="1217503"/>
                  <a:pt x="2454091" y="1204111"/>
                </a:cubicBezTo>
                <a:cubicBezTo>
                  <a:pt x="2387616" y="1107420"/>
                  <a:pt x="2384299" y="1121290"/>
                  <a:pt x="2318289" y="1050202"/>
                </a:cubicBezTo>
                <a:cubicBezTo>
                  <a:pt x="2296460" y="1026694"/>
                  <a:pt x="2277599" y="1000458"/>
                  <a:pt x="2254915" y="977774"/>
                </a:cubicBezTo>
                <a:cubicBezTo>
                  <a:pt x="2235241" y="958100"/>
                  <a:pt x="2211929" y="942385"/>
                  <a:pt x="2191540" y="923453"/>
                </a:cubicBezTo>
                <a:cubicBezTo>
                  <a:pt x="2169648" y="903125"/>
                  <a:pt x="2151494" y="878742"/>
                  <a:pt x="2128166" y="860079"/>
                </a:cubicBezTo>
                <a:cubicBezTo>
                  <a:pt x="2090906" y="830271"/>
                  <a:pt x="2047731" y="808406"/>
                  <a:pt x="2010471" y="778598"/>
                </a:cubicBezTo>
                <a:cubicBezTo>
                  <a:pt x="1995382" y="766527"/>
                  <a:pt x="1981282" y="753103"/>
                  <a:pt x="1965204" y="742384"/>
                </a:cubicBezTo>
                <a:cubicBezTo>
                  <a:pt x="1953975" y="734898"/>
                  <a:pt x="1940708" y="730973"/>
                  <a:pt x="1928990" y="724277"/>
                </a:cubicBezTo>
                <a:cubicBezTo>
                  <a:pt x="1900339" y="707905"/>
                  <a:pt x="1884421" y="690850"/>
                  <a:pt x="1856562" y="669956"/>
                </a:cubicBezTo>
                <a:cubicBezTo>
                  <a:pt x="1837305" y="655513"/>
                  <a:pt x="1775839" y="610219"/>
                  <a:pt x="1747921" y="597529"/>
                </a:cubicBezTo>
                <a:cubicBezTo>
                  <a:pt x="1730545" y="589631"/>
                  <a:pt x="1711707" y="585458"/>
                  <a:pt x="1693600" y="579422"/>
                </a:cubicBezTo>
                <a:cubicBezTo>
                  <a:pt x="1654631" y="566432"/>
                  <a:pt x="1675702" y="572684"/>
                  <a:pt x="1630226" y="561315"/>
                </a:cubicBezTo>
                <a:cubicBezTo>
                  <a:pt x="1554780" y="579422"/>
                  <a:pt x="1474336" y="583122"/>
                  <a:pt x="1403889" y="615636"/>
                </a:cubicBezTo>
                <a:cubicBezTo>
                  <a:pt x="1356592" y="637466"/>
                  <a:pt x="1126279" y="873795"/>
                  <a:pt x="1114178" y="887240"/>
                </a:cubicBezTo>
                <a:cubicBezTo>
                  <a:pt x="968156" y="1049486"/>
                  <a:pt x="1093194" y="901797"/>
                  <a:pt x="960269" y="1086416"/>
                </a:cubicBezTo>
                <a:cubicBezTo>
                  <a:pt x="931348" y="1126584"/>
                  <a:pt x="896773" y="1162653"/>
                  <a:pt x="869735" y="1204111"/>
                </a:cubicBezTo>
                <a:cubicBezTo>
                  <a:pt x="851304" y="1232372"/>
                  <a:pt x="840953" y="1265207"/>
                  <a:pt x="824467" y="1294645"/>
                </a:cubicBezTo>
                <a:cubicBezTo>
                  <a:pt x="798673" y="1340705"/>
                  <a:pt x="767286" y="1383582"/>
                  <a:pt x="742986" y="1430447"/>
                </a:cubicBezTo>
                <a:cubicBezTo>
                  <a:pt x="724927" y="1465275"/>
                  <a:pt x="713740" y="1503278"/>
                  <a:pt x="697719" y="1539089"/>
                </a:cubicBezTo>
                <a:cubicBezTo>
                  <a:pt x="662429" y="1617972"/>
                  <a:pt x="616404" y="1692496"/>
                  <a:pt x="589077" y="1774479"/>
                </a:cubicBezTo>
                <a:cubicBezTo>
                  <a:pt x="561917" y="1855960"/>
                  <a:pt x="521716" y="1934203"/>
                  <a:pt x="507596" y="2018923"/>
                </a:cubicBezTo>
                <a:cubicBezTo>
                  <a:pt x="482579" y="2169025"/>
                  <a:pt x="502668" y="2093298"/>
                  <a:pt x="444222" y="2245259"/>
                </a:cubicBezTo>
                <a:cubicBezTo>
                  <a:pt x="438186" y="2278455"/>
                  <a:pt x="435939" y="2312569"/>
                  <a:pt x="426115" y="2344847"/>
                </a:cubicBezTo>
                <a:cubicBezTo>
                  <a:pt x="414692" y="2382379"/>
                  <a:pt x="390003" y="2415340"/>
                  <a:pt x="380847" y="2453489"/>
                </a:cubicBezTo>
                <a:cubicBezTo>
                  <a:pt x="371664" y="2491750"/>
                  <a:pt x="378010" y="2532331"/>
                  <a:pt x="371794" y="2571184"/>
                </a:cubicBezTo>
                <a:cubicBezTo>
                  <a:pt x="365897" y="2608044"/>
                  <a:pt x="353687" y="2643612"/>
                  <a:pt x="344634" y="2679826"/>
                </a:cubicBezTo>
                <a:cubicBezTo>
                  <a:pt x="338598" y="2746218"/>
                  <a:pt x="341518" y="2814044"/>
                  <a:pt x="326527" y="2879002"/>
                </a:cubicBezTo>
                <a:cubicBezTo>
                  <a:pt x="317473" y="2918234"/>
                  <a:pt x="307262" y="2957216"/>
                  <a:pt x="299366" y="2996697"/>
                </a:cubicBezTo>
                <a:cubicBezTo>
                  <a:pt x="292166" y="3032698"/>
                  <a:pt x="289058" y="3069463"/>
                  <a:pt x="281259" y="3105339"/>
                </a:cubicBezTo>
                <a:cubicBezTo>
                  <a:pt x="273950" y="3138962"/>
                  <a:pt x="263152" y="3171731"/>
                  <a:pt x="254099" y="3204927"/>
                </a:cubicBezTo>
                <a:cubicBezTo>
                  <a:pt x="251081" y="3241141"/>
                  <a:pt x="251546" y="3277815"/>
                  <a:pt x="245045" y="3313568"/>
                </a:cubicBezTo>
                <a:cubicBezTo>
                  <a:pt x="240326" y="3339521"/>
                  <a:pt x="199981" y="3457814"/>
                  <a:pt x="190725" y="3485584"/>
                </a:cubicBezTo>
                <a:cubicBezTo>
                  <a:pt x="158674" y="3774027"/>
                  <a:pt x="175605" y="3587413"/>
                  <a:pt x="199778" y="4209861"/>
                </a:cubicBezTo>
                <a:cubicBezTo>
                  <a:pt x="203533" y="4306547"/>
                  <a:pt x="210824" y="4403071"/>
                  <a:pt x="217885" y="4499572"/>
                </a:cubicBezTo>
                <a:cubicBezTo>
                  <a:pt x="219879" y="4526827"/>
                  <a:pt x="222445" y="4554097"/>
                  <a:pt x="226938" y="4581053"/>
                </a:cubicBezTo>
                <a:cubicBezTo>
                  <a:pt x="231512" y="4608498"/>
                  <a:pt x="239009" y="4635374"/>
                  <a:pt x="245045" y="4662535"/>
                </a:cubicBezTo>
                <a:cubicBezTo>
                  <a:pt x="252580" y="4775548"/>
                  <a:pt x="251099" y="4783398"/>
                  <a:pt x="263152" y="4879818"/>
                </a:cubicBezTo>
                <a:cubicBezTo>
                  <a:pt x="265799" y="4900992"/>
                  <a:pt x="268021" y="4922267"/>
                  <a:pt x="272206" y="4943192"/>
                </a:cubicBezTo>
                <a:cubicBezTo>
                  <a:pt x="277087" y="4967594"/>
                  <a:pt x="283901" y="4991575"/>
                  <a:pt x="290313" y="5015620"/>
                </a:cubicBezTo>
                <a:cubicBezTo>
                  <a:pt x="295974" y="5036848"/>
                  <a:pt x="299766" y="5058800"/>
                  <a:pt x="308420" y="5078994"/>
                </a:cubicBezTo>
                <a:cubicBezTo>
                  <a:pt x="318004" y="5101357"/>
                  <a:pt x="334438" y="5120277"/>
                  <a:pt x="344634" y="5142368"/>
                </a:cubicBezTo>
                <a:cubicBezTo>
                  <a:pt x="444227" y="5358156"/>
                  <a:pt x="267089" y="5020246"/>
                  <a:pt x="398954" y="5251010"/>
                </a:cubicBezTo>
                <a:cubicBezTo>
                  <a:pt x="412346" y="5274446"/>
                  <a:pt x="419479" y="5301474"/>
                  <a:pt x="435168" y="5323438"/>
                </a:cubicBezTo>
                <a:cubicBezTo>
                  <a:pt x="450052" y="5344275"/>
                  <a:pt x="473876" y="5357461"/>
                  <a:pt x="489489" y="5377758"/>
                </a:cubicBezTo>
                <a:cubicBezTo>
                  <a:pt x="504324" y="5397043"/>
                  <a:pt x="511809" y="5421160"/>
                  <a:pt x="525703" y="5441133"/>
                </a:cubicBezTo>
                <a:cubicBezTo>
                  <a:pt x="560170" y="5490680"/>
                  <a:pt x="598844" y="5537176"/>
                  <a:pt x="634344" y="5585988"/>
                </a:cubicBezTo>
                <a:cubicBezTo>
                  <a:pt x="647144" y="5603588"/>
                  <a:pt x="656626" y="5623591"/>
                  <a:pt x="670558" y="5640309"/>
                </a:cubicBezTo>
                <a:cubicBezTo>
                  <a:pt x="700736" y="5676523"/>
                  <a:pt x="740012" y="5706787"/>
                  <a:pt x="761093" y="5748950"/>
                </a:cubicBezTo>
                <a:cubicBezTo>
                  <a:pt x="801880" y="5830525"/>
                  <a:pt x="768885" y="5778850"/>
                  <a:pt x="824467" y="5839485"/>
                </a:cubicBezTo>
                <a:cubicBezTo>
                  <a:pt x="971498" y="5999883"/>
                  <a:pt x="820064" y="5847643"/>
                  <a:pt x="933109" y="5948127"/>
                </a:cubicBezTo>
                <a:cubicBezTo>
                  <a:pt x="945868" y="5959469"/>
                  <a:pt x="955484" y="5974346"/>
                  <a:pt x="969323" y="5984341"/>
                </a:cubicBezTo>
                <a:cubicBezTo>
                  <a:pt x="969526" y="5984488"/>
                  <a:pt x="1102522" y="6071810"/>
                  <a:pt x="1141338" y="6092982"/>
                </a:cubicBezTo>
                <a:cubicBezTo>
                  <a:pt x="1159110" y="6102676"/>
                  <a:pt x="1177887" y="6110449"/>
                  <a:pt x="1195659" y="6120143"/>
                </a:cubicBezTo>
                <a:cubicBezTo>
                  <a:pt x="1211107" y="6128569"/>
                  <a:pt x="1225545" y="6138757"/>
                  <a:pt x="1240927" y="6147303"/>
                </a:cubicBezTo>
                <a:cubicBezTo>
                  <a:pt x="1261865" y="6158935"/>
                  <a:pt x="1300507" y="6176947"/>
                  <a:pt x="1322408" y="6183517"/>
                </a:cubicBezTo>
                <a:cubicBezTo>
                  <a:pt x="1337147" y="6187939"/>
                  <a:pt x="1352586" y="6189552"/>
                  <a:pt x="1367675" y="6192570"/>
                </a:cubicBezTo>
                <a:cubicBezTo>
                  <a:pt x="1379746" y="6201624"/>
                  <a:pt x="1390393" y="6212983"/>
                  <a:pt x="1403889" y="6219731"/>
                </a:cubicBezTo>
                <a:cubicBezTo>
                  <a:pt x="1420960" y="6228267"/>
                  <a:pt x="1440273" y="6231315"/>
                  <a:pt x="1458210" y="6237838"/>
                </a:cubicBezTo>
                <a:cubicBezTo>
                  <a:pt x="1473483" y="6243392"/>
                  <a:pt x="1488941" y="6248676"/>
                  <a:pt x="1503477" y="6255944"/>
                </a:cubicBezTo>
                <a:cubicBezTo>
                  <a:pt x="1565646" y="6287028"/>
                  <a:pt x="1488563" y="6265636"/>
                  <a:pt x="1575905" y="6283105"/>
                </a:cubicBezTo>
                <a:cubicBezTo>
                  <a:pt x="1590994" y="6292158"/>
                  <a:pt x="1604101" y="6305997"/>
                  <a:pt x="1621172" y="6310265"/>
                </a:cubicBezTo>
                <a:cubicBezTo>
                  <a:pt x="1653510" y="6318349"/>
                  <a:pt x="1687434" y="6319999"/>
                  <a:pt x="1720760" y="6319319"/>
                </a:cubicBezTo>
                <a:cubicBezTo>
                  <a:pt x="1835572" y="6316976"/>
                  <a:pt x="1950115" y="6307248"/>
                  <a:pt x="2064792" y="6301212"/>
                </a:cubicBezTo>
                <a:cubicBezTo>
                  <a:pt x="2082899" y="6295176"/>
                  <a:pt x="2101495" y="6290446"/>
                  <a:pt x="2119113" y="6283105"/>
                </a:cubicBezTo>
                <a:cubicBezTo>
                  <a:pt x="2137800" y="6275319"/>
                  <a:pt x="2155004" y="6264321"/>
                  <a:pt x="2173434" y="6255944"/>
                </a:cubicBezTo>
                <a:cubicBezTo>
                  <a:pt x="2188229" y="6249219"/>
                  <a:pt x="2203612" y="6243873"/>
                  <a:pt x="2218701" y="6237838"/>
                </a:cubicBezTo>
                <a:cubicBezTo>
                  <a:pt x="2322562" y="6133974"/>
                  <a:pt x="2135768" y="6315047"/>
                  <a:pt x="2300182" y="6183517"/>
                </a:cubicBezTo>
                <a:cubicBezTo>
                  <a:pt x="2330176" y="6159522"/>
                  <a:pt x="2354503" y="6129196"/>
                  <a:pt x="2381663" y="6102036"/>
                </a:cubicBezTo>
                <a:cubicBezTo>
                  <a:pt x="2399770" y="6083929"/>
                  <a:pt x="2422810" y="6069673"/>
                  <a:pt x="2435984" y="6047715"/>
                </a:cubicBezTo>
                <a:cubicBezTo>
                  <a:pt x="2445037" y="6032626"/>
                  <a:pt x="2453697" y="6017293"/>
                  <a:pt x="2463144" y="6002447"/>
                </a:cubicBezTo>
                <a:cubicBezTo>
                  <a:pt x="2474827" y="5984088"/>
                  <a:pt x="2488393" y="5966924"/>
                  <a:pt x="2499358" y="5948127"/>
                </a:cubicBezTo>
                <a:cubicBezTo>
                  <a:pt x="2509559" y="5930640"/>
                  <a:pt x="2516825" y="5911578"/>
                  <a:pt x="2526519" y="5893806"/>
                </a:cubicBezTo>
                <a:cubicBezTo>
                  <a:pt x="2539114" y="5870715"/>
                  <a:pt x="2575777" y="5812677"/>
                  <a:pt x="2589893" y="5794218"/>
                </a:cubicBezTo>
                <a:cubicBezTo>
                  <a:pt x="2615947" y="5760147"/>
                  <a:pt x="2650094" y="5731870"/>
                  <a:pt x="2671374" y="5694630"/>
                </a:cubicBezTo>
                <a:cubicBezTo>
                  <a:pt x="2683445" y="5673505"/>
                  <a:pt x="2695937" y="5652615"/>
                  <a:pt x="2707588" y="5631255"/>
                </a:cubicBezTo>
                <a:cubicBezTo>
                  <a:pt x="2714051" y="5619407"/>
                  <a:pt x="2718449" y="5606428"/>
                  <a:pt x="2725695" y="5595042"/>
                </a:cubicBezTo>
                <a:cubicBezTo>
                  <a:pt x="2739632" y="5573140"/>
                  <a:pt x="2758082" y="5554207"/>
                  <a:pt x="2770962" y="5531667"/>
                </a:cubicBezTo>
                <a:cubicBezTo>
                  <a:pt x="2794398" y="5490654"/>
                  <a:pt x="2813211" y="5447168"/>
                  <a:pt x="2834336" y="5404919"/>
                </a:cubicBezTo>
                <a:cubicBezTo>
                  <a:pt x="2843390" y="5386812"/>
                  <a:pt x="2853522" y="5369205"/>
                  <a:pt x="2861497" y="5350598"/>
                </a:cubicBezTo>
                <a:cubicBezTo>
                  <a:pt x="2879604" y="5308348"/>
                  <a:pt x="2895261" y="5264962"/>
                  <a:pt x="2915818" y="5223849"/>
                </a:cubicBezTo>
                <a:lnTo>
                  <a:pt x="2952032" y="5151422"/>
                </a:lnTo>
                <a:cubicBezTo>
                  <a:pt x="2955050" y="5130297"/>
                  <a:pt x="2956900" y="5108972"/>
                  <a:pt x="2961085" y="5088047"/>
                </a:cubicBezTo>
                <a:cubicBezTo>
                  <a:pt x="2993641" y="4925264"/>
                  <a:pt x="2965673" y="5114842"/>
                  <a:pt x="2997299" y="4925085"/>
                </a:cubicBezTo>
                <a:cubicBezTo>
                  <a:pt x="3005864" y="4873693"/>
                  <a:pt x="3023903" y="4674368"/>
                  <a:pt x="3024459" y="4671588"/>
                </a:cubicBezTo>
                <a:lnTo>
                  <a:pt x="3042566" y="4581053"/>
                </a:lnTo>
                <a:cubicBezTo>
                  <a:pt x="3048602" y="4481465"/>
                  <a:pt x="3041106" y="4380122"/>
                  <a:pt x="3060673" y="4282289"/>
                </a:cubicBezTo>
                <a:cubicBezTo>
                  <a:pt x="3083660" y="4167352"/>
                  <a:pt x="3071316" y="4221611"/>
                  <a:pt x="3096887" y="4119327"/>
                </a:cubicBezTo>
                <a:cubicBezTo>
                  <a:pt x="3127838" y="3871704"/>
                  <a:pt x="3078297" y="4253735"/>
                  <a:pt x="3124047" y="3956364"/>
                </a:cubicBezTo>
                <a:cubicBezTo>
                  <a:pt x="3131446" y="3908269"/>
                  <a:pt x="3136356" y="3859823"/>
                  <a:pt x="3142154" y="3811509"/>
                </a:cubicBezTo>
                <a:cubicBezTo>
                  <a:pt x="3145364" y="3784763"/>
                  <a:pt x="3158693" y="3663020"/>
                  <a:pt x="3160261" y="3639493"/>
                </a:cubicBezTo>
                <a:cubicBezTo>
                  <a:pt x="3164281" y="3579195"/>
                  <a:pt x="3166297" y="3518780"/>
                  <a:pt x="3169315" y="3458424"/>
                </a:cubicBezTo>
                <a:cubicBezTo>
                  <a:pt x="3163279" y="3008768"/>
                  <a:pt x="3173526" y="2558599"/>
                  <a:pt x="3151208" y="2109457"/>
                </a:cubicBezTo>
                <a:cubicBezTo>
                  <a:pt x="3149199" y="2069019"/>
                  <a:pt x="3115616" y="2036712"/>
                  <a:pt x="3096887" y="2000816"/>
                </a:cubicBezTo>
                <a:cubicBezTo>
                  <a:pt x="3079396" y="1967291"/>
                  <a:pt x="3055488" y="1936765"/>
                  <a:pt x="3042566" y="1901228"/>
                </a:cubicBezTo>
                <a:cubicBezTo>
                  <a:pt x="3025703" y="1854855"/>
                  <a:pt x="2983554" y="1734192"/>
                  <a:pt x="2961085" y="1692998"/>
                </a:cubicBezTo>
                <a:cubicBezTo>
                  <a:pt x="2943446" y="1660659"/>
                  <a:pt x="2916168" y="1634343"/>
                  <a:pt x="2897711" y="1602463"/>
                </a:cubicBezTo>
                <a:cubicBezTo>
                  <a:pt x="2882819" y="1576741"/>
                  <a:pt x="2877644" y="1545936"/>
                  <a:pt x="2861497" y="1520982"/>
                </a:cubicBezTo>
                <a:cubicBezTo>
                  <a:pt x="2844070" y="1494049"/>
                  <a:pt x="2817371" y="1474218"/>
                  <a:pt x="2798123" y="1448554"/>
                </a:cubicBezTo>
                <a:cubicBezTo>
                  <a:pt x="2717863" y="1341542"/>
                  <a:pt x="2786897" y="1410005"/>
                  <a:pt x="2707588" y="1294645"/>
                </a:cubicBezTo>
                <a:cubicBezTo>
                  <a:pt x="2691826" y="1271718"/>
                  <a:pt x="2669720" y="1253708"/>
                  <a:pt x="2653267" y="1231271"/>
                </a:cubicBezTo>
                <a:cubicBezTo>
                  <a:pt x="2636431" y="1208313"/>
                  <a:pt x="2625785" y="1181074"/>
                  <a:pt x="2608000" y="1158843"/>
                </a:cubicBezTo>
                <a:cubicBezTo>
                  <a:pt x="2589337" y="1135515"/>
                  <a:pt x="2564192" y="1118045"/>
                  <a:pt x="2544626" y="1095469"/>
                </a:cubicBezTo>
                <a:cubicBezTo>
                  <a:pt x="2524861" y="1072664"/>
                  <a:pt x="2509625" y="1046225"/>
                  <a:pt x="2490305" y="1023042"/>
                </a:cubicBezTo>
                <a:cubicBezTo>
                  <a:pt x="2469365" y="997914"/>
                  <a:pt x="2395609" y="934610"/>
                  <a:pt x="2381663" y="923453"/>
                </a:cubicBezTo>
                <a:cubicBezTo>
                  <a:pt x="2361392" y="907236"/>
                  <a:pt x="2339889" y="892586"/>
                  <a:pt x="2318289" y="878186"/>
                </a:cubicBezTo>
                <a:cubicBezTo>
                  <a:pt x="2303648" y="868425"/>
                  <a:pt x="2286912" y="861829"/>
                  <a:pt x="2273022" y="851026"/>
                </a:cubicBezTo>
                <a:cubicBezTo>
                  <a:pt x="2205077" y="798180"/>
                  <a:pt x="2270721" y="825693"/>
                  <a:pt x="2182487" y="769544"/>
                </a:cubicBezTo>
                <a:cubicBezTo>
                  <a:pt x="2163267" y="757313"/>
                  <a:pt x="2101233" y="741352"/>
                  <a:pt x="2082899" y="733331"/>
                </a:cubicBezTo>
                <a:cubicBezTo>
                  <a:pt x="2051987" y="719807"/>
                  <a:pt x="2023956" y="699910"/>
                  <a:pt x="1992364" y="688063"/>
                </a:cubicBezTo>
                <a:cubicBezTo>
                  <a:pt x="1965146" y="677857"/>
                  <a:pt x="1897703" y="651547"/>
                  <a:pt x="1865616" y="642796"/>
                </a:cubicBezTo>
                <a:cubicBezTo>
                  <a:pt x="1850770" y="638747"/>
                  <a:pt x="1835437" y="636761"/>
                  <a:pt x="1820348" y="633743"/>
                </a:cubicBezTo>
                <a:cubicBezTo>
                  <a:pt x="1640107" y="561646"/>
                  <a:pt x="1762301" y="596514"/>
                  <a:pt x="1440103" y="606582"/>
                </a:cubicBezTo>
                <a:cubicBezTo>
                  <a:pt x="1414748" y="615034"/>
                  <a:pt x="1365713" y="630197"/>
                  <a:pt x="1340515" y="642796"/>
                </a:cubicBezTo>
                <a:cubicBezTo>
                  <a:pt x="1324776" y="650666"/>
                  <a:pt x="1310093" y="660509"/>
                  <a:pt x="1295247" y="669956"/>
                </a:cubicBezTo>
                <a:cubicBezTo>
                  <a:pt x="1263519" y="690147"/>
                  <a:pt x="1223582" y="716322"/>
                  <a:pt x="1195659" y="742384"/>
                </a:cubicBezTo>
                <a:cubicBezTo>
                  <a:pt x="1164459" y="771504"/>
                  <a:pt x="1128799" y="797408"/>
                  <a:pt x="1105125" y="832919"/>
                </a:cubicBezTo>
                <a:cubicBezTo>
                  <a:pt x="1093054" y="851026"/>
                  <a:pt x="1081968" y="869831"/>
                  <a:pt x="1068911" y="887240"/>
                </a:cubicBezTo>
                <a:cubicBezTo>
                  <a:pt x="1054769" y="906096"/>
                  <a:pt x="1037343" y="922380"/>
                  <a:pt x="1023643" y="941560"/>
                </a:cubicBezTo>
                <a:cubicBezTo>
                  <a:pt x="1007095" y="964727"/>
                  <a:pt x="991936" y="988954"/>
                  <a:pt x="978376" y="1013988"/>
                </a:cubicBezTo>
                <a:cubicBezTo>
                  <a:pt x="952664" y="1061456"/>
                  <a:pt x="937325" y="1114914"/>
                  <a:pt x="905948" y="1158843"/>
                </a:cubicBezTo>
                <a:cubicBezTo>
                  <a:pt x="869464" y="1209921"/>
                  <a:pt x="846661" y="1239096"/>
                  <a:pt x="815414" y="1294645"/>
                </a:cubicBezTo>
                <a:cubicBezTo>
                  <a:pt x="802181" y="1318171"/>
                  <a:pt x="790693" y="1342650"/>
                  <a:pt x="779200" y="1367073"/>
                </a:cubicBezTo>
                <a:cubicBezTo>
                  <a:pt x="755690" y="1417032"/>
                  <a:pt x="733316" y="1468511"/>
                  <a:pt x="715826" y="1520982"/>
                </a:cubicBezTo>
                <a:cubicBezTo>
                  <a:pt x="661568" y="1683755"/>
                  <a:pt x="712674" y="1538854"/>
                  <a:pt x="670558" y="1702051"/>
                </a:cubicBezTo>
                <a:cubicBezTo>
                  <a:pt x="654088" y="1765870"/>
                  <a:pt x="633579" y="1828586"/>
                  <a:pt x="616237" y="1892174"/>
                </a:cubicBezTo>
                <a:cubicBezTo>
                  <a:pt x="607184" y="1925370"/>
                  <a:pt x="597422" y="1958381"/>
                  <a:pt x="589077" y="1991762"/>
                </a:cubicBezTo>
                <a:cubicBezTo>
                  <a:pt x="579312" y="2030823"/>
                  <a:pt x="573191" y="2070805"/>
                  <a:pt x="561917" y="2109457"/>
                </a:cubicBezTo>
                <a:cubicBezTo>
                  <a:pt x="552027" y="2143367"/>
                  <a:pt x="535593" y="2175135"/>
                  <a:pt x="525703" y="2209045"/>
                </a:cubicBezTo>
                <a:cubicBezTo>
                  <a:pt x="514429" y="2247698"/>
                  <a:pt x="509903" y="2288114"/>
                  <a:pt x="498542" y="2326741"/>
                </a:cubicBezTo>
                <a:cubicBezTo>
                  <a:pt x="479693" y="2390829"/>
                  <a:pt x="435168" y="2516863"/>
                  <a:pt x="435168" y="2516863"/>
                </a:cubicBezTo>
                <a:cubicBezTo>
                  <a:pt x="432150" y="2550059"/>
                  <a:pt x="431060" y="2583487"/>
                  <a:pt x="426115" y="2616451"/>
                </a:cubicBezTo>
                <a:cubicBezTo>
                  <a:pt x="421988" y="2643966"/>
                  <a:pt x="413740" y="2670707"/>
                  <a:pt x="408008" y="2697933"/>
                </a:cubicBezTo>
                <a:cubicBezTo>
                  <a:pt x="401668" y="2728049"/>
                  <a:pt x="395174" y="2758146"/>
                  <a:pt x="389901" y="2788467"/>
                </a:cubicBezTo>
                <a:cubicBezTo>
                  <a:pt x="342620" y="3060328"/>
                  <a:pt x="409885" y="2725232"/>
                  <a:pt x="335580" y="3078178"/>
                </a:cubicBezTo>
                <a:cubicBezTo>
                  <a:pt x="324355" y="3196039"/>
                  <a:pt x="306601" y="3349216"/>
                  <a:pt x="308420" y="3467477"/>
                </a:cubicBezTo>
                <a:cubicBezTo>
                  <a:pt x="313436" y="3793489"/>
                  <a:pt x="324718" y="4119382"/>
                  <a:pt x="335580" y="4445251"/>
                </a:cubicBezTo>
                <a:cubicBezTo>
                  <a:pt x="336791" y="4481570"/>
                  <a:pt x="338408" y="4518091"/>
                  <a:pt x="344634" y="4553893"/>
                </a:cubicBezTo>
                <a:cubicBezTo>
                  <a:pt x="350530" y="4587793"/>
                  <a:pt x="364654" y="4619822"/>
                  <a:pt x="371794" y="4653481"/>
                </a:cubicBezTo>
                <a:cubicBezTo>
                  <a:pt x="393690" y="4756705"/>
                  <a:pt x="400692" y="4853742"/>
                  <a:pt x="435168" y="4952245"/>
                </a:cubicBezTo>
                <a:cubicBezTo>
                  <a:pt x="463432" y="5033000"/>
                  <a:pt x="486801" y="5052519"/>
                  <a:pt x="525703" y="5133315"/>
                </a:cubicBezTo>
                <a:cubicBezTo>
                  <a:pt x="548413" y="5180481"/>
                  <a:pt x="586203" y="5287798"/>
                  <a:pt x="625291" y="5341544"/>
                </a:cubicBezTo>
                <a:cubicBezTo>
                  <a:pt x="635332" y="5355350"/>
                  <a:pt x="650163" y="5364999"/>
                  <a:pt x="661505" y="5377758"/>
                </a:cubicBezTo>
                <a:cubicBezTo>
                  <a:pt x="674343" y="5392201"/>
                  <a:pt x="684662" y="5408781"/>
                  <a:pt x="697719" y="5423026"/>
                </a:cubicBezTo>
                <a:cubicBezTo>
                  <a:pt x="717906" y="5445048"/>
                  <a:pt x="732751" y="5476953"/>
                  <a:pt x="761093" y="5486400"/>
                </a:cubicBezTo>
                <a:cubicBezTo>
                  <a:pt x="832108" y="5510072"/>
                  <a:pt x="799047" y="5494687"/>
                  <a:pt x="860681" y="5531667"/>
                </a:cubicBezTo>
                <a:lnTo>
                  <a:pt x="1530637" y="5522614"/>
                </a:lnTo>
                <a:cubicBezTo>
                  <a:pt x="1557957" y="5521956"/>
                  <a:pt x="1584927" y="5516279"/>
                  <a:pt x="1612119" y="5513560"/>
                </a:cubicBezTo>
                <a:lnTo>
                  <a:pt x="1711707" y="5504507"/>
                </a:lnTo>
                <a:cubicBezTo>
                  <a:pt x="1732832" y="5498471"/>
                  <a:pt x="1753445" y="5490218"/>
                  <a:pt x="1775081" y="5486400"/>
                </a:cubicBezTo>
                <a:cubicBezTo>
                  <a:pt x="1804948" y="5481129"/>
                  <a:pt x="1835454" y="5480521"/>
                  <a:pt x="1865616" y="5477346"/>
                </a:cubicBezTo>
                <a:lnTo>
                  <a:pt x="1947097" y="5468293"/>
                </a:lnTo>
                <a:cubicBezTo>
                  <a:pt x="1993477" y="5456699"/>
                  <a:pt x="2081408" y="5434283"/>
                  <a:pt x="2110059" y="5432079"/>
                </a:cubicBezTo>
                <a:lnTo>
                  <a:pt x="2227754" y="5423026"/>
                </a:lnTo>
                <a:cubicBezTo>
                  <a:pt x="2251897" y="5416990"/>
                  <a:pt x="2276254" y="5411756"/>
                  <a:pt x="2300182" y="5404919"/>
                </a:cubicBezTo>
                <a:cubicBezTo>
                  <a:pt x="2318534" y="5399676"/>
                  <a:pt x="2336151" y="5392055"/>
                  <a:pt x="2354503" y="5386812"/>
                </a:cubicBezTo>
                <a:lnTo>
                  <a:pt x="2417877" y="5368705"/>
                </a:lnTo>
                <a:cubicBezTo>
                  <a:pt x="2448973" y="5347974"/>
                  <a:pt x="2459321" y="5339453"/>
                  <a:pt x="2499358" y="5323438"/>
                </a:cubicBezTo>
                <a:cubicBezTo>
                  <a:pt x="2510911" y="5318817"/>
                  <a:pt x="2523501" y="5317402"/>
                  <a:pt x="2535572" y="5314384"/>
                </a:cubicBezTo>
                <a:cubicBezTo>
                  <a:pt x="2544626" y="5308348"/>
                  <a:pt x="2554738" y="5303657"/>
                  <a:pt x="2562733" y="5296277"/>
                </a:cubicBezTo>
                <a:cubicBezTo>
                  <a:pt x="2631257" y="5233025"/>
                  <a:pt x="2654449" y="5217437"/>
                  <a:pt x="2689481" y="5142368"/>
                </a:cubicBezTo>
                <a:cubicBezTo>
                  <a:pt x="2700385" y="5119003"/>
                  <a:pt x="2705110" y="5093003"/>
                  <a:pt x="2716641" y="5069941"/>
                </a:cubicBezTo>
                <a:cubicBezTo>
                  <a:pt x="2726373" y="5050477"/>
                  <a:pt x="2741890" y="5034417"/>
                  <a:pt x="2752855" y="5015620"/>
                </a:cubicBezTo>
                <a:cubicBezTo>
                  <a:pt x="2763056" y="4998133"/>
                  <a:pt x="2770962" y="4979406"/>
                  <a:pt x="2780016" y="4961299"/>
                </a:cubicBezTo>
                <a:cubicBezTo>
                  <a:pt x="2824724" y="4782469"/>
                  <a:pt x="2764856" y="5004254"/>
                  <a:pt x="2834336" y="4807390"/>
                </a:cubicBezTo>
                <a:cubicBezTo>
                  <a:pt x="2842618" y="4783923"/>
                  <a:pt x="2845782" y="4758940"/>
                  <a:pt x="2852443" y="4734962"/>
                </a:cubicBezTo>
                <a:cubicBezTo>
                  <a:pt x="2860876" y="4704605"/>
                  <a:pt x="2870550" y="4674606"/>
                  <a:pt x="2879604" y="4644428"/>
                </a:cubicBezTo>
                <a:cubicBezTo>
                  <a:pt x="2882622" y="4614250"/>
                  <a:pt x="2886570" y="4584150"/>
                  <a:pt x="2888657" y="4553893"/>
                </a:cubicBezTo>
                <a:cubicBezTo>
                  <a:pt x="2892607" y="4496611"/>
                  <a:pt x="2891998" y="4439010"/>
                  <a:pt x="2897711" y="4381877"/>
                </a:cubicBezTo>
                <a:cubicBezTo>
                  <a:pt x="2901068" y="4348304"/>
                  <a:pt x="2910813" y="4315656"/>
                  <a:pt x="2915818" y="4282289"/>
                </a:cubicBezTo>
                <a:cubicBezTo>
                  <a:pt x="2919872" y="4255264"/>
                  <a:pt x="2921137" y="4227879"/>
                  <a:pt x="2924871" y="4200808"/>
                </a:cubicBezTo>
                <a:cubicBezTo>
                  <a:pt x="2933210" y="4140349"/>
                  <a:pt x="2945036" y="4080368"/>
                  <a:pt x="2952032" y="4019739"/>
                </a:cubicBezTo>
                <a:cubicBezTo>
                  <a:pt x="2963150" y="3923385"/>
                  <a:pt x="2979192" y="3730028"/>
                  <a:pt x="2979192" y="3730028"/>
                </a:cubicBezTo>
                <a:cubicBezTo>
                  <a:pt x="2987576" y="3377897"/>
                  <a:pt x="2999190" y="2951115"/>
                  <a:pt x="2997299" y="2616451"/>
                </a:cubicBezTo>
                <a:cubicBezTo>
                  <a:pt x="2995662" y="2326682"/>
                  <a:pt x="2990329" y="2036878"/>
                  <a:pt x="2979192" y="1747319"/>
                </a:cubicBezTo>
                <a:cubicBezTo>
                  <a:pt x="2978541" y="1730406"/>
                  <a:pt x="2936460" y="1589742"/>
                  <a:pt x="2933925" y="1584356"/>
                </a:cubicBezTo>
                <a:cubicBezTo>
                  <a:pt x="2922871" y="1560867"/>
                  <a:pt x="2900665" y="1543998"/>
                  <a:pt x="2888657" y="1520982"/>
                </a:cubicBezTo>
                <a:cubicBezTo>
                  <a:pt x="2864278" y="1474256"/>
                  <a:pt x="2850878" y="1422199"/>
                  <a:pt x="2825283" y="1376127"/>
                </a:cubicBezTo>
                <a:cubicBezTo>
                  <a:pt x="2810194" y="1348966"/>
                  <a:pt x="2794554" y="1322105"/>
                  <a:pt x="2780016" y="1294645"/>
                </a:cubicBezTo>
                <a:cubicBezTo>
                  <a:pt x="2767387" y="1270790"/>
                  <a:pt x="2757035" y="1245744"/>
                  <a:pt x="2743802" y="1222218"/>
                </a:cubicBezTo>
                <a:cubicBezTo>
                  <a:pt x="2729844" y="1197404"/>
                  <a:pt x="2711267" y="1175254"/>
                  <a:pt x="2698535" y="1149790"/>
                </a:cubicBezTo>
                <a:cubicBezTo>
                  <a:pt x="2687004" y="1126728"/>
                  <a:pt x="2685317" y="1099051"/>
                  <a:pt x="2671374" y="1077362"/>
                </a:cubicBezTo>
                <a:cubicBezTo>
                  <a:pt x="2657527" y="1055822"/>
                  <a:pt x="2633594" y="1042590"/>
                  <a:pt x="2617053" y="1023042"/>
                </a:cubicBezTo>
                <a:cubicBezTo>
                  <a:pt x="2542791" y="935278"/>
                  <a:pt x="2602424" y="981252"/>
                  <a:pt x="2517465" y="896293"/>
                </a:cubicBezTo>
                <a:cubicBezTo>
                  <a:pt x="2494781" y="873609"/>
                  <a:pt x="2467721" y="855603"/>
                  <a:pt x="2445037" y="832919"/>
                </a:cubicBezTo>
                <a:cubicBezTo>
                  <a:pt x="2428371" y="816253"/>
                  <a:pt x="2418175" y="793322"/>
                  <a:pt x="2399770" y="778598"/>
                </a:cubicBezTo>
                <a:cubicBezTo>
                  <a:pt x="2357287" y="744612"/>
                  <a:pt x="2306451" y="722050"/>
                  <a:pt x="2263968" y="688063"/>
                </a:cubicBezTo>
                <a:cubicBezTo>
                  <a:pt x="2248879" y="675992"/>
                  <a:pt x="2234649" y="662761"/>
                  <a:pt x="2218701" y="651849"/>
                </a:cubicBezTo>
                <a:cubicBezTo>
                  <a:pt x="2177249" y="623487"/>
                  <a:pt x="2138118" y="590153"/>
                  <a:pt x="2091952" y="570368"/>
                </a:cubicBezTo>
                <a:cubicBezTo>
                  <a:pt x="1907903" y="491491"/>
                  <a:pt x="2198269" y="619004"/>
                  <a:pt x="1919936" y="479834"/>
                </a:cubicBezTo>
                <a:cubicBezTo>
                  <a:pt x="1907865" y="473798"/>
                  <a:pt x="1895109" y="468973"/>
                  <a:pt x="1883723" y="461727"/>
                </a:cubicBezTo>
                <a:cubicBezTo>
                  <a:pt x="1790979" y="402707"/>
                  <a:pt x="1827067" y="403134"/>
                  <a:pt x="1693600" y="353085"/>
                </a:cubicBezTo>
                <a:cubicBezTo>
                  <a:pt x="1669457" y="344032"/>
                  <a:pt x="1644234" y="337456"/>
                  <a:pt x="1621172" y="325925"/>
                </a:cubicBezTo>
                <a:cubicBezTo>
                  <a:pt x="1601708" y="316193"/>
                  <a:pt x="1586853" y="298283"/>
                  <a:pt x="1566851" y="289711"/>
                </a:cubicBezTo>
                <a:cubicBezTo>
                  <a:pt x="1543978" y="279908"/>
                  <a:pt x="1518032" y="279474"/>
                  <a:pt x="1494424" y="271604"/>
                </a:cubicBezTo>
                <a:cubicBezTo>
                  <a:pt x="1352384" y="224257"/>
                  <a:pt x="1558610" y="278598"/>
                  <a:pt x="1421996" y="244443"/>
                </a:cubicBezTo>
                <a:cubicBezTo>
                  <a:pt x="1367675" y="250479"/>
                  <a:pt x="1311665" y="247813"/>
                  <a:pt x="1259034" y="262550"/>
                </a:cubicBezTo>
                <a:cubicBezTo>
                  <a:pt x="1204133" y="277922"/>
                  <a:pt x="1199173" y="309523"/>
                  <a:pt x="1168499" y="344032"/>
                </a:cubicBezTo>
                <a:cubicBezTo>
                  <a:pt x="1154322" y="359981"/>
                  <a:pt x="1138321" y="374210"/>
                  <a:pt x="1123232" y="389299"/>
                </a:cubicBezTo>
                <a:cubicBezTo>
                  <a:pt x="1054691" y="549224"/>
                  <a:pt x="1151325" y="341767"/>
                  <a:pt x="1032697" y="525101"/>
                </a:cubicBezTo>
                <a:cubicBezTo>
                  <a:pt x="1016550" y="550055"/>
                  <a:pt x="1009139" y="579689"/>
                  <a:pt x="996483" y="606582"/>
                </a:cubicBezTo>
                <a:cubicBezTo>
                  <a:pt x="963755" y="676129"/>
                  <a:pt x="948593" y="692423"/>
                  <a:pt x="924055" y="769544"/>
                </a:cubicBezTo>
                <a:cubicBezTo>
                  <a:pt x="912737" y="805115"/>
                  <a:pt x="908136" y="842590"/>
                  <a:pt x="896895" y="878186"/>
                </a:cubicBezTo>
                <a:cubicBezTo>
                  <a:pt x="871892" y="957363"/>
                  <a:pt x="815414" y="1113576"/>
                  <a:pt x="815414" y="1113576"/>
                </a:cubicBezTo>
                <a:cubicBezTo>
                  <a:pt x="733972" y="1642945"/>
                  <a:pt x="827128" y="1125301"/>
                  <a:pt x="733933" y="1484768"/>
                </a:cubicBezTo>
                <a:cubicBezTo>
                  <a:pt x="720977" y="1534741"/>
                  <a:pt x="688813" y="1800506"/>
                  <a:pt x="688665" y="1801640"/>
                </a:cubicBezTo>
                <a:cubicBezTo>
                  <a:pt x="682629" y="1946495"/>
                  <a:pt x="680365" y="2091557"/>
                  <a:pt x="670558" y="2236206"/>
                </a:cubicBezTo>
                <a:cubicBezTo>
                  <a:pt x="668276" y="2269869"/>
                  <a:pt x="657093" y="2302375"/>
                  <a:pt x="652451" y="2335794"/>
                </a:cubicBezTo>
                <a:cubicBezTo>
                  <a:pt x="641998" y="2411058"/>
                  <a:pt x="634344" y="2486685"/>
                  <a:pt x="625291" y="2562131"/>
                </a:cubicBezTo>
                <a:cubicBezTo>
                  <a:pt x="622273" y="2652666"/>
                  <a:pt x="627203" y="2743816"/>
                  <a:pt x="616237" y="2833735"/>
                </a:cubicBezTo>
                <a:cubicBezTo>
                  <a:pt x="611961" y="2868798"/>
                  <a:pt x="588205" y="2898961"/>
                  <a:pt x="580024" y="2933323"/>
                </a:cubicBezTo>
                <a:cubicBezTo>
                  <a:pt x="572999" y="2962827"/>
                  <a:pt x="574978" y="2993795"/>
                  <a:pt x="570970" y="3023857"/>
                </a:cubicBezTo>
                <a:cubicBezTo>
                  <a:pt x="568936" y="3039110"/>
                  <a:pt x="564093" y="3053892"/>
                  <a:pt x="561917" y="3069125"/>
                </a:cubicBezTo>
                <a:cubicBezTo>
                  <a:pt x="552018" y="3138419"/>
                  <a:pt x="543810" y="3207944"/>
                  <a:pt x="534756" y="3277354"/>
                </a:cubicBezTo>
                <a:cubicBezTo>
                  <a:pt x="531738" y="3379960"/>
                  <a:pt x="530261" y="3482623"/>
                  <a:pt x="525703" y="3585172"/>
                </a:cubicBezTo>
                <a:cubicBezTo>
                  <a:pt x="524223" y="3618472"/>
                  <a:pt x="518606" y="3651485"/>
                  <a:pt x="516649" y="3684760"/>
                </a:cubicBezTo>
                <a:cubicBezTo>
                  <a:pt x="512569" y="3754116"/>
                  <a:pt x="510614" y="3823580"/>
                  <a:pt x="507596" y="3892990"/>
                </a:cubicBezTo>
                <a:cubicBezTo>
                  <a:pt x="519667" y="4182701"/>
                  <a:pt x="529886" y="4472495"/>
                  <a:pt x="543810" y="4762123"/>
                </a:cubicBezTo>
                <a:cubicBezTo>
                  <a:pt x="546288" y="4813658"/>
                  <a:pt x="559447" y="4878787"/>
                  <a:pt x="580024" y="4925085"/>
                </a:cubicBezTo>
                <a:cubicBezTo>
                  <a:pt x="591587" y="4951101"/>
                  <a:pt x="610202" y="4973370"/>
                  <a:pt x="625291" y="4997513"/>
                </a:cubicBezTo>
                <a:cubicBezTo>
                  <a:pt x="706558" y="5268405"/>
                  <a:pt x="603171" y="4931157"/>
                  <a:pt x="679612" y="5160475"/>
                </a:cubicBezTo>
                <a:cubicBezTo>
                  <a:pt x="686560" y="5181318"/>
                  <a:pt x="687894" y="5204198"/>
                  <a:pt x="697719" y="5223849"/>
                </a:cubicBezTo>
                <a:cubicBezTo>
                  <a:pt x="709329" y="5247069"/>
                  <a:pt x="727897" y="5266099"/>
                  <a:pt x="742986" y="5287224"/>
                </a:cubicBezTo>
                <a:cubicBezTo>
                  <a:pt x="760508" y="5392361"/>
                  <a:pt x="736057" y="5291474"/>
                  <a:pt x="788253" y="5395865"/>
                </a:cubicBezTo>
                <a:cubicBezTo>
                  <a:pt x="796789" y="5412936"/>
                  <a:pt x="799019" y="5432568"/>
                  <a:pt x="806360" y="5450186"/>
                </a:cubicBezTo>
                <a:cubicBezTo>
                  <a:pt x="814146" y="5468873"/>
                  <a:pt x="824467" y="5486400"/>
                  <a:pt x="833521" y="5504507"/>
                </a:cubicBezTo>
                <a:cubicBezTo>
                  <a:pt x="855110" y="5590869"/>
                  <a:pt x="823344" y="5484532"/>
                  <a:pt x="905948" y="5622202"/>
                </a:cubicBezTo>
                <a:cubicBezTo>
                  <a:pt x="915002" y="5637291"/>
                  <a:pt x="923018" y="5653053"/>
                  <a:pt x="933109" y="5667469"/>
                </a:cubicBezTo>
                <a:cubicBezTo>
                  <a:pt x="955187" y="5699009"/>
                  <a:pt x="1006366" y="5756363"/>
                  <a:pt x="1032697" y="5776111"/>
                </a:cubicBezTo>
                <a:cubicBezTo>
                  <a:pt x="1044768" y="5785164"/>
                  <a:pt x="1055415" y="5796523"/>
                  <a:pt x="1068911" y="5803271"/>
                </a:cubicBezTo>
                <a:cubicBezTo>
                  <a:pt x="1085982" y="5811807"/>
                  <a:pt x="1105856" y="5813480"/>
                  <a:pt x="1123232" y="5821378"/>
                </a:cubicBezTo>
                <a:cubicBezTo>
                  <a:pt x="1139251" y="5828660"/>
                  <a:pt x="1153117" y="5839993"/>
                  <a:pt x="1168499" y="5848539"/>
                </a:cubicBezTo>
                <a:cubicBezTo>
                  <a:pt x="1192702" y="5861985"/>
                  <a:pt x="1233039" y="5881038"/>
                  <a:pt x="1259034" y="5884752"/>
                </a:cubicBezTo>
                <a:cubicBezTo>
                  <a:pt x="1303946" y="5891168"/>
                  <a:pt x="1349569" y="5890788"/>
                  <a:pt x="1394836" y="5893806"/>
                </a:cubicBezTo>
                <a:cubicBezTo>
                  <a:pt x="1406907" y="5896824"/>
                  <a:pt x="1418796" y="5900697"/>
                  <a:pt x="1431049" y="5902859"/>
                </a:cubicBezTo>
                <a:cubicBezTo>
                  <a:pt x="1535031" y="5921209"/>
                  <a:pt x="1542630" y="5920355"/>
                  <a:pt x="1639279" y="5930020"/>
                </a:cubicBezTo>
                <a:cubicBezTo>
                  <a:pt x="1738867" y="5923984"/>
                  <a:pt x="1839432" y="5927084"/>
                  <a:pt x="1938043" y="5911913"/>
                </a:cubicBezTo>
                <a:cubicBezTo>
                  <a:pt x="1998271" y="5902647"/>
                  <a:pt x="1983916" y="5868620"/>
                  <a:pt x="2019525" y="5839485"/>
                </a:cubicBezTo>
                <a:cubicBezTo>
                  <a:pt x="2041559" y="5821457"/>
                  <a:pt x="2069386" y="5811576"/>
                  <a:pt x="2091952" y="5794218"/>
                </a:cubicBezTo>
                <a:cubicBezTo>
                  <a:pt x="2126805" y="5767408"/>
                  <a:pt x="2153471" y="5726548"/>
                  <a:pt x="2182487" y="5694630"/>
                </a:cubicBezTo>
                <a:cubicBezTo>
                  <a:pt x="2367127" y="5491525"/>
                  <a:pt x="2068128" y="5836411"/>
                  <a:pt x="2273022" y="5585988"/>
                </a:cubicBezTo>
                <a:cubicBezTo>
                  <a:pt x="2346174" y="5496581"/>
                  <a:pt x="2271418" y="5619742"/>
                  <a:pt x="2363556" y="5477346"/>
                </a:cubicBezTo>
                <a:cubicBezTo>
                  <a:pt x="2427450" y="5378600"/>
                  <a:pt x="2391063" y="5422333"/>
                  <a:pt x="2435984" y="5332491"/>
                </a:cubicBezTo>
                <a:cubicBezTo>
                  <a:pt x="2449879" y="5304701"/>
                  <a:pt x="2468738" y="5279449"/>
                  <a:pt x="2481251" y="5251010"/>
                </a:cubicBezTo>
                <a:cubicBezTo>
                  <a:pt x="2502020" y="5203808"/>
                  <a:pt x="2512510" y="5152278"/>
                  <a:pt x="2535572" y="5106154"/>
                </a:cubicBezTo>
                <a:cubicBezTo>
                  <a:pt x="2550661" y="5075976"/>
                  <a:pt x="2566473" y="5046149"/>
                  <a:pt x="2580839" y="5015620"/>
                </a:cubicBezTo>
                <a:cubicBezTo>
                  <a:pt x="2634779" y="4900997"/>
                  <a:pt x="2581423" y="5005107"/>
                  <a:pt x="2635160" y="4870764"/>
                </a:cubicBezTo>
                <a:cubicBezTo>
                  <a:pt x="2642679" y="4851968"/>
                  <a:pt x="2655054" y="4835338"/>
                  <a:pt x="2662321" y="4816443"/>
                </a:cubicBezTo>
                <a:cubicBezTo>
                  <a:pt x="2670208" y="4795937"/>
                  <a:pt x="2672714" y="4773640"/>
                  <a:pt x="2680428" y="4753069"/>
                </a:cubicBezTo>
                <a:cubicBezTo>
                  <a:pt x="2709539" y="4675440"/>
                  <a:pt x="2705525" y="4686410"/>
                  <a:pt x="2743802" y="4635374"/>
                </a:cubicBezTo>
                <a:cubicBezTo>
                  <a:pt x="2777941" y="4498817"/>
                  <a:pt x="2748834" y="4628988"/>
                  <a:pt x="2770962" y="4481465"/>
                </a:cubicBezTo>
                <a:cubicBezTo>
                  <a:pt x="2775967" y="4448098"/>
                  <a:pt x="2784884" y="4415357"/>
                  <a:pt x="2789069" y="4381877"/>
                </a:cubicBezTo>
                <a:cubicBezTo>
                  <a:pt x="2796965" y="4318708"/>
                  <a:pt x="2801234" y="4255137"/>
                  <a:pt x="2807176" y="4191754"/>
                </a:cubicBezTo>
                <a:cubicBezTo>
                  <a:pt x="2810287" y="4158567"/>
                  <a:pt x="2804526" y="4123377"/>
                  <a:pt x="2816230" y="4092166"/>
                </a:cubicBezTo>
                <a:lnTo>
                  <a:pt x="2843390" y="4019739"/>
                </a:lnTo>
                <a:cubicBezTo>
                  <a:pt x="2906725" y="3671392"/>
                  <a:pt x="2829270" y="4128665"/>
                  <a:pt x="2870550" y="3241141"/>
                </a:cubicBezTo>
                <a:cubicBezTo>
                  <a:pt x="2872149" y="3206769"/>
                  <a:pt x="2888657" y="3174748"/>
                  <a:pt x="2897711" y="3141552"/>
                </a:cubicBezTo>
                <a:cubicBezTo>
                  <a:pt x="2898162" y="3132078"/>
                  <a:pt x="2905252" y="2913725"/>
                  <a:pt x="2915818" y="2860895"/>
                </a:cubicBezTo>
                <a:cubicBezTo>
                  <a:pt x="2921997" y="2830000"/>
                  <a:pt x="2933925" y="2800538"/>
                  <a:pt x="2942978" y="2770360"/>
                </a:cubicBezTo>
                <a:cubicBezTo>
                  <a:pt x="2973459" y="2496049"/>
                  <a:pt x="2957088" y="2678139"/>
                  <a:pt x="2933925" y="2091350"/>
                </a:cubicBezTo>
                <a:cubicBezTo>
                  <a:pt x="2933580" y="2082606"/>
                  <a:pt x="2919704" y="1945874"/>
                  <a:pt x="2915818" y="1928388"/>
                </a:cubicBezTo>
                <a:cubicBezTo>
                  <a:pt x="2908983" y="1897631"/>
                  <a:pt x="2896050" y="1868481"/>
                  <a:pt x="2888657" y="1837853"/>
                </a:cubicBezTo>
                <a:cubicBezTo>
                  <a:pt x="2874908" y="1780894"/>
                  <a:pt x="2866654" y="1722684"/>
                  <a:pt x="2852443" y="1665838"/>
                </a:cubicBezTo>
                <a:cubicBezTo>
                  <a:pt x="2818339" y="1529421"/>
                  <a:pt x="2837087" y="1592609"/>
                  <a:pt x="2798123" y="1475715"/>
                </a:cubicBezTo>
                <a:cubicBezTo>
                  <a:pt x="2792087" y="1436483"/>
                  <a:pt x="2791969" y="1395871"/>
                  <a:pt x="2780016" y="1358020"/>
                </a:cubicBezTo>
                <a:cubicBezTo>
                  <a:pt x="2773463" y="1337268"/>
                  <a:pt x="2754371" y="1322722"/>
                  <a:pt x="2743802" y="1303699"/>
                </a:cubicBezTo>
                <a:cubicBezTo>
                  <a:pt x="2739167" y="1295357"/>
                  <a:pt x="2739016" y="1285075"/>
                  <a:pt x="2734748" y="1276539"/>
                </a:cubicBezTo>
                <a:cubicBezTo>
                  <a:pt x="2720853" y="1248749"/>
                  <a:pt x="2706230" y="1221227"/>
                  <a:pt x="2689481" y="1195057"/>
                </a:cubicBezTo>
                <a:cubicBezTo>
                  <a:pt x="2591347" y="1041722"/>
                  <a:pt x="2613566" y="1084784"/>
                  <a:pt x="2526519" y="968721"/>
                </a:cubicBezTo>
                <a:cubicBezTo>
                  <a:pt x="2510943" y="947953"/>
                  <a:pt x="2498346" y="924883"/>
                  <a:pt x="2481251" y="905346"/>
                </a:cubicBezTo>
                <a:cubicBezTo>
                  <a:pt x="2288442" y="684994"/>
                  <a:pt x="2530420" y="958299"/>
                  <a:pt x="2363556" y="778598"/>
                </a:cubicBezTo>
                <a:cubicBezTo>
                  <a:pt x="2341727" y="755090"/>
                  <a:pt x="2322277" y="729428"/>
                  <a:pt x="2300182" y="706170"/>
                </a:cubicBezTo>
                <a:cubicBezTo>
                  <a:pt x="2264908" y="669040"/>
                  <a:pt x="2234620" y="625224"/>
                  <a:pt x="2191540" y="597529"/>
                </a:cubicBezTo>
                <a:cubicBezTo>
                  <a:pt x="2149291" y="570368"/>
                  <a:pt x="2107861" y="541888"/>
                  <a:pt x="2064792" y="516047"/>
                </a:cubicBezTo>
                <a:cubicBezTo>
                  <a:pt x="2049703" y="506994"/>
                  <a:pt x="2034371" y="498334"/>
                  <a:pt x="2019525" y="488887"/>
                </a:cubicBezTo>
                <a:cubicBezTo>
                  <a:pt x="2001165" y="477204"/>
                  <a:pt x="1984002" y="463638"/>
                  <a:pt x="1965204" y="452673"/>
                </a:cubicBezTo>
                <a:cubicBezTo>
                  <a:pt x="1899936" y="414600"/>
                  <a:pt x="1926798" y="435958"/>
                  <a:pt x="1865616" y="407406"/>
                </a:cubicBezTo>
                <a:cubicBezTo>
                  <a:pt x="1835041" y="393138"/>
                  <a:pt x="1807090" y="372809"/>
                  <a:pt x="1775081" y="362139"/>
                </a:cubicBezTo>
                <a:lnTo>
                  <a:pt x="1612119" y="307818"/>
                </a:lnTo>
                <a:cubicBezTo>
                  <a:pt x="1594012" y="301782"/>
                  <a:pt x="1576625" y="292849"/>
                  <a:pt x="1557798" y="289711"/>
                </a:cubicBezTo>
                <a:cubicBezTo>
                  <a:pt x="1539691" y="286693"/>
                  <a:pt x="1521364" y="284785"/>
                  <a:pt x="1503477" y="280657"/>
                </a:cubicBezTo>
                <a:cubicBezTo>
                  <a:pt x="1482070" y="275717"/>
                  <a:pt x="1461101" y="269011"/>
                  <a:pt x="1440103" y="262550"/>
                </a:cubicBezTo>
                <a:cubicBezTo>
                  <a:pt x="1421861" y="256937"/>
                  <a:pt x="1404380" y="248735"/>
                  <a:pt x="1385782" y="244443"/>
                </a:cubicBezTo>
                <a:cubicBezTo>
                  <a:pt x="1349989" y="236183"/>
                  <a:pt x="1249033" y="228720"/>
                  <a:pt x="1222820" y="226337"/>
                </a:cubicBezTo>
                <a:cubicBezTo>
                  <a:pt x="1147374" y="235390"/>
                  <a:pt x="1070482" y="236231"/>
                  <a:pt x="996483" y="253497"/>
                </a:cubicBezTo>
                <a:cubicBezTo>
                  <a:pt x="982035" y="256868"/>
                  <a:pt x="912445" y="327038"/>
                  <a:pt x="905948" y="334978"/>
                </a:cubicBezTo>
                <a:cubicBezTo>
                  <a:pt x="743151" y="533951"/>
                  <a:pt x="836923" y="430496"/>
                  <a:pt x="706772" y="606582"/>
                </a:cubicBezTo>
                <a:cubicBezTo>
                  <a:pt x="611269" y="735792"/>
                  <a:pt x="508852" y="818792"/>
                  <a:pt x="444222" y="986828"/>
                </a:cubicBezTo>
                <a:cubicBezTo>
                  <a:pt x="429133" y="1026060"/>
                  <a:pt x="415512" y="1065888"/>
                  <a:pt x="398954" y="1104523"/>
                </a:cubicBezTo>
                <a:cubicBezTo>
                  <a:pt x="362195" y="1190295"/>
                  <a:pt x="298981" y="1305541"/>
                  <a:pt x="272206" y="1394234"/>
                </a:cubicBezTo>
                <a:cubicBezTo>
                  <a:pt x="210585" y="1598353"/>
                  <a:pt x="197423" y="1684434"/>
                  <a:pt x="163564" y="1865014"/>
                </a:cubicBezTo>
                <a:cubicBezTo>
                  <a:pt x="160546" y="1919335"/>
                  <a:pt x="161259" y="1973992"/>
                  <a:pt x="154511" y="2027976"/>
                </a:cubicBezTo>
                <a:cubicBezTo>
                  <a:pt x="149152" y="2070851"/>
                  <a:pt x="134230" y="2112067"/>
                  <a:pt x="127350" y="2154725"/>
                </a:cubicBezTo>
                <a:cubicBezTo>
                  <a:pt x="119124" y="2205723"/>
                  <a:pt x="115279" y="2257331"/>
                  <a:pt x="109243" y="2308634"/>
                </a:cubicBezTo>
                <a:cubicBezTo>
                  <a:pt x="103546" y="2405487"/>
                  <a:pt x="89204" y="2658152"/>
                  <a:pt x="82083" y="2725093"/>
                </a:cubicBezTo>
                <a:cubicBezTo>
                  <a:pt x="69909" y="2839527"/>
                  <a:pt x="44902" y="2930645"/>
                  <a:pt x="18709" y="3041964"/>
                </a:cubicBezTo>
                <a:cubicBezTo>
                  <a:pt x="9799" y="3175602"/>
                  <a:pt x="-2923" y="3342335"/>
                  <a:pt x="602" y="3467477"/>
                </a:cubicBezTo>
                <a:cubicBezTo>
                  <a:pt x="3926" y="3585473"/>
                  <a:pt x="18709" y="3702867"/>
                  <a:pt x="27762" y="3820562"/>
                </a:cubicBezTo>
                <a:cubicBezTo>
                  <a:pt x="30780" y="4086130"/>
                  <a:pt x="21220" y="4352140"/>
                  <a:pt x="36816" y="4617267"/>
                </a:cubicBezTo>
                <a:cubicBezTo>
                  <a:pt x="39450" y="4662053"/>
                  <a:pt x="69521" y="4700947"/>
                  <a:pt x="82083" y="4744016"/>
                </a:cubicBezTo>
                <a:cubicBezTo>
                  <a:pt x="90700" y="4773561"/>
                  <a:pt x="90023" y="4805502"/>
                  <a:pt x="100190" y="4834550"/>
                </a:cubicBezTo>
                <a:cubicBezTo>
                  <a:pt x="140105" y="4948594"/>
                  <a:pt x="145892" y="4905863"/>
                  <a:pt x="208832" y="5006566"/>
                </a:cubicBezTo>
                <a:cubicBezTo>
                  <a:pt x="221013" y="5026056"/>
                  <a:pt x="225361" y="5049564"/>
                  <a:pt x="235992" y="5069941"/>
                </a:cubicBezTo>
                <a:cubicBezTo>
                  <a:pt x="317121" y="5225440"/>
                  <a:pt x="295465" y="5175099"/>
                  <a:pt x="362740" y="5287224"/>
                </a:cubicBezTo>
                <a:cubicBezTo>
                  <a:pt x="375258" y="5308087"/>
                  <a:pt x="384566" y="5330978"/>
                  <a:pt x="398954" y="5350598"/>
                </a:cubicBezTo>
                <a:lnTo>
                  <a:pt x="498542" y="5486400"/>
                </a:lnTo>
                <a:cubicBezTo>
                  <a:pt x="507493" y="5498548"/>
                  <a:pt x="513632" y="5513561"/>
                  <a:pt x="525703" y="5522614"/>
                </a:cubicBezTo>
                <a:cubicBezTo>
                  <a:pt x="660524" y="5623728"/>
                  <a:pt x="446008" y="5458130"/>
                  <a:pt x="598131" y="5595042"/>
                </a:cubicBezTo>
                <a:cubicBezTo>
                  <a:pt x="614306" y="5609600"/>
                  <a:pt x="635274" y="5617895"/>
                  <a:pt x="652451" y="5631255"/>
                </a:cubicBezTo>
                <a:cubicBezTo>
                  <a:pt x="661079" y="5637966"/>
                  <a:pt x="731057" y="5695574"/>
                  <a:pt x="761093" y="5712737"/>
                </a:cubicBezTo>
                <a:cubicBezTo>
                  <a:pt x="772811" y="5719433"/>
                  <a:pt x="786078" y="5723357"/>
                  <a:pt x="797307" y="5730843"/>
                </a:cubicBezTo>
                <a:cubicBezTo>
                  <a:pt x="813385" y="5741562"/>
                  <a:pt x="826188" y="5756816"/>
                  <a:pt x="842574" y="5767057"/>
                </a:cubicBezTo>
                <a:cubicBezTo>
                  <a:pt x="850667" y="5772115"/>
                  <a:pt x="861014" y="5772235"/>
                  <a:pt x="869735" y="5776111"/>
                </a:cubicBezTo>
                <a:cubicBezTo>
                  <a:pt x="888234" y="5784333"/>
                  <a:pt x="907211" y="5792042"/>
                  <a:pt x="924055" y="5803271"/>
                </a:cubicBezTo>
                <a:cubicBezTo>
                  <a:pt x="1013819" y="5863114"/>
                  <a:pt x="939842" y="5840833"/>
                  <a:pt x="1023643" y="5857592"/>
                </a:cubicBezTo>
                <a:cubicBezTo>
                  <a:pt x="1156366" y="5923952"/>
                  <a:pt x="1007897" y="5851599"/>
                  <a:pt x="1123232" y="5902859"/>
                </a:cubicBezTo>
                <a:cubicBezTo>
                  <a:pt x="1135565" y="5908340"/>
                  <a:pt x="1147112" y="5915485"/>
                  <a:pt x="1159445" y="5920966"/>
                </a:cubicBezTo>
                <a:cubicBezTo>
                  <a:pt x="1174296" y="5927566"/>
                  <a:pt x="1189440" y="5933519"/>
                  <a:pt x="1204713" y="5939073"/>
                </a:cubicBezTo>
                <a:cubicBezTo>
                  <a:pt x="1222650" y="5945596"/>
                  <a:pt x="1259034" y="5957180"/>
                  <a:pt x="1259034" y="5957180"/>
                </a:cubicBezTo>
                <a:cubicBezTo>
                  <a:pt x="1332330" y="6006045"/>
                  <a:pt x="1234719" y="5945368"/>
                  <a:pt x="1322408" y="5984341"/>
                </a:cubicBezTo>
                <a:cubicBezTo>
                  <a:pt x="1338488" y="5991488"/>
                  <a:pt x="1351337" y="6004966"/>
                  <a:pt x="1367675" y="6011501"/>
                </a:cubicBezTo>
                <a:cubicBezTo>
                  <a:pt x="1381962" y="6017216"/>
                  <a:pt x="1397948" y="6017094"/>
                  <a:pt x="1412942" y="6020554"/>
                </a:cubicBezTo>
                <a:cubicBezTo>
                  <a:pt x="1454518" y="6030148"/>
                  <a:pt x="1489276" y="6041352"/>
                  <a:pt x="1530637" y="6047715"/>
                </a:cubicBezTo>
                <a:cubicBezTo>
                  <a:pt x="1554685" y="6051415"/>
                  <a:pt x="1578922" y="6053750"/>
                  <a:pt x="1603065" y="6056768"/>
                </a:cubicBezTo>
                <a:lnTo>
                  <a:pt x="1974257" y="6047715"/>
                </a:lnTo>
                <a:cubicBezTo>
                  <a:pt x="2002516" y="6044255"/>
                  <a:pt x="2022996" y="6018239"/>
                  <a:pt x="2046685" y="6002447"/>
                </a:cubicBezTo>
                <a:cubicBezTo>
                  <a:pt x="2055738" y="5996412"/>
                  <a:pt x="2065140" y="5990869"/>
                  <a:pt x="2073845" y="5984341"/>
                </a:cubicBezTo>
                <a:cubicBezTo>
                  <a:pt x="2089304" y="5972747"/>
                  <a:pt x="2101829" y="5956769"/>
                  <a:pt x="2119113" y="5948127"/>
                </a:cubicBezTo>
                <a:cubicBezTo>
                  <a:pt x="2132876" y="5941245"/>
                  <a:pt x="2149291" y="5942091"/>
                  <a:pt x="2164380" y="5939073"/>
                </a:cubicBezTo>
                <a:cubicBezTo>
                  <a:pt x="2226653" y="5876800"/>
                  <a:pt x="2147203" y="5950524"/>
                  <a:pt x="2245861" y="5884752"/>
                </a:cubicBezTo>
                <a:cubicBezTo>
                  <a:pt x="2324711" y="5832185"/>
                  <a:pt x="2363637" y="5794056"/>
                  <a:pt x="2408824" y="5703683"/>
                </a:cubicBezTo>
                <a:cubicBezTo>
                  <a:pt x="2427002" y="5667328"/>
                  <a:pt x="2430585" y="5662667"/>
                  <a:pt x="2445037" y="5622202"/>
                </a:cubicBezTo>
                <a:cubicBezTo>
                  <a:pt x="2454666" y="5595240"/>
                  <a:pt x="2461565" y="5567303"/>
                  <a:pt x="2472198" y="5540721"/>
                </a:cubicBezTo>
                <a:cubicBezTo>
                  <a:pt x="2523883" y="5411509"/>
                  <a:pt x="2475209" y="5566692"/>
                  <a:pt x="2526519" y="5423026"/>
                </a:cubicBezTo>
                <a:cubicBezTo>
                  <a:pt x="2534253" y="5401371"/>
                  <a:pt x="2551244" y="5328308"/>
                  <a:pt x="2562733" y="5305331"/>
                </a:cubicBezTo>
                <a:cubicBezTo>
                  <a:pt x="2619746" y="5191305"/>
                  <a:pt x="2583606" y="5316708"/>
                  <a:pt x="2626107" y="5178582"/>
                </a:cubicBezTo>
                <a:cubicBezTo>
                  <a:pt x="2640841" y="5130698"/>
                  <a:pt x="2630909" y="5123160"/>
                  <a:pt x="2644214" y="5069941"/>
                </a:cubicBezTo>
                <a:cubicBezTo>
                  <a:pt x="2651158" y="5042166"/>
                  <a:pt x="2663997" y="5016122"/>
                  <a:pt x="2671374" y="4988459"/>
                </a:cubicBezTo>
                <a:cubicBezTo>
                  <a:pt x="2679861" y="4956634"/>
                  <a:pt x="2684205" y="4890728"/>
                  <a:pt x="2689481" y="4861711"/>
                </a:cubicBezTo>
                <a:cubicBezTo>
                  <a:pt x="2693896" y="4837426"/>
                  <a:pt x="2717686" y="4796247"/>
                  <a:pt x="2725695" y="4780230"/>
                </a:cubicBezTo>
                <a:cubicBezTo>
                  <a:pt x="2728713" y="4762123"/>
                  <a:pt x="2731957" y="4744052"/>
                  <a:pt x="2734748" y="4725909"/>
                </a:cubicBezTo>
                <a:cubicBezTo>
                  <a:pt x="2737993" y="4704818"/>
                  <a:pt x="2739617" y="4683460"/>
                  <a:pt x="2743802" y="4662535"/>
                </a:cubicBezTo>
                <a:cubicBezTo>
                  <a:pt x="2748683" y="4638133"/>
                  <a:pt x="2755873" y="4614250"/>
                  <a:pt x="2761909" y="4590107"/>
                </a:cubicBezTo>
                <a:cubicBezTo>
                  <a:pt x="2764927" y="4559929"/>
                  <a:pt x="2767418" y="4529693"/>
                  <a:pt x="2770962" y="4499572"/>
                </a:cubicBezTo>
                <a:cubicBezTo>
                  <a:pt x="2773455" y="4478379"/>
                  <a:pt x="2779552" y="4457532"/>
                  <a:pt x="2780016" y="4436198"/>
                </a:cubicBezTo>
                <a:cubicBezTo>
                  <a:pt x="2785592" y="4179726"/>
                  <a:pt x="2780886" y="3923055"/>
                  <a:pt x="2789069" y="3666653"/>
                </a:cubicBezTo>
                <a:cubicBezTo>
                  <a:pt x="2789956" y="3638844"/>
                  <a:pt x="2802048" y="3612518"/>
                  <a:pt x="2807176" y="3585172"/>
                </a:cubicBezTo>
                <a:cubicBezTo>
                  <a:pt x="2811109" y="3564198"/>
                  <a:pt x="2813410" y="3542950"/>
                  <a:pt x="2816230" y="3521798"/>
                </a:cubicBezTo>
                <a:cubicBezTo>
                  <a:pt x="2820761" y="3487815"/>
                  <a:pt x="2828130" y="3421166"/>
                  <a:pt x="2834336" y="3385996"/>
                </a:cubicBezTo>
                <a:cubicBezTo>
                  <a:pt x="2839684" y="3355688"/>
                  <a:pt x="2847094" y="3325769"/>
                  <a:pt x="2852443" y="3295461"/>
                </a:cubicBezTo>
                <a:cubicBezTo>
                  <a:pt x="2892661" y="3067561"/>
                  <a:pt x="2818643" y="3446356"/>
                  <a:pt x="2879604" y="3141552"/>
                </a:cubicBezTo>
                <a:cubicBezTo>
                  <a:pt x="2906046" y="2877118"/>
                  <a:pt x="2865405" y="3205448"/>
                  <a:pt x="2915818" y="2978590"/>
                </a:cubicBezTo>
                <a:cubicBezTo>
                  <a:pt x="2922397" y="2948983"/>
                  <a:pt x="2921696" y="2918217"/>
                  <a:pt x="2924871" y="2888055"/>
                </a:cubicBezTo>
                <a:cubicBezTo>
                  <a:pt x="2927732" y="2860878"/>
                  <a:pt x="2930060" y="2833627"/>
                  <a:pt x="2933925" y="2806574"/>
                </a:cubicBezTo>
                <a:cubicBezTo>
                  <a:pt x="2947533" y="2711319"/>
                  <a:pt x="2950944" y="2702828"/>
                  <a:pt x="2970138" y="2616451"/>
                </a:cubicBezTo>
                <a:cubicBezTo>
                  <a:pt x="2992402" y="2371566"/>
                  <a:pt x="2960144" y="2676413"/>
                  <a:pt x="3006352" y="2399168"/>
                </a:cubicBezTo>
                <a:cubicBezTo>
                  <a:pt x="3011832" y="2366289"/>
                  <a:pt x="3012089" y="2332747"/>
                  <a:pt x="3015406" y="2299580"/>
                </a:cubicBezTo>
                <a:cubicBezTo>
                  <a:pt x="3018125" y="2272388"/>
                  <a:pt x="3020767" y="2245176"/>
                  <a:pt x="3024459" y="2218099"/>
                </a:cubicBezTo>
                <a:cubicBezTo>
                  <a:pt x="3039107" y="2110681"/>
                  <a:pt x="3041092" y="2107774"/>
                  <a:pt x="3060673" y="2009869"/>
                </a:cubicBezTo>
                <a:cubicBezTo>
                  <a:pt x="3063691" y="1662820"/>
                  <a:pt x="3064548" y="1315745"/>
                  <a:pt x="3069727" y="968721"/>
                </a:cubicBezTo>
                <a:cubicBezTo>
                  <a:pt x="3070584" y="911309"/>
                  <a:pt x="3070660" y="853546"/>
                  <a:pt x="3078780" y="796705"/>
                </a:cubicBezTo>
                <a:cubicBezTo>
                  <a:pt x="3082829" y="768363"/>
                  <a:pt x="3098996" y="742999"/>
                  <a:pt x="3105940" y="715224"/>
                </a:cubicBezTo>
                <a:cubicBezTo>
                  <a:pt x="3108839" y="703628"/>
                  <a:pt x="3117555" y="664832"/>
                  <a:pt x="3124047" y="651849"/>
                </a:cubicBezTo>
                <a:cubicBezTo>
                  <a:pt x="3131917" y="636110"/>
                  <a:pt x="3142154" y="621671"/>
                  <a:pt x="3151208" y="606582"/>
                </a:cubicBezTo>
                <a:cubicBezTo>
                  <a:pt x="3157244" y="585457"/>
                  <a:pt x="3159490" y="562859"/>
                  <a:pt x="3169315" y="543208"/>
                </a:cubicBezTo>
                <a:cubicBezTo>
                  <a:pt x="3175041" y="531756"/>
                  <a:pt x="3188143" y="525768"/>
                  <a:pt x="3196475" y="516047"/>
                </a:cubicBezTo>
                <a:cubicBezTo>
                  <a:pt x="3206295" y="504591"/>
                  <a:pt x="3212966" y="490503"/>
                  <a:pt x="3223636" y="479834"/>
                </a:cubicBezTo>
                <a:cubicBezTo>
                  <a:pt x="3260540" y="442930"/>
                  <a:pt x="3258382" y="447127"/>
                  <a:pt x="3296063" y="434566"/>
                </a:cubicBezTo>
                <a:cubicBezTo>
                  <a:pt x="3316497" y="419241"/>
                  <a:pt x="3337378" y="402534"/>
                  <a:pt x="3359437" y="389299"/>
                </a:cubicBezTo>
                <a:cubicBezTo>
                  <a:pt x="3395387" y="367729"/>
                  <a:pt x="3428306" y="339184"/>
                  <a:pt x="3468079" y="325925"/>
                </a:cubicBezTo>
                <a:cubicBezTo>
                  <a:pt x="3477132" y="322907"/>
                  <a:pt x="3486518" y="320747"/>
                  <a:pt x="3495239" y="316871"/>
                </a:cubicBezTo>
                <a:cubicBezTo>
                  <a:pt x="3513738" y="308649"/>
                  <a:pt x="3529999" y="294927"/>
                  <a:pt x="3549560" y="289711"/>
                </a:cubicBezTo>
                <a:cubicBezTo>
                  <a:pt x="3575965" y="282670"/>
                  <a:pt x="3603925" y="284047"/>
                  <a:pt x="3631041" y="280657"/>
                </a:cubicBezTo>
                <a:cubicBezTo>
                  <a:pt x="3652216" y="278010"/>
                  <a:pt x="3673291" y="274622"/>
                  <a:pt x="3694416" y="271604"/>
                </a:cubicBezTo>
                <a:cubicBezTo>
                  <a:pt x="3712523" y="265568"/>
                  <a:pt x="3729658" y="254042"/>
                  <a:pt x="3748736" y="253497"/>
                </a:cubicBezTo>
                <a:cubicBezTo>
                  <a:pt x="3961483" y="247418"/>
                  <a:pt x="3935177" y="243521"/>
                  <a:pt x="4047501" y="271604"/>
                </a:cubicBezTo>
                <a:cubicBezTo>
                  <a:pt x="4059572" y="283675"/>
                  <a:pt x="4071131" y="296282"/>
                  <a:pt x="4083715" y="307818"/>
                </a:cubicBezTo>
                <a:cubicBezTo>
                  <a:pt x="4107363" y="329495"/>
                  <a:pt x="4133458" y="348508"/>
                  <a:pt x="4156142" y="371192"/>
                </a:cubicBezTo>
                <a:cubicBezTo>
                  <a:pt x="4166812" y="381862"/>
                  <a:pt x="4173036" y="396349"/>
                  <a:pt x="4183303" y="407406"/>
                </a:cubicBezTo>
                <a:cubicBezTo>
                  <a:pt x="4277208" y="508535"/>
                  <a:pt x="4269390" y="483452"/>
                  <a:pt x="4355319" y="588475"/>
                </a:cubicBezTo>
                <a:cubicBezTo>
                  <a:pt x="4383984" y="623510"/>
                  <a:pt x="4405245" y="664660"/>
                  <a:pt x="4436800" y="697117"/>
                </a:cubicBezTo>
                <a:cubicBezTo>
                  <a:pt x="4511235" y="773679"/>
                  <a:pt x="4592281" y="843571"/>
                  <a:pt x="4672190" y="914400"/>
                </a:cubicBezTo>
                <a:cubicBezTo>
                  <a:pt x="4725105" y="961302"/>
                  <a:pt x="4788003" y="997506"/>
                  <a:pt x="4835152" y="1050202"/>
                </a:cubicBezTo>
                <a:lnTo>
                  <a:pt x="4989061" y="1222218"/>
                </a:lnTo>
                <a:cubicBezTo>
                  <a:pt x="5001132" y="1252396"/>
                  <a:pt x="5010739" y="1283681"/>
                  <a:pt x="5025275" y="1312752"/>
                </a:cubicBezTo>
                <a:cubicBezTo>
                  <a:pt x="5070179" y="1402561"/>
                  <a:pt x="5087734" y="1420174"/>
                  <a:pt x="5142970" y="1493822"/>
                </a:cubicBezTo>
                <a:cubicBezTo>
                  <a:pt x="5152024" y="1530036"/>
                  <a:pt x="5157868" y="1567207"/>
                  <a:pt x="5170131" y="1602463"/>
                </a:cubicBezTo>
                <a:cubicBezTo>
                  <a:pt x="5280363" y="1919378"/>
                  <a:pt x="5157937" y="1491355"/>
                  <a:pt x="5242558" y="1801640"/>
                </a:cubicBezTo>
                <a:cubicBezTo>
                  <a:pt x="5249190" y="1874588"/>
                  <a:pt x="5252461" y="1937960"/>
                  <a:pt x="5269719" y="2009869"/>
                </a:cubicBezTo>
                <a:cubicBezTo>
                  <a:pt x="5279298" y="2049782"/>
                  <a:pt x="5293862" y="2088332"/>
                  <a:pt x="5305933" y="2127564"/>
                </a:cubicBezTo>
                <a:cubicBezTo>
                  <a:pt x="5316033" y="2274024"/>
                  <a:pt x="5318248" y="2387312"/>
                  <a:pt x="5342146" y="2525917"/>
                </a:cubicBezTo>
                <a:cubicBezTo>
                  <a:pt x="5349488" y="2568497"/>
                  <a:pt x="5360253" y="2610416"/>
                  <a:pt x="5369307" y="2652665"/>
                </a:cubicBezTo>
                <a:cubicBezTo>
                  <a:pt x="5372325" y="2697932"/>
                  <a:pt x="5371944" y="2743555"/>
                  <a:pt x="5378360" y="2788467"/>
                </a:cubicBezTo>
                <a:cubicBezTo>
                  <a:pt x="5384054" y="2828325"/>
                  <a:pt x="5397870" y="2866633"/>
                  <a:pt x="5405521" y="2906162"/>
                </a:cubicBezTo>
                <a:cubicBezTo>
                  <a:pt x="5415986" y="2960229"/>
                  <a:pt x="5424216" y="3014709"/>
                  <a:pt x="5432681" y="3069125"/>
                </a:cubicBezTo>
                <a:cubicBezTo>
                  <a:pt x="5445342" y="3150516"/>
                  <a:pt x="5468895" y="3313568"/>
                  <a:pt x="5468895" y="3313568"/>
                </a:cubicBezTo>
                <a:cubicBezTo>
                  <a:pt x="5471913" y="3355818"/>
                  <a:pt x="5471507" y="3398452"/>
                  <a:pt x="5477948" y="3440317"/>
                </a:cubicBezTo>
                <a:cubicBezTo>
                  <a:pt x="5527860" y="3764741"/>
                  <a:pt x="5488291" y="3313499"/>
                  <a:pt x="5514162" y="3675707"/>
                </a:cubicBezTo>
                <a:cubicBezTo>
                  <a:pt x="5511144" y="3880919"/>
                  <a:pt x="5510303" y="4086175"/>
                  <a:pt x="5505109" y="4291343"/>
                </a:cubicBezTo>
                <a:cubicBezTo>
                  <a:pt x="5504265" y="4324665"/>
                  <a:pt x="5503136" y="4358359"/>
                  <a:pt x="5496055" y="4390931"/>
                </a:cubicBezTo>
                <a:cubicBezTo>
                  <a:pt x="5487946" y="4428232"/>
                  <a:pt x="5470955" y="4463053"/>
                  <a:pt x="5459841" y="4499572"/>
                </a:cubicBezTo>
                <a:cubicBezTo>
                  <a:pt x="5449823" y="4532490"/>
                  <a:pt x="5442699" y="4566242"/>
                  <a:pt x="5432681" y="4599160"/>
                </a:cubicBezTo>
                <a:cubicBezTo>
                  <a:pt x="5421567" y="4635679"/>
                  <a:pt x="5406511" y="4670974"/>
                  <a:pt x="5396467" y="4707802"/>
                </a:cubicBezTo>
                <a:cubicBezTo>
                  <a:pt x="5388369" y="4737494"/>
                  <a:pt x="5384898" y="4768263"/>
                  <a:pt x="5378360" y="4798337"/>
                </a:cubicBezTo>
                <a:cubicBezTo>
                  <a:pt x="5369807" y="4837681"/>
                  <a:pt x="5359412" y="4876616"/>
                  <a:pt x="5351200" y="4916032"/>
                </a:cubicBezTo>
                <a:cubicBezTo>
                  <a:pt x="5308906" y="5119043"/>
                  <a:pt x="5355832" y="4924665"/>
                  <a:pt x="5314986" y="5088047"/>
                </a:cubicBezTo>
                <a:cubicBezTo>
                  <a:pt x="5314782" y="5089882"/>
                  <a:pt x="5301048" y="5221230"/>
                  <a:pt x="5296879" y="5232903"/>
                </a:cubicBezTo>
                <a:cubicBezTo>
                  <a:pt x="5288696" y="5255816"/>
                  <a:pt x="5271546" y="5274515"/>
                  <a:pt x="5260665" y="5296277"/>
                </a:cubicBezTo>
                <a:cubicBezTo>
                  <a:pt x="5250387" y="5316834"/>
                  <a:pt x="5242041" y="5338312"/>
                  <a:pt x="5233505" y="5359651"/>
                </a:cubicBezTo>
                <a:cubicBezTo>
                  <a:pt x="5217894" y="5398678"/>
                  <a:pt x="5198431" y="5436567"/>
                  <a:pt x="5188237" y="5477346"/>
                </a:cubicBezTo>
                <a:cubicBezTo>
                  <a:pt x="5182202" y="5501489"/>
                  <a:pt x="5178000" y="5526165"/>
                  <a:pt x="5170131" y="5549774"/>
                </a:cubicBezTo>
                <a:cubicBezTo>
                  <a:pt x="5130509" y="5668642"/>
                  <a:pt x="5159028" y="5563335"/>
                  <a:pt x="5115810" y="5658416"/>
                </a:cubicBezTo>
                <a:cubicBezTo>
                  <a:pt x="5107912" y="5675792"/>
                  <a:pt x="5106239" y="5695666"/>
                  <a:pt x="5097703" y="5712737"/>
                </a:cubicBezTo>
                <a:cubicBezTo>
                  <a:pt x="5085161" y="5737821"/>
                  <a:pt x="5044545" y="5790302"/>
                  <a:pt x="5025275" y="5812325"/>
                </a:cubicBezTo>
                <a:cubicBezTo>
                  <a:pt x="5016844" y="5821961"/>
                  <a:pt x="5006312" y="5829649"/>
                  <a:pt x="4998115" y="5839485"/>
                </a:cubicBezTo>
                <a:cubicBezTo>
                  <a:pt x="4974759" y="5867512"/>
                  <a:pt x="4985521" y="5870467"/>
                  <a:pt x="4952847" y="5893806"/>
                </a:cubicBezTo>
                <a:cubicBezTo>
                  <a:pt x="4927354" y="5912016"/>
                  <a:pt x="4909583" y="5913676"/>
                  <a:pt x="4880420" y="5920966"/>
                </a:cubicBezTo>
                <a:cubicBezTo>
                  <a:pt x="4865311" y="5919959"/>
                  <a:pt x="4579712" y="5909869"/>
                  <a:pt x="4500174" y="5884752"/>
                </a:cubicBezTo>
                <a:cubicBezTo>
                  <a:pt x="4476973" y="5877426"/>
                  <a:pt x="4459713" y="5856722"/>
                  <a:pt x="4436800" y="5848539"/>
                </a:cubicBezTo>
                <a:cubicBezTo>
                  <a:pt x="4374729" y="5826371"/>
                  <a:pt x="4309974" y="5812595"/>
                  <a:pt x="4246677" y="5794218"/>
                </a:cubicBezTo>
                <a:lnTo>
                  <a:pt x="4156142" y="5767057"/>
                </a:lnTo>
                <a:cubicBezTo>
                  <a:pt x="4123058" y="5757604"/>
                  <a:pt x="4056554" y="5739897"/>
                  <a:pt x="4056554" y="5739897"/>
                </a:cubicBezTo>
                <a:cubicBezTo>
                  <a:pt x="4032412" y="5721790"/>
                  <a:pt x="4009718" y="5701570"/>
                  <a:pt x="3984127" y="5685576"/>
                </a:cubicBezTo>
                <a:cubicBezTo>
                  <a:pt x="3961238" y="5671270"/>
                  <a:pt x="3934845" y="5663249"/>
                  <a:pt x="3911699" y="5649362"/>
                </a:cubicBezTo>
                <a:cubicBezTo>
                  <a:pt x="3838980" y="5605731"/>
                  <a:pt x="3765784" y="5562370"/>
                  <a:pt x="3703469" y="5504507"/>
                </a:cubicBezTo>
                <a:cubicBezTo>
                  <a:pt x="3678449" y="5481274"/>
                  <a:pt x="3653524" y="5457774"/>
                  <a:pt x="3631041" y="5432079"/>
                </a:cubicBezTo>
                <a:cubicBezTo>
                  <a:pt x="3590073" y="5385258"/>
                  <a:pt x="3513346" y="5287224"/>
                  <a:pt x="3513346" y="5287224"/>
                </a:cubicBezTo>
                <a:cubicBezTo>
                  <a:pt x="3424238" y="5019898"/>
                  <a:pt x="3563386" y="5417705"/>
                  <a:pt x="3431865" y="5115208"/>
                </a:cubicBezTo>
                <a:cubicBezTo>
                  <a:pt x="3415499" y="5077565"/>
                  <a:pt x="3411438" y="5035402"/>
                  <a:pt x="3395651" y="4997513"/>
                </a:cubicBezTo>
                <a:cubicBezTo>
                  <a:pt x="3381108" y="4962609"/>
                  <a:pt x="3355874" y="4932829"/>
                  <a:pt x="3341331" y="4897925"/>
                </a:cubicBezTo>
                <a:cubicBezTo>
                  <a:pt x="3325544" y="4860036"/>
                  <a:pt x="3319144" y="4818806"/>
                  <a:pt x="3305117" y="4780230"/>
                </a:cubicBezTo>
                <a:cubicBezTo>
                  <a:pt x="3294960" y="4752297"/>
                  <a:pt x="3279178" y="4726638"/>
                  <a:pt x="3268903" y="4698748"/>
                </a:cubicBezTo>
                <a:cubicBezTo>
                  <a:pt x="3242169" y="4626184"/>
                  <a:pt x="3236169" y="4575129"/>
                  <a:pt x="3214582" y="4499572"/>
                </a:cubicBezTo>
                <a:cubicBezTo>
                  <a:pt x="3165601" y="4328135"/>
                  <a:pt x="3208699" y="4511616"/>
                  <a:pt x="3160261" y="4327556"/>
                </a:cubicBezTo>
                <a:cubicBezTo>
                  <a:pt x="3127770" y="4204093"/>
                  <a:pt x="3153567" y="4289625"/>
                  <a:pt x="3133101" y="4173647"/>
                </a:cubicBezTo>
                <a:cubicBezTo>
                  <a:pt x="3128266" y="4146247"/>
                  <a:pt x="3119390" y="4119639"/>
                  <a:pt x="3114994" y="4092166"/>
                </a:cubicBezTo>
                <a:cubicBezTo>
                  <a:pt x="3107306" y="4044116"/>
                  <a:pt x="3102260" y="3995674"/>
                  <a:pt x="3096887" y="3947311"/>
                </a:cubicBezTo>
                <a:cubicBezTo>
                  <a:pt x="3093869" y="3920151"/>
                  <a:pt x="3092947" y="3892675"/>
                  <a:pt x="3087834" y="3865830"/>
                </a:cubicBezTo>
                <a:cubicBezTo>
                  <a:pt x="3080849" y="3829161"/>
                  <a:pt x="3069727" y="3793402"/>
                  <a:pt x="3060673" y="3757188"/>
                </a:cubicBezTo>
                <a:cubicBezTo>
                  <a:pt x="3057655" y="3727010"/>
                  <a:pt x="3054969" y="3696796"/>
                  <a:pt x="3051620" y="3666653"/>
                </a:cubicBezTo>
                <a:cubicBezTo>
                  <a:pt x="3048933" y="3642472"/>
                  <a:pt x="3044363" y="3618490"/>
                  <a:pt x="3042566" y="3594226"/>
                </a:cubicBezTo>
                <a:cubicBezTo>
                  <a:pt x="3038324" y="3536965"/>
                  <a:pt x="3037095" y="3479516"/>
                  <a:pt x="3033513" y="3422210"/>
                </a:cubicBezTo>
                <a:cubicBezTo>
                  <a:pt x="3028041" y="3334656"/>
                  <a:pt x="3020994" y="3247206"/>
                  <a:pt x="3015406" y="3159659"/>
                </a:cubicBezTo>
                <a:cubicBezTo>
                  <a:pt x="3002715" y="2960835"/>
                  <a:pt x="3012855" y="3053942"/>
                  <a:pt x="2997299" y="2906162"/>
                </a:cubicBezTo>
                <a:cubicBezTo>
                  <a:pt x="2994438" y="2878985"/>
                  <a:pt x="2994173" y="2851358"/>
                  <a:pt x="2988245" y="2824681"/>
                </a:cubicBezTo>
                <a:cubicBezTo>
                  <a:pt x="2982034" y="2796733"/>
                  <a:pt x="2970138" y="2770360"/>
                  <a:pt x="2961085" y="2743200"/>
                </a:cubicBezTo>
                <a:cubicBezTo>
                  <a:pt x="2960573" y="2738083"/>
                  <a:pt x="2945235" y="2581342"/>
                  <a:pt x="2942978" y="2571184"/>
                </a:cubicBezTo>
                <a:cubicBezTo>
                  <a:pt x="2936767" y="2543236"/>
                  <a:pt x="2924871" y="2516863"/>
                  <a:pt x="2915818" y="2489703"/>
                </a:cubicBezTo>
                <a:cubicBezTo>
                  <a:pt x="2912800" y="2465560"/>
                  <a:pt x="2909356" y="2441467"/>
                  <a:pt x="2906764" y="2417275"/>
                </a:cubicBezTo>
                <a:cubicBezTo>
                  <a:pt x="2900302" y="2356963"/>
                  <a:pt x="2903369" y="2295052"/>
                  <a:pt x="2888657" y="2236206"/>
                </a:cubicBezTo>
                <a:lnTo>
                  <a:pt x="2870550" y="2163778"/>
                </a:lnTo>
                <a:cubicBezTo>
                  <a:pt x="2867532" y="2133600"/>
                  <a:pt x="2864728" y="2103399"/>
                  <a:pt x="2861497" y="2073243"/>
                </a:cubicBezTo>
                <a:cubicBezTo>
                  <a:pt x="2855675" y="2018899"/>
                  <a:pt x="2843390" y="1910281"/>
                  <a:pt x="2843390" y="1910281"/>
                </a:cubicBezTo>
                <a:cubicBezTo>
                  <a:pt x="2849426" y="1596428"/>
                  <a:pt x="2847621" y="1282326"/>
                  <a:pt x="2861497" y="968721"/>
                </a:cubicBezTo>
                <a:cubicBezTo>
                  <a:pt x="2862763" y="940120"/>
                  <a:pt x="2878960" y="914177"/>
                  <a:pt x="2888657" y="887240"/>
                </a:cubicBezTo>
                <a:cubicBezTo>
                  <a:pt x="2910523" y="826502"/>
                  <a:pt x="2973734" y="647536"/>
                  <a:pt x="3015406" y="597529"/>
                </a:cubicBezTo>
                <a:lnTo>
                  <a:pt x="3060673" y="543208"/>
                </a:lnTo>
                <a:cubicBezTo>
                  <a:pt x="3091460" y="466240"/>
                  <a:pt x="3067289" y="509432"/>
                  <a:pt x="3151208" y="425513"/>
                </a:cubicBezTo>
                <a:cubicBezTo>
                  <a:pt x="3179286" y="397435"/>
                  <a:pt x="3190387" y="382920"/>
                  <a:pt x="3223636" y="362139"/>
                </a:cubicBezTo>
                <a:cubicBezTo>
                  <a:pt x="3235080" y="354986"/>
                  <a:pt x="3247778" y="350068"/>
                  <a:pt x="3259849" y="344032"/>
                </a:cubicBezTo>
                <a:cubicBezTo>
                  <a:pt x="3265885" y="334978"/>
                  <a:pt x="3269694" y="323952"/>
                  <a:pt x="3277956" y="316871"/>
                </a:cubicBezTo>
                <a:cubicBezTo>
                  <a:pt x="3291317" y="305419"/>
                  <a:pt x="3307485" y="297581"/>
                  <a:pt x="3323224" y="289711"/>
                </a:cubicBezTo>
                <a:cubicBezTo>
                  <a:pt x="3426459" y="238093"/>
                  <a:pt x="3346260" y="283884"/>
                  <a:pt x="3440919" y="244443"/>
                </a:cubicBezTo>
                <a:cubicBezTo>
                  <a:pt x="3459606" y="236657"/>
                  <a:pt x="3476552" y="225069"/>
                  <a:pt x="3495239" y="217283"/>
                </a:cubicBezTo>
                <a:cubicBezTo>
                  <a:pt x="3512857" y="209942"/>
                  <a:pt x="3531170" y="204284"/>
                  <a:pt x="3549560" y="199176"/>
                </a:cubicBezTo>
                <a:cubicBezTo>
                  <a:pt x="3602460" y="184482"/>
                  <a:pt x="3657551" y="169834"/>
                  <a:pt x="3712523" y="162962"/>
                </a:cubicBezTo>
                <a:cubicBezTo>
                  <a:pt x="3742617" y="159200"/>
                  <a:pt x="3772879" y="156927"/>
                  <a:pt x="3803057" y="153909"/>
                </a:cubicBezTo>
                <a:cubicBezTo>
                  <a:pt x="3869449" y="165980"/>
                  <a:pt x="3940209" y="163541"/>
                  <a:pt x="4002234" y="190123"/>
                </a:cubicBezTo>
                <a:cubicBezTo>
                  <a:pt x="4286040" y="311754"/>
                  <a:pt x="4172997" y="302352"/>
                  <a:pt x="4337212" y="425513"/>
                </a:cubicBezTo>
                <a:cubicBezTo>
                  <a:pt x="4377393" y="455649"/>
                  <a:pt x="4425189" y="475065"/>
                  <a:pt x="4463960" y="506994"/>
                </a:cubicBezTo>
                <a:cubicBezTo>
                  <a:pt x="4528224" y="559917"/>
                  <a:pt x="4585174" y="621149"/>
                  <a:pt x="4645030" y="679010"/>
                </a:cubicBezTo>
                <a:cubicBezTo>
                  <a:pt x="4675715" y="708672"/>
                  <a:pt x="4709362" y="735856"/>
                  <a:pt x="4735564" y="769544"/>
                </a:cubicBezTo>
                <a:cubicBezTo>
                  <a:pt x="4844954" y="910191"/>
                  <a:pt x="4787681" y="826511"/>
                  <a:pt x="4907580" y="1059255"/>
                </a:cubicBezTo>
                <a:cubicBezTo>
                  <a:pt x="4923032" y="1089249"/>
                  <a:pt x="4939870" y="1118645"/>
                  <a:pt x="4952847" y="1149790"/>
                </a:cubicBezTo>
                <a:cubicBezTo>
                  <a:pt x="4967936" y="1186004"/>
                  <a:pt x="4984340" y="1221698"/>
                  <a:pt x="4998115" y="1258432"/>
                </a:cubicBezTo>
                <a:cubicBezTo>
                  <a:pt x="5019245" y="1314777"/>
                  <a:pt x="5057201" y="1438550"/>
                  <a:pt x="5070542" y="1493822"/>
                </a:cubicBezTo>
                <a:cubicBezTo>
                  <a:pt x="5081374" y="1538697"/>
                  <a:pt x="5088649" y="1584357"/>
                  <a:pt x="5097703" y="1629624"/>
                </a:cubicBezTo>
                <a:cubicBezTo>
                  <a:pt x="5127721" y="2079924"/>
                  <a:pt x="5076384" y="1430871"/>
                  <a:pt x="5142970" y="1910281"/>
                </a:cubicBezTo>
                <a:cubicBezTo>
                  <a:pt x="5151284" y="1970138"/>
                  <a:pt x="5145858" y="2031234"/>
                  <a:pt x="5152024" y="2091350"/>
                </a:cubicBezTo>
                <a:cubicBezTo>
                  <a:pt x="5157947" y="2149096"/>
                  <a:pt x="5170573" y="2205959"/>
                  <a:pt x="5179184" y="2263366"/>
                </a:cubicBezTo>
                <a:cubicBezTo>
                  <a:pt x="5188680" y="2326675"/>
                  <a:pt x="5195820" y="2390342"/>
                  <a:pt x="5206344" y="2453489"/>
                </a:cubicBezTo>
                <a:cubicBezTo>
                  <a:pt x="5216950" y="2517125"/>
                  <a:pt x="5232121" y="2579948"/>
                  <a:pt x="5242558" y="2643612"/>
                </a:cubicBezTo>
                <a:cubicBezTo>
                  <a:pt x="5262305" y="2764067"/>
                  <a:pt x="5285827" y="2884188"/>
                  <a:pt x="5296879" y="3005750"/>
                </a:cubicBezTo>
                <a:cubicBezTo>
                  <a:pt x="5299897" y="3038946"/>
                  <a:pt x="5301799" y="3072263"/>
                  <a:pt x="5305933" y="3105339"/>
                </a:cubicBezTo>
                <a:cubicBezTo>
                  <a:pt x="5310856" y="3144726"/>
                  <a:pt x="5318616" y="3183713"/>
                  <a:pt x="5324039" y="3223034"/>
                </a:cubicBezTo>
                <a:cubicBezTo>
                  <a:pt x="5330688" y="3271238"/>
                  <a:pt x="5336772" y="3319526"/>
                  <a:pt x="5342146" y="3367889"/>
                </a:cubicBezTo>
                <a:cubicBezTo>
                  <a:pt x="5345827" y="3401018"/>
                  <a:pt x="5345489" y="3434637"/>
                  <a:pt x="5351200" y="3467477"/>
                </a:cubicBezTo>
                <a:cubicBezTo>
                  <a:pt x="5357596" y="3504253"/>
                  <a:pt x="5369307" y="3539905"/>
                  <a:pt x="5378360" y="3576119"/>
                </a:cubicBezTo>
                <a:cubicBezTo>
                  <a:pt x="5369307" y="3778313"/>
                  <a:pt x="5364147" y="3980719"/>
                  <a:pt x="5351200" y="4182701"/>
                </a:cubicBezTo>
                <a:cubicBezTo>
                  <a:pt x="5349042" y="4216372"/>
                  <a:pt x="5338640" y="4249008"/>
                  <a:pt x="5333093" y="4282289"/>
                </a:cubicBezTo>
                <a:cubicBezTo>
                  <a:pt x="5324818" y="4331940"/>
                  <a:pt x="5309368" y="4447116"/>
                  <a:pt x="5296879" y="4499572"/>
                </a:cubicBezTo>
                <a:cubicBezTo>
                  <a:pt x="5277783" y="4579775"/>
                  <a:pt x="5260067" y="4610011"/>
                  <a:pt x="5233505" y="4689695"/>
                </a:cubicBezTo>
                <a:cubicBezTo>
                  <a:pt x="5226557" y="4710538"/>
                  <a:pt x="5220164" y="4731622"/>
                  <a:pt x="5215398" y="4753069"/>
                </a:cubicBezTo>
                <a:cubicBezTo>
                  <a:pt x="5208079" y="4786006"/>
                  <a:pt x="5208437" y="4820811"/>
                  <a:pt x="5197291" y="4852657"/>
                </a:cubicBezTo>
                <a:cubicBezTo>
                  <a:pt x="5187027" y="4881983"/>
                  <a:pt x="5165919" y="4906349"/>
                  <a:pt x="5152024" y="4934139"/>
                </a:cubicBezTo>
                <a:cubicBezTo>
                  <a:pt x="5079796" y="5078595"/>
                  <a:pt x="5148404" y="4953599"/>
                  <a:pt x="5088649" y="5088047"/>
                </a:cubicBezTo>
                <a:cubicBezTo>
                  <a:pt x="5018563" y="5245740"/>
                  <a:pt x="5071829" y="5119747"/>
                  <a:pt x="5007168" y="5232903"/>
                </a:cubicBezTo>
                <a:cubicBezTo>
                  <a:pt x="4993776" y="5256339"/>
                  <a:pt x="4984346" y="5281895"/>
                  <a:pt x="4970954" y="5305331"/>
                </a:cubicBezTo>
                <a:cubicBezTo>
                  <a:pt x="4960157" y="5324225"/>
                  <a:pt x="4946088" y="5341082"/>
                  <a:pt x="4934740" y="5359651"/>
                </a:cubicBezTo>
                <a:cubicBezTo>
                  <a:pt x="4912878" y="5395425"/>
                  <a:pt x="4895734" y="5434177"/>
                  <a:pt x="4871366" y="5468293"/>
                </a:cubicBezTo>
                <a:cubicBezTo>
                  <a:pt x="4856277" y="5489418"/>
                  <a:pt x="4839179" y="5509243"/>
                  <a:pt x="4826099" y="5531667"/>
                </a:cubicBezTo>
                <a:cubicBezTo>
                  <a:pt x="4742451" y="5675065"/>
                  <a:pt x="4887536" y="5463576"/>
                  <a:pt x="4780832" y="5631255"/>
                </a:cubicBezTo>
                <a:cubicBezTo>
                  <a:pt x="4751897" y="5676724"/>
                  <a:pt x="4742430" y="5674458"/>
                  <a:pt x="4708404" y="5712737"/>
                </a:cubicBezTo>
                <a:cubicBezTo>
                  <a:pt x="4672645" y="5752966"/>
                  <a:pt x="4670630" y="5768305"/>
                  <a:pt x="4626923" y="5803271"/>
                </a:cubicBezTo>
                <a:cubicBezTo>
                  <a:pt x="4613182" y="5814264"/>
                  <a:pt x="4596501" y="5820985"/>
                  <a:pt x="4581655" y="5830432"/>
                </a:cubicBezTo>
                <a:cubicBezTo>
                  <a:pt x="4551442" y="5849658"/>
                  <a:pt x="4524884" y="5872091"/>
                  <a:pt x="4491121" y="5884752"/>
                </a:cubicBezTo>
                <a:cubicBezTo>
                  <a:pt x="4479470" y="5889121"/>
                  <a:pt x="4466558" y="5889437"/>
                  <a:pt x="4454907" y="5893806"/>
                </a:cubicBezTo>
                <a:cubicBezTo>
                  <a:pt x="4442270" y="5898545"/>
                  <a:pt x="4431330" y="5907174"/>
                  <a:pt x="4418693" y="5911913"/>
                </a:cubicBezTo>
                <a:cubicBezTo>
                  <a:pt x="4382951" y="5925316"/>
                  <a:pt x="4344194" y="5931056"/>
                  <a:pt x="4310051" y="5948127"/>
                </a:cubicBezTo>
                <a:cubicBezTo>
                  <a:pt x="4297980" y="5954163"/>
                  <a:pt x="4286764" y="5962356"/>
                  <a:pt x="4273837" y="5966234"/>
                </a:cubicBezTo>
                <a:cubicBezTo>
                  <a:pt x="4256255" y="5971509"/>
                  <a:pt x="4237624" y="5972269"/>
                  <a:pt x="4219517" y="5975287"/>
                </a:cubicBezTo>
                <a:cubicBezTo>
                  <a:pt x="4182392" y="5987662"/>
                  <a:pt x="4139763" y="6002745"/>
                  <a:pt x="4101822" y="6011501"/>
                </a:cubicBezTo>
                <a:cubicBezTo>
                  <a:pt x="4083935" y="6015629"/>
                  <a:pt x="4065608" y="6017536"/>
                  <a:pt x="4047501" y="6020554"/>
                </a:cubicBezTo>
                <a:cubicBezTo>
                  <a:pt x="4035430" y="6026590"/>
                  <a:pt x="4024214" y="6034783"/>
                  <a:pt x="4011287" y="6038661"/>
                </a:cubicBezTo>
                <a:cubicBezTo>
                  <a:pt x="3993704" y="6043936"/>
                  <a:pt x="3975323" y="6047715"/>
                  <a:pt x="3956966" y="6047715"/>
                </a:cubicBezTo>
                <a:cubicBezTo>
                  <a:pt x="3833199" y="6047715"/>
                  <a:pt x="3709505" y="6041679"/>
                  <a:pt x="3585774" y="6038661"/>
                </a:cubicBezTo>
                <a:cubicBezTo>
                  <a:pt x="3555596" y="6023572"/>
                  <a:pt x="3526566" y="6005925"/>
                  <a:pt x="3495239" y="5993394"/>
                </a:cubicBezTo>
                <a:cubicBezTo>
                  <a:pt x="3480150" y="5987358"/>
                  <a:pt x="3464508" y="5982555"/>
                  <a:pt x="3449972" y="5975287"/>
                </a:cubicBezTo>
                <a:cubicBezTo>
                  <a:pt x="3351360" y="5925981"/>
                  <a:pt x="3461508" y="5967061"/>
                  <a:pt x="3350384" y="5930020"/>
                </a:cubicBezTo>
                <a:cubicBezTo>
                  <a:pt x="3308045" y="5887680"/>
                  <a:pt x="3254788" y="5831419"/>
                  <a:pt x="3205529" y="5803271"/>
                </a:cubicBezTo>
                <a:cubicBezTo>
                  <a:pt x="3133066" y="5761864"/>
                  <a:pt x="3143395" y="5773044"/>
                  <a:pt x="3078780" y="5712737"/>
                </a:cubicBezTo>
                <a:cubicBezTo>
                  <a:pt x="3053820" y="5689441"/>
                  <a:pt x="3027314" y="5667260"/>
                  <a:pt x="3006352" y="5640309"/>
                </a:cubicBezTo>
                <a:cubicBezTo>
                  <a:pt x="2932497" y="5545353"/>
                  <a:pt x="2967308" y="5583158"/>
                  <a:pt x="2906764" y="5522614"/>
                </a:cubicBezTo>
                <a:cubicBezTo>
                  <a:pt x="2903746" y="5513560"/>
                  <a:pt x="2901587" y="5504174"/>
                  <a:pt x="2897711" y="5495453"/>
                </a:cubicBezTo>
                <a:cubicBezTo>
                  <a:pt x="2889489" y="5476954"/>
                  <a:pt x="2876952" y="5460338"/>
                  <a:pt x="2870550" y="5441133"/>
                </a:cubicBezTo>
                <a:cubicBezTo>
                  <a:pt x="2864745" y="5423718"/>
                  <a:pt x="2868087" y="5403945"/>
                  <a:pt x="2861497" y="5386812"/>
                </a:cubicBezTo>
                <a:cubicBezTo>
                  <a:pt x="2852763" y="5364103"/>
                  <a:pt x="2835479" y="5345529"/>
                  <a:pt x="2825283" y="5323438"/>
                </a:cubicBezTo>
                <a:cubicBezTo>
                  <a:pt x="2817285" y="5306108"/>
                  <a:pt x="2813212" y="5287224"/>
                  <a:pt x="2807176" y="5269117"/>
                </a:cubicBezTo>
                <a:cubicBezTo>
                  <a:pt x="2804158" y="5247992"/>
                  <a:pt x="2802055" y="5226717"/>
                  <a:pt x="2798123" y="5205743"/>
                </a:cubicBezTo>
                <a:cubicBezTo>
                  <a:pt x="2792996" y="5178396"/>
                  <a:pt x="2784590" y="5151706"/>
                  <a:pt x="2780016" y="5124261"/>
                </a:cubicBezTo>
                <a:cubicBezTo>
                  <a:pt x="2775523" y="5097305"/>
                  <a:pt x="2773980" y="5069940"/>
                  <a:pt x="2770962" y="5042780"/>
                </a:cubicBezTo>
                <a:cubicBezTo>
                  <a:pt x="2773980" y="4750051"/>
                  <a:pt x="2774441" y="4457285"/>
                  <a:pt x="2780016" y="4164594"/>
                </a:cubicBezTo>
                <a:cubicBezTo>
                  <a:pt x="2780100" y="4160188"/>
                  <a:pt x="2795816" y="4038022"/>
                  <a:pt x="2798123" y="4028792"/>
                </a:cubicBezTo>
                <a:cubicBezTo>
                  <a:pt x="2805067" y="4001017"/>
                  <a:pt x="2816230" y="3974471"/>
                  <a:pt x="2825283" y="3947311"/>
                </a:cubicBezTo>
                <a:cubicBezTo>
                  <a:pt x="2831319" y="3892990"/>
                  <a:pt x="2835283" y="3838399"/>
                  <a:pt x="2843390" y="3784348"/>
                </a:cubicBezTo>
                <a:cubicBezTo>
                  <a:pt x="2852443" y="3723992"/>
                  <a:pt x="2863335" y="3663883"/>
                  <a:pt x="2870550" y="3603279"/>
                </a:cubicBezTo>
                <a:cubicBezTo>
                  <a:pt x="2878431" y="3537081"/>
                  <a:pt x="2882621" y="3470495"/>
                  <a:pt x="2888657" y="3404103"/>
                </a:cubicBezTo>
                <a:cubicBezTo>
                  <a:pt x="2891675" y="3147588"/>
                  <a:pt x="2887031" y="2890868"/>
                  <a:pt x="2897711" y="2634558"/>
                </a:cubicBezTo>
                <a:cubicBezTo>
                  <a:pt x="2899143" y="2600179"/>
                  <a:pt x="2918716" y="2568823"/>
                  <a:pt x="2924871" y="2534970"/>
                </a:cubicBezTo>
                <a:cubicBezTo>
                  <a:pt x="2930834" y="2502175"/>
                  <a:pt x="2928932" y="2468339"/>
                  <a:pt x="2933925" y="2435382"/>
                </a:cubicBezTo>
                <a:cubicBezTo>
                  <a:pt x="2944034" y="2368663"/>
                  <a:pt x="2963423" y="2303351"/>
                  <a:pt x="2970138" y="2236206"/>
                </a:cubicBezTo>
                <a:cubicBezTo>
                  <a:pt x="2997587" y="1961731"/>
                  <a:pt x="2962616" y="2303905"/>
                  <a:pt x="2988245" y="2073243"/>
                </a:cubicBezTo>
                <a:cubicBezTo>
                  <a:pt x="2991594" y="2043100"/>
                  <a:pt x="2991967" y="2012565"/>
                  <a:pt x="2997299" y="1982709"/>
                </a:cubicBezTo>
                <a:cubicBezTo>
                  <a:pt x="3007081" y="1927929"/>
                  <a:pt x="3033513" y="1819746"/>
                  <a:pt x="3033513" y="1819746"/>
                </a:cubicBezTo>
                <a:cubicBezTo>
                  <a:pt x="3036531" y="1765425"/>
                  <a:pt x="3034872" y="1710642"/>
                  <a:pt x="3042566" y="1656784"/>
                </a:cubicBezTo>
                <a:cubicBezTo>
                  <a:pt x="3047022" y="1625594"/>
                  <a:pt x="3064749" y="1597360"/>
                  <a:pt x="3069727" y="1566249"/>
                </a:cubicBezTo>
                <a:cubicBezTo>
                  <a:pt x="3076895" y="1521451"/>
                  <a:pt x="3075162" y="1475670"/>
                  <a:pt x="3078780" y="1430447"/>
                </a:cubicBezTo>
                <a:cubicBezTo>
                  <a:pt x="3080307" y="1411365"/>
                  <a:pt x="3092053" y="1293264"/>
                  <a:pt x="3096887" y="1267485"/>
                </a:cubicBezTo>
                <a:cubicBezTo>
                  <a:pt x="3101473" y="1243026"/>
                  <a:pt x="3108958" y="1219200"/>
                  <a:pt x="3114994" y="1195057"/>
                </a:cubicBezTo>
                <a:cubicBezTo>
                  <a:pt x="3118606" y="1158931"/>
                  <a:pt x="3133390" y="998224"/>
                  <a:pt x="3142154" y="977774"/>
                </a:cubicBezTo>
                <a:lnTo>
                  <a:pt x="3169315" y="914400"/>
                </a:lnTo>
                <a:cubicBezTo>
                  <a:pt x="3184358" y="839181"/>
                  <a:pt x="3170091" y="894352"/>
                  <a:pt x="3205529" y="805758"/>
                </a:cubicBezTo>
                <a:cubicBezTo>
                  <a:pt x="3230668" y="742911"/>
                  <a:pt x="3192396" y="821977"/>
                  <a:pt x="3232689" y="733331"/>
                </a:cubicBezTo>
                <a:cubicBezTo>
                  <a:pt x="3241066" y="714901"/>
                  <a:pt x="3252063" y="697697"/>
                  <a:pt x="3259849" y="679010"/>
                </a:cubicBezTo>
                <a:cubicBezTo>
                  <a:pt x="3267190" y="661392"/>
                  <a:pt x="3268816" y="641445"/>
                  <a:pt x="3277956" y="624689"/>
                </a:cubicBezTo>
                <a:cubicBezTo>
                  <a:pt x="3287209" y="607725"/>
                  <a:pt x="3303026" y="595209"/>
                  <a:pt x="3314170" y="579422"/>
                </a:cubicBezTo>
                <a:cubicBezTo>
                  <a:pt x="3339270" y="543864"/>
                  <a:pt x="3360484" y="505599"/>
                  <a:pt x="3386598" y="470780"/>
                </a:cubicBezTo>
                <a:cubicBezTo>
                  <a:pt x="3395651" y="458709"/>
                  <a:pt x="3403462" y="445597"/>
                  <a:pt x="3413758" y="434566"/>
                </a:cubicBezTo>
                <a:cubicBezTo>
                  <a:pt x="3537231" y="302272"/>
                  <a:pt x="3472087" y="370199"/>
                  <a:pt x="3576721" y="289711"/>
                </a:cubicBezTo>
                <a:cubicBezTo>
                  <a:pt x="3595403" y="275340"/>
                  <a:pt x="3610968" y="256796"/>
                  <a:pt x="3631041" y="244443"/>
                </a:cubicBezTo>
                <a:cubicBezTo>
                  <a:pt x="3650615" y="232398"/>
                  <a:pt x="3673859" y="227561"/>
                  <a:pt x="3694416" y="217283"/>
                </a:cubicBezTo>
                <a:cubicBezTo>
                  <a:pt x="3716178" y="206402"/>
                  <a:pt x="3736322" y="192519"/>
                  <a:pt x="3757790" y="181069"/>
                </a:cubicBezTo>
                <a:cubicBezTo>
                  <a:pt x="3881258" y="115219"/>
                  <a:pt x="3777497" y="168464"/>
                  <a:pt x="3902645" y="126748"/>
                </a:cubicBezTo>
                <a:cubicBezTo>
                  <a:pt x="3951567" y="110441"/>
                  <a:pt x="3996634" y="80906"/>
                  <a:pt x="4047501" y="72428"/>
                </a:cubicBezTo>
                <a:lnTo>
                  <a:pt x="4156142" y="54321"/>
                </a:lnTo>
                <a:cubicBezTo>
                  <a:pt x="4228570" y="57339"/>
                  <a:pt x="4301860" y="51831"/>
                  <a:pt x="4373426" y="63374"/>
                </a:cubicBezTo>
                <a:cubicBezTo>
                  <a:pt x="4397446" y="67248"/>
                  <a:pt x="4417002" y="85446"/>
                  <a:pt x="4436800" y="99588"/>
                </a:cubicBezTo>
                <a:cubicBezTo>
                  <a:pt x="4535392" y="170011"/>
                  <a:pt x="4639605" y="248071"/>
                  <a:pt x="4726511" y="334978"/>
                </a:cubicBezTo>
                <a:cubicBezTo>
                  <a:pt x="4818931" y="427399"/>
                  <a:pt x="4896099" y="547408"/>
                  <a:pt x="4952847" y="660903"/>
                </a:cubicBezTo>
                <a:cubicBezTo>
                  <a:pt x="5027292" y="809791"/>
                  <a:pt x="5038928" y="817777"/>
                  <a:pt x="5088649" y="986828"/>
                </a:cubicBezTo>
                <a:cubicBezTo>
                  <a:pt x="5100841" y="1028281"/>
                  <a:pt x="5104160" y="1071968"/>
                  <a:pt x="5115810" y="1113576"/>
                </a:cubicBezTo>
                <a:cubicBezTo>
                  <a:pt x="5125334" y="1147590"/>
                  <a:pt x="5142730" y="1179086"/>
                  <a:pt x="5152024" y="1213164"/>
                </a:cubicBezTo>
                <a:cubicBezTo>
                  <a:pt x="5164851" y="1260196"/>
                  <a:pt x="5181696" y="1398943"/>
                  <a:pt x="5188237" y="1439501"/>
                </a:cubicBezTo>
                <a:cubicBezTo>
                  <a:pt x="5196532" y="1490932"/>
                  <a:pt x="5206344" y="1542107"/>
                  <a:pt x="5215398" y="1593410"/>
                </a:cubicBezTo>
                <a:cubicBezTo>
                  <a:pt x="5215596" y="1607466"/>
                  <a:pt x="5215006" y="2195689"/>
                  <a:pt x="5233505" y="2399168"/>
                </a:cubicBezTo>
                <a:cubicBezTo>
                  <a:pt x="5237640" y="2444648"/>
                  <a:pt x="5245576" y="2489703"/>
                  <a:pt x="5251612" y="2534970"/>
                </a:cubicBezTo>
                <a:cubicBezTo>
                  <a:pt x="5239541" y="3032911"/>
                  <a:pt x="5231371" y="3530961"/>
                  <a:pt x="5215398" y="4028792"/>
                </a:cubicBezTo>
                <a:cubicBezTo>
                  <a:pt x="5213260" y="4095423"/>
                  <a:pt x="5215606" y="4163867"/>
                  <a:pt x="5197291" y="4227968"/>
                </a:cubicBezTo>
                <a:cubicBezTo>
                  <a:pt x="5031482" y="4808299"/>
                  <a:pt x="5220043" y="4165231"/>
                  <a:pt x="5106756" y="4517679"/>
                </a:cubicBezTo>
                <a:cubicBezTo>
                  <a:pt x="5090392" y="4568590"/>
                  <a:pt x="5082923" y="4622596"/>
                  <a:pt x="5061489" y="4671588"/>
                </a:cubicBezTo>
                <a:cubicBezTo>
                  <a:pt x="4991062" y="4832565"/>
                  <a:pt x="5025231" y="4771250"/>
                  <a:pt x="4970954" y="4861711"/>
                </a:cubicBezTo>
                <a:cubicBezTo>
                  <a:pt x="4964918" y="4882836"/>
                  <a:pt x="4961297" y="4904805"/>
                  <a:pt x="4952847" y="4925085"/>
                </a:cubicBezTo>
                <a:cubicBezTo>
                  <a:pt x="4935294" y="4967212"/>
                  <a:pt x="4907840" y="4988112"/>
                  <a:pt x="4880420" y="5024673"/>
                </a:cubicBezTo>
                <a:cubicBezTo>
                  <a:pt x="4867363" y="5042083"/>
                  <a:pt x="4855890" y="5060634"/>
                  <a:pt x="4844206" y="5078994"/>
                </a:cubicBezTo>
                <a:cubicBezTo>
                  <a:pt x="4834759" y="5093840"/>
                  <a:pt x="4828038" y="5110520"/>
                  <a:pt x="4817045" y="5124261"/>
                </a:cubicBezTo>
                <a:cubicBezTo>
                  <a:pt x="4803714" y="5140924"/>
                  <a:pt x="4786053" y="5153668"/>
                  <a:pt x="4771778" y="5169529"/>
                </a:cubicBezTo>
                <a:cubicBezTo>
                  <a:pt x="4682162" y="5269103"/>
                  <a:pt x="4807718" y="5158255"/>
                  <a:pt x="4635976" y="5314384"/>
                </a:cubicBezTo>
                <a:cubicBezTo>
                  <a:pt x="4591010" y="5355262"/>
                  <a:pt x="4515835" y="5412144"/>
                  <a:pt x="4463960" y="5450186"/>
                </a:cubicBezTo>
                <a:cubicBezTo>
                  <a:pt x="4443026" y="5465538"/>
                  <a:pt x="4423126" y="5482573"/>
                  <a:pt x="4400586" y="5495453"/>
                </a:cubicBezTo>
                <a:cubicBezTo>
                  <a:pt x="4379461" y="5507524"/>
                  <a:pt x="4357933" y="5518915"/>
                  <a:pt x="4337212" y="5531667"/>
                </a:cubicBezTo>
                <a:cubicBezTo>
                  <a:pt x="4124063" y="5662836"/>
                  <a:pt x="4450392" y="5465265"/>
                  <a:pt x="4228570" y="5613148"/>
                </a:cubicBezTo>
                <a:cubicBezTo>
                  <a:pt x="4125566" y="5681818"/>
                  <a:pt x="4095797" y="5681948"/>
                  <a:pt x="3984127" y="5748950"/>
                </a:cubicBezTo>
                <a:cubicBezTo>
                  <a:pt x="3969038" y="5758004"/>
                  <a:pt x="3955283" y="5769794"/>
                  <a:pt x="3938859" y="5776111"/>
                </a:cubicBezTo>
                <a:cubicBezTo>
                  <a:pt x="3915632" y="5785044"/>
                  <a:pt x="3889868" y="5785848"/>
                  <a:pt x="3866432" y="5794218"/>
                </a:cubicBezTo>
                <a:cubicBezTo>
                  <a:pt x="3847367" y="5801027"/>
                  <a:pt x="3830456" y="5812817"/>
                  <a:pt x="3812111" y="5821378"/>
                </a:cubicBezTo>
                <a:cubicBezTo>
                  <a:pt x="3785177" y="5833947"/>
                  <a:pt x="3758226" y="5846553"/>
                  <a:pt x="3730630" y="5857592"/>
                </a:cubicBezTo>
                <a:cubicBezTo>
                  <a:pt x="3692848" y="5872705"/>
                  <a:pt x="3651631" y="5881899"/>
                  <a:pt x="3612935" y="5893806"/>
                </a:cubicBezTo>
                <a:cubicBezTo>
                  <a:pt x="3594693" y="5899419"/>
                  <a:pt x="3577410" y="5908596"/>
                  <a:pt x="3558614" y="5911913"/>
                </a:cubicBezTo>
                <a:cubicBezTo>
                  <a:pt x="3525788" y="5917706"/>
                  <a:pt x="3492131" y="5917071"/>
                  <a:pt x="3459026" y="5920966"/>
                </a:cubicBezTo>
                <a:cubicBezTo>
                  <a:pt x="3440795" y="5923111"/>
                  <a:pt x="3422812" y="5927002"/>
                  <a:pt x="3404705" y="5930020"/>
                </a:cubicBezTo>
                <a:cubicBezTo>
                  <a:pt x="3217600" y="5927002"/>
                  <a:pt x="3030343" y="5929095"/>
                  <a:pt x="2843390" y="5920966"/>
                </a:cubicBezTo>
                <a:cubicBezTo>
                  <a:pt x="2821441" y="5920012"/>
                  <a:pt x="2801498" y="5907462"/>
                  <a:pt x="2780016" y="5902859"/>
                </a:cubicBezTo>
                <a:cubicBezTo>
                  <a:pt x="2759150" y="5898388"/>
                  <a:pt x="2737690" y="5897314"/>
                  <a:pt x="2716641" y="5893806"/>
                </a:cubicBezTo>
                <a:cubicBezTo>
                  <a:pt x="2701463" y="5891276"/>
                  <a:pt x="2686463" y="5887770"/>
                  <a:pt x="2671374" y="5884752"/>
                </a:cubicBezTo>
                <a:cubicBezTo>
                  <a:pt x="2647231" y="5872681"/>
                  <a:pt x="2613918" y="5870998"/>
                  <a:pt x="2598946" y="5848539"/>
                </a:cubicBezTo>
                <a:cubicBezTo>
                  <a:pt x="2592910" y="5839485"/>
                  <a:pt x="2587562" y="5829934"/>
                  <a:pt x="2580839" y="5821378"/>
                </a:cubicBezTo>
                <a:cubicBezTo>
                  <a:pt x="2554340" y="5787652"/>
                  <a:pt x="2519897" y="5759444"/>
                  <a:pt x="2499358" y="5721790"/>
                </a:cubicBezTo>
                <a:cubicBezTo>
                  <a:pt x="2481251" y="5688594"/>
                  <a:pt x="2464940" y="5654353"/>
                  <a:pt x="2445037" y="5622202"/>
                </a:cubicBezTo>
                <a:cubicBezTo>
                  <a:pt x="2425648" y="5590881"/>
                  <a:pt x="2398137" y="5564615"/>
                  <a:pt x="2381663" y="5531667"/>
                </a:cubicBezTo>
                <a:cubicBezTo>
                  <a:pt x="2349583" y="5467507"/>
                  <a:pt x="2327181" y="5398949"/>
                  <a:pt x="2300182" y="5332491"/>
                </a:cubicBezTo>
                <a:cubicBezTo>
                  <a:pt x="2287949" y="5302378"/>
                  <a:pt x="2263968" y="5241956"/>
                  <a:pt x="2263968" y="5241956"/>
                </a:cubicBezTo>
                <a:cubicBezTo>
                  <a:pt x="2259163" y="5189098"/>
                  <a:pt x="2254341" y="5123649"/>
                  <a:pt x="2245861" y="5069941"/>
                </a:cubicBezTo>
                <a:cubicBezTo>
                  <a:pt x="2240599" y="5036613"/>
                  <a:pt x="2233790" y="5003548"/>
                  <a:pt x="2227754" y="4970352"/>
                </a:cubicBezTo>
                <a:cubicBezTo>
                  <a:pt x="2236808" y="4659516"/>
                  <a:pt x="2243615" y="4348607"/>
                  <a:pt x="2254915" y="4037845"/>
                </a:cubicBezTo>
                <a:cubicBezTo>
                  <a:pt x="2255690" y="4016520"/>
                  <a:pt x="2260260" y="3995485"/>
                  <a:pt x="2263968" y="3974471"/>
                </a:cubicBezTo>
                <a:cubicBezTo>
                  <a:pt x="2269316" y="3944164"/>
                  <a:pt x="2273391" y="3913462"/>
                  <a:pt x="2282075" y="3883937"/>
                </a:cubicBezTo>
                <a:cubicBezTo>
                  <a:pt x="2288560" y="3861888"/>
                  <a:pt x="2300182" y="3841687"/>
                  <a:pt x="2309236" y="3820562"/>
                </a:cubicBezTo>
                <a:cubicBezTo>
                  <a:pt x="2353165" y="3600907"/>
                  <a:pt x="2299137" y="3845841"/>
                  <a:pt x="2354503" y="3657600"/>
                </a:cubicBezTo>
                <a:cubicBezTo>
                  <a:pt x="2362354" y="3630908"/>
                  <a:pt x="2365862" y="3603111"/>
                  <a:pt x="2372610" y="3576119"/>
                </a:cubicBezTo>
                <a:cubicBezTo>
                  <a:pt x="2380955" y="3542738"/>
                  <a:pt x="2391800" y="3510004"/>
                  <a:pt x="2399770" y="3476531"/>
                </a:cubicBezTo>
                <a:cubicBezTo>
                  <a:pt x="2406898" y="3446592"/>
                  <a:pt x="2410413" y="3415853"/>
                  <a:pt x="2417877" y="3385996"/>
                </a:cubicBezTo>
                <a:cubicBezTo>
                  <a:pt x="2499910" y="3057860"/>
                  <a:pt x="2396805" y="3512503"/>
                  <a:pt x="2463144" y="3213980"/>
                </a:cubicBezTo>
                <a:cubicBezTo>
                  <a:pt x="2502333" y="2822110"/>
                  <a:pt x="2432105" y="3439879"/>
                  <a:pt x="2508412" y="3032911"/>
                </a:cubicBezTo>
                <a:cubicBezTo>
                  <a:pt x="2520698" y="2967387"/>
                  <a:pt x="2514688" y="2899343"/>
                  <a:pt x="2526519" y="2833735"/>
                </a:cubicBezTo>
                <a:cubicBezTo>
                  <a:pt x="2547955" y="2714864"/>
                  <a:pt x="2593019" y="2600505"/>
                  <a:pt x="2608000" y="2480649"/>
                </a:cubicBezTo>
                <a:cubicBezTo>
                  <a:pt x="2611018" y="2456507"/>
                  <a:pt x="2614506" y="2432419"/>
                  <a:pt x="2617053" y="2408222"/>
                </a:cubicBezTo>
                <a:cubicBezTo>
                  <a:pt x="2620542" y="2375072"/>
                  <a:pt x="2621603" y="2341661"/>
                  <a:pt x="2626107" y="2308634"/>
                </a:cubicBezTo>
                <a:cubicBezTo>
                  <a:pt x="2630666" y="2275203"/>
                  <a:pt x="2639442" y="2242446"/>
                  <a:pt x="2644214" y="2209045"/>
                </a:cubicBezTo>
                <a:cubicBezTo>
                  <a:pt x="2648503" y="2179021"/>
                  <a:pt x="2649123" y="2148555"/>
                  <a:pt x="2653267" y="2118511"/>
                </a:cubicBezTo>
                <a:cubicBezTo>
                  <a:pt x="2672205" y="1981209"/>
                  <a:pt x="2675948" y="1968895"/>
                  <a:pt x="2698535" y="1855960"/>
                </a:cubicBezTo>
                <a:cubicBezTo>
                  <a:pt x="2700120" y="1840110"/>
                  <a:pt x="2711760" y="1716184"/>
                  <a:pt x="2716641" y="1692998"/>
                </a:cubicBezTo>
                <a:cubicBezTo>
                  <a:pt x="2723730" y="1659328"/>
                  <a:pt x="2734748" y="1626606"/>
                  <a:pt x="2743802" y="1593410"/>
                </a:cubicBezTo>
                <a:cubicBezTo>
                  <a:pt x="2746820" y="1569267"/>
                  <a:pt x="2748855" y="1544981"/>
                  <a:pt x="2752855" y="1520982"/>
                </a:cubicBezTo>
                <a:cubicBezTo>
                  <a:pt x="2754901" y="1508708"/>
                  <a:pt x="2759683" y="1497010"/>
                  <a:pt x="2761909" y="1484768"/>
                </a:cubicBezTo>
                <a:cubicBezTo>
                  <a:pt x="2765726" y="1463773"/>
                  <a:pt x="2765100" y="1441912"/>
                  <a:pt x="2770962" y="1421394"/>
                </a:cubicBezTo>
                <a:cubicBezTo>
                  <a:pt x="2777276" y="1399295"/>
                  <a:pt x="2789069" y="1379145"/>
                  <a:pt x="2798123" y="1358020"/>
                </a:cubicBezTo>
                <a:cubicBezTo>
                  <a:pt x="2804159" y="1327842"/>
                  <a:pt x="2809554" y="1297528"/>
                  <a:pt x="2816230" y="1267485"/>
                </a:cubicBezTo>
                <a:cubicBezTo>
                  <a:pt x="2827377" y="1217323"/>
                  <a:pt x="2845670" y="1152004"/>
                  <a:pt x="2861497" y="1104523"/>
                </a:cubicBezTo>
                <a:cubicBezTo>
                  <a:pt x="2869651" y="1080062"/>
                  <a:pt x="2877753" y="1055460"/>
                  <a:pt x="2888657" y="1032095"/>
                </a:cubicBezTo>
                <a:cubicBezTo>
                  <a:pt x="2920047" y="964830"/>
                  <a:pt x="2943708" y="892302"/>
                  <a:pt x="2988245" y="832919"/>
                </a:cubicBezTo>
                <a:cubicBezTo>
                  <a:pt x="3006352" y="808776"/>
                  <a:pt x="3027213" y="786472"/>
                  <a:pt x="3042566" y="760491"/>
                </a:cubicBezTo>
                <a:cubicBezTo>
                  <a:pt x="3066596" y="719824"/>
                  <a:pt x="3084815" y="675992"/>
                  <a:pt x="3105940" y="633743"/>
                </a:cubicBezTo>
                <a:cubicBezTo>
                  <a:pt x="3121029" y="603565"/>
                  <a:pt x="3133849" y="572140"/>
                  <a:pt x="3151208" y="543208"/>
                </a:cubicBezTo>
                <a:cubicBezTo>
                  <a:pt x="3259449" y="362805"/>
                  <a:pt x="3068225" y="678787"/>
                  <a:pt x="3223636" y="434566"/>
                </a:cubicBezTo>
                <a:cubicBezTo>
                  <a:pt x="3230882" y="423180"/>
                  <a:pt x="3233898" y="409334"/>
                  <a:pt x="3241742" y="398352"/>
                </a:cubicBezTo>
                <a:cubicBezTo>
                  <a:pt x="3296733" y="321364"/>
                  <a:pt x="3293741" y="321117"/>
                  <a:pt x="3350384" y="280657"/>
                </a:cubicBezTo>
                <a:cubicBezTo>
                  <a:pt x="3359238" y="274333"/>
                  <a:pt x="3367812" y="267416"/>
                  <a:pt x="3377544" y="262550"/>
                </a:cubicBezTo>
                <a:cubicBezTo>
                  <a:pt x="3389638" y="256503"/>
                  <a:pt x="3430483" y="246762"/>
                  <a:pt x="3440919" y="244443"/>
                </a:cubicBezTo>
                <a:cubicBezTo>
                  <a:pt x="3508445" y="229437"/>
                  <a:pt x="3537775" y="228512"/>
                  <a:pt x="3621988" y="217283"/>
                </a:cubicBezTo>
                <a:lnTo>
                  <a:pt x="4273837" y="226337"/>
                </a:lnTo>
                <a:cubicBezTo>
                  <a:pt x="4293120" y="227589"/>
                  <a:pt x="4302882" y="252053"/>
                  <a:pt x="4319105" y="262550"/>
                </a:cubicBezTo>
                <a:cubicBezTo>
                  <a:pt x="4430808" y="334828"/>
                  <a:pt x="4445379" y="322930"/>
                  <a:pt x="4554495" y="416459"/>
                </a:cubicBezTo>
                <a:cubicBezTo>
                  <a:pt x="4575620" y="434566"/>
                  <a:pt x="4595611" y="454086"/>
                  <a:pt x="4617869" y="470780"/>
                </a:cubicBezTo>
                <a:cubicBezTo>
                  <a:pt x="4643983" y="490366"/>
                  <a:pt x="4675536" y="502775"/>
                  <a:pt x="4699350" y="525101"/>
                </a:cubicBezTo>
                <a:cubicBezTo>
                  <a:pt x="4724452" y="548634"/>
                  <a:pt x="4743139" y="578292"/>
                  <a:pt x="4762725" y="606582"/>
                </a:cubicBezTo>
                <a:cubicBezTo>
                  <a:pt x="4830078" y="703869"/>
                  <a:pt x="4862905" y="752741"/>
                  <a:pt x="4907580" y="851026"/>
                </a:cubicBezTo>
                <a:cubicBezTo>
                  <a:pt x="4923814" y="886741"/>
                  <a:pt x="4941310" y="922170"/>
                  <a:pt x="4952847" y="959667"/>
                </a:cubicBezTo>
                <a:cubicBezTo>
                  <a:pt x="4965554" y="1000965"/>
                  <a:pt x="4968138" y="1044870"/>
                  <a:pt x="4980008" y="1086416"/>
                </a:cubicBezTo>
                <a:cubicBezTo>
                  <a:pt x="5057733" y="1358452"/>
                  <a:pt x="4995366" y="1056972"/>
                  <a:pt x="5070542" y="1367073"/>
                </a:cubicBezTo>
                <a:cubicBezTo>
                  <a:pt x="5082116" y="1414817"/>
                  <a:pt x="5088068" y="1463756"/>
                  <a:pt x="5097703" y="1511929"/>
                </a:cubicBezTo>
                <a:cubicBezTo>
                  <a:pt x="5109195" y="1569386"/>
                  <a:pt x="5121846" y="1626606"/>
                  <a:pt x="5133917" y="1683944"/>
                </a:cubicBezTo>
                <a:cubicBezTo>
                  <a:pt x="5165122" y="2152047"/>
                  <a:pt x="5108489" y="1462191"/>
                  <a:pt x="5188237" y="1964602"/>
                </a:cubicBezTo>
                <a:cubicBezTo>
                  <a:pt x="5210598" y="2105476"/>
                  <a:pt x="5233505" y="2390115"/>
                  <a:pt x="5233505" y="2390115"/>
                </a:cubicBezTo>
                <a:cubicBezTo>
                  <a:pt x="5236523" y="2471596"/>
                  <a:pt x="5242558" y="2553021"/>
                  <a:pt x="5242558" y="2634558"/>
                </a:cubicBezTo>
                <a:cubicBezTo>
                  <a:pt x="5242558" y="4422653"/>
                  <a:pt x="5363358" y="3851861"/>
                  <a:pt x="5215398" y="4517679"/>
                </a:cubicBezTo>
                <a:cubicBezTo>
                  <a:pt x="5212380" y="4550875"/>
                  <a:pt x="5211289" y="4584303"/>
                  <a:pt x="5206344" y="4617267"/>
                </a:cubicBezTo>
                <a:cubicBezTo>
                  <a:pt x="5202217" y="4644782"/>
                  <a:pt x="5190682" y="4671033"/>
                  <a:pt x="5188237" y="4698748"/>
                </a:cubicBezTo>
                <a:cubicBezTo>
                  <a:pt x="5181601" y="4773962"/>
                  <a:pt x="5184975" y="4849801"/>
                  <a:pt x="5179184" y="4925085"/>
                </a:cubicBezTo>
                <a:cubicBezTo>
                  <a:pt x="5179184" y="4925087"/>
                  <a:pt x="5142970" y="5178579"/>
                  <a:pt x="5142970" y="5178582"/>
                </a:cubicBezTo>
                <a:cubicBezTo>
                  <a:pt x="5139952" y="5196689"/>
                  <a:pt x="5136708" y="5214760"/>
                  <a:pt x="5133917" y="5232903"/>
                </a:cubicBezTo>
                <a:cubicBezTo>
                  <a:pt x="5130672" y="5253994"/>
                  <a:pt x="5130725" y="5275759"/>
                  <a:pt x="5124863" y="5296277"/>
                </a:cubicBezTo>
                <a:cubicBezTo>
                  <a:pt x="5118549" y="5318376"/>
                  <a:pt x="5106756" y="5338526"/>
                  <a:pt x="5097703" y="5359651"/>
                </a:cubicBezTo>
                <a:cubicBezTo>
                  <a:pt x="5084093" y="5441307"/>
                  <a:pt x="5076719" y="5501210"/>
                  <a:pt x="5034329" y="5585988"/>
                </a:cubicBezTo>
                <a:cubicBezTo>
                  <a:pt x="5025275" y="5604095"/>
                  <a:pt x="5014954" y="5621622"/>
                  <a:pt x="5007168" y="5640309"/>
                </a:cubicBezTo>
                <a:cubicBezTo>
                  <a:pt x="4999827" y="5657927"/>
                  <a:pt x="4996580" y="5677087"/>
                  <a:pt x="4989061" y="5694630"/>
                </a:cubicBezTo>
                <a:cubicBezTo>
                  <a:pt x="4937426" y="5815111"/>
                  <a:pt x="4973890" y="5726145"/>
                  <a:pt x="4925687" y="5803271"/>
                </a:cubicBezTo>
                <a:cubicBezTo>
                  <a:pt x="4918534" y="5814716"/>
                  <a:pt x="4915678" y="5828688"/>
                  <a:pt x="4907580" y="5839485"/>
                </a:cubicBezTo>
                <a:cubicBezTo>
                  <a:pt x="4897337" y="5853142"/>
                  <a:pt x="4882902" y="5863115"/>
                  <a:pt x="4871366" y="5875699"/>
                </a:cubicBezTo>
                <a:cubicBezTo>
                  <a:pt x="4729650" y="6030299"/>
                  <a:pt x="4865905" y="5903483"/>
                  <a:pt x="4771778" y="5966234"/>
                </a:cubicBezTo>
                <a:cubicBezTo>
                  <a:pt x="4755700" y="5976953"/>
                  <a:pt x="4744056" y="5994350"/>
                  <a:pt x="4726511" y="6002447"/>
                </a:cubicBezTo>
                <a:cubicBezTo>
                  <a:pt x="4703916" y="6012875"/>
                  <a:pt x="4678307" y="6014854"/>
                  <a:pt x="4654083" y="6020554"/>
                </a:cubicBezTo>
                <a:cubicBezTo>
                  <a:pt x="4538064" y="6047853"/>
                  <a:pt x="4584466" y="6037870"/>
                  <a:pt x="4436800" y="6047715"/>
                </a:cubicBezTo>
                <a:cubicBezTo>
                  <a:pt x="4355319" y="6038661"/>
                  <a:pt x="4272554" y="6037566"/>
                  <a:pt x="4192356" y="6020554"/>
                </a:cubicBezTo>
                <a:cubicBezTo>
                  <a:pt x="4171068" y="6016038"/>
                  <a:pt x="4155555" y="5997250"/>
                  <a:pt x="4138036" y="5984341"/>
                </a:cubicBezTo>
                <a:cubicBezTo>
                  <a:pt x="4098189" y="5954980"/>
                  <a:pt x="4057590" y="5926400"/>
                  <a:pt x="4020340" y="5893806"/>
                </a:cubicBezTo>
                <a:cubicBezTo>
                  <a:pt x="3996198" y="5872681"/>
                  <a:pt x="3973235" y="5850127"/>
                  <a:pt x="3947913" y="5830432"/>
                </a:cubicBezTo>
                <a:cubicBezTo>
                  <a:pt x="3891693" y="5786705"/>
                  <a:pt x="3828976" y="5751174"/>
                  <a:pt x="3775897" y="5703683"/>
                </a:cubicBezTo>
                <a:cubicBezTo>
                  <a:pt x="3440949" y="5403993"/>
                  <a:pt x="3705374" y="5654199"/>
                  <a:pt x="3549560" y="5486400"/>
                </a:cubicBezTo>
                <a:cubicBezTo>
                  <a:pt x="3469341" y="5400010"/>
                  <a:pt x="3495906" y="5445094"/>
                  <a:pt x="3422812" y="5341544"/>
                </a:cubicBezTo>
                <a:cubicBezTo>
                  <a:pt x="3406394" y="5318285"/>
                  <a:pt x="3394213" y="5292197"/>
                  <a:pt x="3377544" y="5269117"/>
                </a:cubicBezTo>
                <a:cubicBezTo>
                  <a:pt x="3354917" y="5237787"/>
                  <a:pt x="3326940" y="5210478"/>
                  <a:pt x="3305117" y="5178582"/>
                </a:cubicBezTo>
                <a:cubicBezTo>
                  <a:pt x="3287572" y="5152939"/>
                  <a:pt x="3277084" y="5122953"/>
                  <a:pt x="3259849" y="5097101"/>
                </a:cubicBezTo>
                <a:cubicBezTo>
                  <a:pt x="3240763" y="5068472"/>
                  <a:pt x="3213753" y="5045376"/>
                  <a:pt x="3196475" y="5015620"/>
                </a:cubicBezTo>
                <a:cubicBezTo>
                  <a:pt x="3159202" y="4951428"/>
                  <a:pt x="3096887" y="4816443"/>
                  <a:pt x="3096887" y="4816443"/>
                </a:cubicBezTo>
                <a:cubicBezTo>
                  <a:pt x="3093869" y="4801354"/>
                  <a:pt x="3093093" y="4785637"/>
                  <a:pt x="3087834" y="4771176"/>
                </a:cubicBezTo>
                <a:cubicBezTo>
                  <a:pt x="3080916" y="4752151"/>
                  <a:pt x="3064643" y="4736706"/>
                  <a:pt x="3060673" y="4716855"/>
                </a:cubicBezTo>
                <a:cubicBezTo>
                  <a:pt x="3052366" y="4675321"/>
                  <a:pt x="3054638" y="4632356"/>
                  <a:pt x="3051620" y="4590107"/>
                </a:cubicBezTo>
                <a:cubicBezTo>
                  <a:pt x="3057656" y="4312467"/>
                  <a:pt x="3060073" y="4034725"/>
                  <a:pt x="3069727" y="3757188"/>
                </a:cubicBezTo>
                <a:cubicBezTo>
                  <a:pt x="3072149" y="3687558"/>
                  <a:pt x="3075586" y="3617545"/>
                  <a:pt x="3087834" y="3548958"/>
                </a:cubicBezTo>
                <a:lnTo>
                  <a:pt x="3133101" y="3295461"/>
                </a:lnTo>
                <a:cubicBezTo>
                  <a:pt x="3136119" y="3259247"/>
                  <a:pt x="3137454" y="3222854"/>
                  <a:pt x="3142154" y="3186820"/>
                </a:cubicBezTo>
                <a:cubicBezTo>
                  <a:pt x="3146518" y="3153363"/>
                  <a:pt x="3159795" y="3120969"/>
                  <a:pt x="3160261" y="3087232"/>
                </a:cubicBezTo>
                <a:cubicBezTo>
                  <a:pt x="3168855" y="2465613"/>
                  <a:pt x="3163532" y="1843870"/>
                  <a:pt x="3169315" y="1222218"/>
                </a:cubicBezTo>
                <a:cubicBezTo>
                  <a:pt x="3169569" y="1194892"/>
                  <a:pt x="3171054" y="1167068"/>
                  <a:pt x="3178368" y="1140737"/>
                </a:cubicBezTo>
                <a:cubicBezTo>
                  <a:pt x="3201355" y="1057982"/>
                  <a:pt x="3236253" y="978877"/>
                  <a:pt x="3259849" y="896293"/>
                </a:cubicBezTo>
                <a:cubicBezTo>
                  <a:pt x="3346875" y="591704"/>
                  <a:pt x="3181046" y="1163942"/>
                  <a:pt x="3314170" y="742384"/>
                </a:cubicBezTo>
                <a:cubicBezTo>
                  <a:pt x="3322548" y="715853"/>
                  <a:pt x="3319834" y="685789"/>
                  <a:pt x="3332277" y="660903"/>
                </a:cubicBezTo>
                <a:cubicBezTo>
                  <a:pt x="3344720" y="636017"/>
                  <a:pt x="3373505" y="622079"/>
                  <a:pt x="3386598" y="597529"/>
                </a:cubicBezTo>
                <a:cubicBezTo>
                  <a:pt x="3422215" y="530747"/>
                  <a:pt x="3447039" y="458746"/>
                  <a:pt x="3477133" y="389299"/>
                </a:cubicBezTo>
                <a:cubicBezTo>
                  <a:pt x="3486271" y="368211"/>
                  <a:pt x="3489336" y="343375"/>
                  <a:pt x="3504293" y="325925"/>
                </a:cubicBezTo>
                <a:cubicBezTo>
                  <a:pt x="3522400" y="304800"/>
                  <a:pt x="3542777" y="285426"/>
                  <a:pt x="3558614" y="262550"/>
                </a:cubicBezTo>
                <a:cubicBezTo>
                  <a:pt x="3570137" y="245906"/>
                  <a:pt x="3574906" y="225309"/>
                  <a:pt x="3585774" y="208230"/>
                </a:cubicBezTo>
                <a:cubicBezTo>
                  <a:pt x="3596148" y="191927"/>
                  <a:pt x="3611269" y="179040"/>
                  <a:pt x="3621988" y="162962"/>
                </a:cubicBezTo>
                <a:cubicBezTo>
                  <a:pt x="3629474" y="151732"/>
                  <a:pt x="3631664" y="137287"/>
                  <a:pt x="3640095" y="126748"/>
                </a:cubicBezTo>
                <a:cubicBezTo>
                  <a:pt x="3656092" y="106752"/>
                  <a:pt x="3677404" y="91567"/>
                  <a:pt x="3694416" y="72428"/>
                </a:cubicBezTo>
                <a:cubicBezTo>
                  <a:pt x="3729924" y="32481"/>
                  <a:pt x="3690836" y="47864"/>
                  <a:pt x="3757790" y="18107"/>
                </a:cubicBezTo>
                <a:cubicBezTo>
                  <a:pt x="3778013" y="9119"/>
                  <a:pt x="3844613" y="1824"/>
                  <a:pt x="3857378" y="0"/>
                </a:cubicBezTo>
                <a:cubicBezTo>
                  <a:pt x="4095786" y="3018"/>
                  <a:pt x="4334320" y="741"/>
                  <a:pt x="4572602" y="9053"/>
                </a:cubicBezTo>
                <a:cubicBezTo>
                  <a:pt x="4594559" y="9819"/>
                  <a:pt x="4615728" y="18634"/>
                  <a:pt x="4635976" y="27160"/>
                </a:cubicBezTo>
                <a:cubicBezTo>
                  <a:pt x="4673292" y="42872"/>
                  <a:pt x="4707619" y="65037"/>
                  <a:pt x="4744618" y="81481"/>
                </a:cubicBezTo>
                <a:cubicBezTo>
                  <a:pt x="4832417" y="120503"/>
                  <a:pt x="4967269" y="160824"/>
                  <a:pt x="5052436" y="226337"/>
                </a:cubicBezTo>
                <a:cubicBezTo>
                  <a:pt x="5103290" y="265456"/>
                  <a:pt x="5148696" y="311193"/>
                  <a:pt x="5197291" y="353085"/>
                </a:cubicBezTo>
                <a:cubicBezTo>
                  <a:pt x="5236216" y="386641"/>
                  <a:pt x="5285349" y="410688"/>
                  <a:pt x="5314986" y="452673"/>
                </a:cubicBezTo>
                <a:cubicBezTo>
                  <a:pt x="5387414" y="555279"/>
                  <a:pt x="5452738" y="663287"/>
                  <a:pt x="5532269" y="760491"/>
                </a:cubicBezTo>
                <a:cubicBezTo>
                  <a:pt x="5559429" y="793687"/>
                  <a:pt x="5591683" y="823300"/>
                  <a:pt x="5613750" y="860079"/>
                </a:cubicBezTo>
                <a:cubicBezTo>
                  <a:pt x="5695376" y="996123"/>
                  <a:pt x="5761725" y="1136254"/>
                  <a:pt x="5812927" y="1285592"/>
                </a:cubicBezTo>
                <a:cubicBezTo>
                  <a:pt x="5868275" y="1447023"/>
                  <a:pt x="5907519" y="1657335"/>
                  <a:pt x="5939675" y="1810693"/>
                </a:cubicBezTo>
                <a:cubicBezTo>
                  <a:pt x="5952914" y="1873834"/>
                  <a:pt x="5966765" y="1936951"/>
                  <a:pt x="5975889" y="2000816"/>
                </a:cubicBezTo>
                <a:cubicBezTo>
                  <a:pt x="5984892" y="2063837"/>
                  <a:pt x="5986966" y="2127667"/>
                  <a:pt x="5993996" y="2190939"/>
                </a:cubicBezTo>
                <a:cubicBezTo>
                  <a:pt x="6006891" y="2306994"/>
                  <a:pt x="6011079" y="2321109"/>
                  <a:pt x="6030210" y="2426329"/>
                </a:cubicBezTo>
                <a:cubicBezTo>
                  <a:pt x="6051419" y="2914164"/>
                  <a:pt x="6045326" y="2688868"/>
                  <a:pt x="6030210" y="3558012"/>
                </a:cubicBezTo>
                <a:cubicBezTo>
                  <a:pt x="6029526" y="3597354"/>
                  <a:pt x="6029128" y="3637175"/>
                  <a:pt x="6021156" y="3675707"/>
                </a:cubicBezTo>
                <a:cubicBezTo>
                  <a:pt x="6010907" y="3725246"/>
                  <a:pt x="5990978" y="3772277"/>
                  <a:pt x="5975889" y="3820562"/>
                </a:cubicBezTo>
                <a:cubicBezTo>
                  <a:pt x="5943780" y="4029271"/>
                  <a:pt x="5979248" y="3848125"/>
                  <a:pt x="5912515" y="4065006"/>
                </a:cubicBezTo>
                <a:cubicBezTo>
                  <a:pt x="5889474" y="4139889"/>
                  <a:pt x="5872733" y="4216632"/>
                  <a:pt x="5849140" y="4291343"/>
                </a:cubicBezTo>
                <a:cubicBezTo>
                  <a:pt x="5836482" y="4331425"/>
                  <a:pt x="5815283" y="4368583"/>
                  <a:pt x="5803873" y="4409038"/>
                </a:cubicBezTo>
                <a:cubicBezTo>
                  <a:pt x="5782014" y="4486540"/>
                  <a:pt x="5783840" y="4571567"/>
                  <a:pt x="5749552" y="4644428"/>
                </a:cubicBezTo>
                <a:cubicBezTo>
                  <a:pt x="5701267" y="4747034"/>
                  <a:pt x="5653541" y="4849904"/>
                  <a:pt x="5604697" y="4952245"/>
                </a:cubicBezTo>
                <a:cubicBezTo>
                  <a:pt x="5575382" y="5013667"/>
                  <a:pt x="5548331" y="5065686"/>
                  <a:pt x="5514162" y="5124261"/>
                </a:cubicBezTo>
                <a:cubicBezTo>
                  <a:pt x="5487562" y="5169860"/>
                  <a:pt x="5467443" y="5220334"/>
                  <a:pt x="5432681" y="5260063"/>
                </a:cubicBezTo>
                <a:cubicBezTo>
                  <a:pt x="5403639" y="5293255"/>
                  <a:pt x="5367739" y="5337524"/>
                  <a:pt x="5333093" y="5368705"/>
                </a:cubicBezTo>
                <a:cubicBezTo>
                  <a:pt x="5315574" y="5384472"/>
                  <a:pt x="5298195" y="5400619"/>
                  <a:pt x="5278772" y="5413972"/>
                </a:cubicBezTo>
                <a:cubicBezTo>
                  <a:pt x="5171457" y="5487750"/>
                  <a:pt x="5195303" y="5456950"/>
                  <a:pt x="5070542" y="5522614"/>
                </a:cubicBezTo>
                <a:cubicBezTo>
                  <a:pt x="5051285" y="5532749"/>
                  <a:pt x="5035686" y="5549096"/>
                  <a:pt x="5016222" y="5558828"/>
                </a:cubicBezTo>
                <a:cubicBezTo>
                  <a:pt x="4999151" y="5567364"/>
                  <a:pt x="4979622" y="5569847"/>
                  <a:pt x="4961901" y="5576935"/>
                </a:cubicBezTo>
                <a:cubicBezTo>
                  <a:pt x="4934305" y="5587973"/>
                  <a:pt x="4908410" y="5603152"/>
                  <a:pt x="4880420" y="5613148"/>
                </a:cubicBezTo>
                <a:cubicBezTo>
                  <a:pt x="4865928" y="5618324"/>
                  <a:pt x="4849676" y="5617118"/>
                  <a:pt x="4835152" y="5622202"/>
                </a:cubicBezTo>
                <a:cubicBezTo>
                  <a:pt x="4766700" y="5646160"/>
                  <a:pt x="4706687" y="5680488"/>
                  <a:pt x="4635976" y="5694630"/>
                </a:cubicBezTo>
                <a:cubicBezTo>
                  <a:pt x="4612118" y="5699402"/>
                  <a:pt x="4587691" y="5700665"/>
                  <a:pt x="4563548" y="5703683"/>
                </a:cubicBezTo>
                <a:cubicBezTo>
                  <a:pt x="4439817" y="5691612"/>
                  <a:pt x="4314853" y="5688670"/>
                  <a:pt x="4192356" y="5667469"/>
                </a:cubicBezTo>
                <a:cubicBezTo>
                  <a:pt x="4156426" y="5661250"/>
                  <a:pt x="4124970" y="5639309"/>
                  <a:pt x="4092768" y="5622202"/>
                </a:cubicBezTo>
                <a:cubicBezTo>
                  <a:pt x="4028308" y="5587958"/>
                  <a:pt x="3963980" y="5553131"/>
                  <a:pt x="3902645" y="5513560"/>
                </a:cubicBezTo>
                <a:cubicBezTo>
                  <a:pt x="3809093" y="5453204"/>
                  <a:pt x="3700712" y="5411215"/>
                  <a:pt x="3621988" y="5332491"/>
                </a:cubicBezTo>
                <a:lnTo>
                  <a:pt x="3495239" y="5205743"/>
                </a:lnTo>
                <a:cubicBezTo>
                  <a:pt x="3352849" y="4869183"/>
                  <a:pt x="3419056" y="5052271"/>
                  <a:pt x="3305117" y="4653481"/>
                </a:cubicBezTo>
                <a:cubicBezTo>
                  <a:pt x="3302099" y="4593125"/>
                  <a:pt x="3299892" y="4532722"/>
                  <a:pt x="3296063" y="4472412"/>
                </a:cubicBezTo>
                <a:cubicBezTo>
                  <a:pt x="3287820" y="4342592"/>
                  <a:pt x="3273652" y="4213108"/>
                  <a:pt x="3268903" y="4083113"/>
                </a:cubicBezTo>
                <a:cubicBezTo>
                  <a:pt x="3249506" y="3552116"/>
                  <a:pt x="3240676" y="3020781"/>
                  <a:pt x="3223636" y="2489703"/>
                </a:cubicBezTo>
                <a:cubicBezTo>
                  <a:pt x="3220156" y="2381245"/>
                  <a:pt x="3211810" y="2397877"/>
                  <a:pt x="3196475" y="2290527"/>
                </a:cubicBezTo>
                <a:cubicBezTo>
                  <a:pt x="3192186" y="2260503"/>
                  <a:pt x="3190440" y="2230170"/>
                  <a:pt x="3187422" y="2199992"/>
                </a:cubicBezTo>
                <a:cubicBezTo>
                  <a:pt x="3190440" y="2055137"/>
                  <a:pt x="3181420" y="1909528"/>
                  <a:pt x="3196475" y="1765426"/>
                </a:cubicBezTo>
                <a:cubicBezTo>
                  <a:pt x="3218549" y="1554149"/>
                  <a:pt x="3231485" y="1650140"/>
                  <a:pt x="3287010" y="1539089"/>
                </a:cubicBezTo>
                <a:cubicBezTo>
                  <a:pt x="3321311" y="1470488"/>
                  <a:pt x="3287955" y="1474298"/>
                  <a:pt x="3341331" y="1394234"/>
                </a:cubicBezTo>
                <a:cubicBezTo>
                  <a:pt x="3360270" y="1365826"/>
                  <a:pt x="3389616" y="1345949"/>
                  <a:pt x="3413758" y="1321806"/>
                </a:cubicBezTo>
                <a:cubicBezTo>
                  <a:pt x="3425829" y="1309735"/>
                  <a:pt x="3435768" y="1295062"/>
                  <a:pt x="3449972" y="1285592"/>
                </a:cubicBezTo>
                <a:cubicBezTo>
                  <a:pt x="3517791" y="1240379"/>
                  <a:pt x="3512702" y="1239569"/>
                  <a:pt x="3603881" y="1204111"/>
                </a:cubicBezTo>
                <a:cubicBezTo>
                  <a:pt x="3624357" y="1196148"/>
                  <a:pt x="3646565" y="1193393"/>
                  <a:pt x="3667255" y="1186004"/>
                </a:cubicBezTo>
                <a:cubicBezTo>
                  <a:pt x="3688899" y="1178274"/>
                  <a:pt x="3708663" y="1165602"/>
                  <a:pt x="3730630" y="1158843"/>
                </a:cubicBezTo>
                <a:cubicBezTo>
                  <a:pt x="3769367" y="1146924"/>
                  <a:pt x="3899008" y="1141643"/>
                  <a:pt x="3911699" y="1140737"/>
                </a:cubicBezTo>
                <a:lnTo>
                  <a:pt x="4138036" y="1149790"/>
                </a:lnTo>
                <a:cubicBezTo>
                  <a:pt x="4163552" y="1154574"/>
                  <a:pt x="4181592" y="1178288"/>
                  <a:pt x="4201410" y="1195057"/>
                </a:cubicBezTo>
                <a:cubicBezTo>
                  <a:pt x="4227441" y="1217083"/>
                  <a:pt x="4315330" y="1312534"/>
                  <a:pt x="4328158" y="1330859"/>
                </a:cubicBezTo>
                <a:cubicBezTo>
                  <a:pt x="4394477" y="1425600"/>
                  <a:pt x="4501853" y="1587714"/>
                  <a:pt x="4563548" y="1711105"/>
                </a:cubicBezTo>
                <a:cubicBezTo>
                  <a:pt x="4671859" y="1927728"/>
                  <a:pt x="4570640" y="1731031"/>
                  <a:pt x="4654083" y="1937442"/>
                </a:cubicBezTo>
                <a:cubicBezTo>
                  <a:pt x="4697152" y="2043981"/>
                  <a:pt x="4744618" y="2148689"/>
                  <a:pt x="4789885" y="2254313"/>
                </a:cubicBezTo>
                <a:cubicBezTo>
                  <a:pt x="4798938" y="2296562"/>
                  <a:pt x="4805175" y="2339515"/>
                  <a:pt x="4817045" y="2381061"/>
                </a:cubicBezTo>
                <a:cubicBezTo>
                  <a:pt x="4829370" y="2424198"/>
                  <a:pt x="4851432" y="2464286"/>
                  <a:pt x="4862313" y="2507810"/>
                </a:cubicBezTo>
                <a:cubicBezTo>
                  <a:pt x="4885960" y="2602398"/>
                  <a:pt x="4876534" y="2650042"/>
                  <a:pt x="4889473" y="2743200"/>
                </a:cubicBezTo>
                <a:cubicBezTo>
                  <a:pt x="4899574" y="2815929"/>
                  <a:pt x="4913616" y="2888055"/>
                  <a:pt x="4925687" y="2960483"/>
                </a:cubicBezTo>
                <a:cubicBezTo>
                  <a:pt x="4917589" y="3168325"/>
                  <a:pt x="4919028" y="3493969"/>
                  <a:pt x="4889473" y="3748135"/>
                </a:cubicBezTo>
                <a:cubicBezTo>
                  <a:pt x="4877886" y="3847781"/>
                  <a:pt x="4864586" y="3947224"/>
                  <a:pt x="4853259" y="4046899"/>
                </a:cubicBezTo>
                <a:cubicBezTo>
                  <a:pt x="4849495" y="4080019"/>
                  <a:pt x="4849686" y="4113608"/>
                  <a:pt x="4844206" y="4146487"/>
                </a:cubicBezTo>
                <a:cubicBezTo>
                  <a:pt x="4828541" y="4240479"/>
                  <a:pt x="4800408" y="4332438"/>
                  <a:pt x="4789885" y="4427144"/>
                </a:cubicBezTo>
                <a:cubicBezTo>
                  <a:pt x="4764355" y="4656916"/>
                  <a:pt x="4790256" y="4534713"/>
                  <a:pt x="4708404" y="4771176"/>
                </a:cubicBezTo>
                <a:cubicBezTo>
                  <a:pt x="4702161" y="4789212"/>
                  <a:pt x="4700884" y="4809616"/>
                  <a:pt x="4690297" y="4825497"/>
                </a:cubicBezTo>
                <a:cubicBezTo>
                  <a:pt x="4664400" y="4864343"/>
                  <a:pt x="4652398" y="4894241"/>
                  <a:pt x="4608816" y="4916032"/>
                </a:cubicBezTo>
                <a:cubicBezTo>
                  <a:pt x="4589165" y="4925857"/>
                  <a:pt x="4566284" y="4927192"/>
                  <a:pt x="4545441" y="4934139"/>
                </a:cubicBezTo>
                <a:cubicBezTo>
                  <a:pt x="4530024" y="4939278"/>
                  <a:pt x="4515740" y="4947575"/>
                  <a:pt x="4500174" y="4952245"/>
                </a:cubicBezTo>
                <a:cubicBezTo>
                  <a:pt x="4485435" y="4956667"/>
                  <a:pt x="4470193" y="4959535"/>
                  <a:pt x="4454907" y="4961299"/>
                </a:cubicBezTo>
                <a:cubicBezTo>
                  <a:pt x="4391666" y="4968596"/>
                  <a:pt x="4327953" y="4971510"/>
                  <a:pt x="4264784" y="4979406"/>
                </a:cubicBezTo>
                <a:cubicBezTo>
                  <a:pt x="3911793" y="5023530"/>
                  <a:pt x="4416742" y="4974646"/>
                  <a:pt x="4065608" y="5006566"/>
                </a:cubicBezTo>
                <a:cubicBezTo>
                  <a:pt x="3956966" y="5003548"/>
                  <a:pt x="3848062" y="5005641"/>
                  <a:pt x="3739683" y="4997513"/>
                </a:cubicBezTo>
                <a:cubicBezTo>
                  <a:pt x="3726225" y="4996504"/>
                  <a:pt x="3714822" y="4986704"/>
                  <a:pt x="3703469" y="4979406"/>
                </a:cubicBezTo>
                <a:cubicBezTo>
                  <a:pt x="3672483" y="4959486"/>
                  <a:pt x="3641371" y="4939450"/>
                  <a:pt x="3612935" y="4916032"/>
                </a:cubicBezTo>
                <a:cubicBezTo>
                  <a:pt x="3598565" y="4904197"/>
                  <a:pt x="3527689" y="4833811"/>
                  <a:pt x="3513346" y="4807390"/>
                </a:cubicBezTo>
                <a:cubicBezTo>
                  <a:pt x="3465054" y="4718432"/>
                  <a:pt x="3419429" y="4627934"/>
                  <a:pt x="3377544" y="4535786"/>
                </a:cubicBezTo>
                <a:lnTo>
                  <a:pt x="3332277" y="4436198"/>
                </a:lnTo>
                <a:cubicBezTo>
                  <a:pt x="3323224" y="4393948"/>
                  <a:pt x="3316987" y="4350995"/>
                  <a:pt x="3305117" y="4309449"/>
                </a:cubicBezTo>
                <a:cubicBezTo>
                  <a:pt x="3274701" y="4202992"/>
                  <a:pt x="3231368" y="4100238"/>
                  <a:pt x="3205529" y="3992578"/>
                </a:cubicBezTo>
                <a:cubicBezTo>
                  <a:pt x="3194941" y="3948463"/>
                  <a:pt x="3200989" y="3901919"/>
                  <a:pt x="3196475" y="3856776"/>
                </a:cubicBezTo>
                <a:cubicBezTo>
                  <a:pt x="3191931" y="3811335"/>
                  <a:pt x="3182598" y="3766446"/>
                  <a:pt x="3178368" y="3720974"/>
                </a:cubicBezTo>
                <a:cubicBezTo>
                  <a:pt x="3160238" y="3526072"/>
                  <a:pt x="3158873" y="3432771"/>
                  <a:pt x="3151208" y="3241141"/>
                </a:cubicBezTo>
                <a:cubicBezTo>
                  <a:pt x="3154226" y="2984626"/>
                  <a:pt x="3148174" y="2727844"/>
                  <a:pt x="3160261" y="2471596"/>
                </a:cubicBezTo>
                <a:cubicBezTo>
                  <a:pt x="3163301" y="2407154"/>
                  <a:pt x="3184292" y="2344826"/>
                  <a:pt x="3196475" y="2281473"/>
                </a:cubicBezTo>
                <a:cubicBezTo>
                  <a:pt x="3215693" y="2181541"/>
                  <a:pt x="3207262" y="2234088"/>
                  <a:pt x="3259849" y="2064190"/>
                </a:cubicBezTo>
                <a:cubicBezTo>
                  <a:pt x="3264794" y="2048212"/>
                  <a:pt x="3321181" y="1846805"/>
                  <a:pt x="3350384" y="1783533"/>
                </a:cubicBezTo>
                <a:cubicBezTo>
                  <a:pt x="3361302" y="1759876"/>
                  <a:pt x="3445578" y="1588174"/>
                  <a:pt x="3477133" y="1539089"/>
                </a:cubicBezTo>
                <a:cubicBezTo>
                  <a:pt x="3487582" y="1522835"/>
                  <a:pt x="3501981" y="1509449"/>
                  <a:pt x="3513346" y="1493822"/>
                </a:cubicBezTo>
                <a:cubicBezTo>
                  <a:pt x="3526146" y="1476222"/>
                  <a:pt x="3535398" y="1456024"/>
                  <a:pt x="3549560" y="1439501"/>
                </a:cubicBezTo>
                <a:cubicBezTo>
                  <a:pt x="3573919" y="1411083"/>
                  <a:pt x="3620632" y="1363394"/>
                  <a:pt x="3658202" y="1339913"/>
                </a:cubicBezTo>
                <a:cubicBezTo>
                  <a:pt x="3841915" y="1225093"/>
                  <a:pt x="3572116" y="1403341"/>
                  <a:pt x="3721576" y="1303699"/>
                </a:cubicBezTo>
                <a:cubicBezTo>
                  <a:pt x="3772879" y="1306717"/>
                  <a:pt x="3824922" y="1303559"/>
                  <a:pt x="3875485" y="1312752"/>
                </a:cubicBezTo>
                <a:cubicBezTo>
                  <a:pt x="3892798" y="1315900"/>
                  <a:pt x="3906463" y="1329643"/>
                  <a:pt x="3920752" y="1339913"/>
                </a:cubicBezTo>
                <a:cubicBezTo>
                  <a:pt x="4003091" y="1399094"/>
                  <a:pt x="4090166" y="1452773"/>
                  <a:pt x="4165196" y="1520982"/>
                </a:cubicBezTo>
                <a:cubicBezTo>
                  <a:pt x="4231588" y="1581338"/>
                  <a:pt x="4313705" y="1627999"/>
                  <a:pt x="4364372" y="1702051"/>
                </a:cubicBezTo>
                <a:cubicBezTo>
                  <a:pt x="4420269" y="1783747"/>
                  <a:pt x="4494054" y="1879218"/>
                  <a:pt x="4536388" y="1973655"/>
                </a:cubicBezTo>
                <a:cubicBezTo>
                  <a:pt x="4608325" y="2134130"/>
                  <a:pt x="4603083" y="2150565"/>
                  <a:pt x="4645030" y="2326741"/>
                </a:cubicBezTo>
                <a:cubicBezTo>
                  <a:pt x="4684458" y="2701320"/>
                  <a:pt x="4684224" y="2614504"/>
                  <a:pt x="4626923" y="3232087"/>
                </a:cubicBezTo>
                <a:cubicBezTo>
                  <a:pt x="4619557" y="3311476"/>
                  <a:pt x="4550908" y="3442828"/>
                  <a:pt x="4518281" y="3512744"/>
                </a:cubicBezTo>
                <a:cubicBezTo>
                  <a:pt x="4482387" y="3799899"/>
                  <a:pt x="4528032" y="3515639"/>
                  <a:pt x="4409639" y="3920150"/>
                </a:cubicBezTo>
                <a:cubicBezTo>
                  <a:pt x="4399326" y="3955385"/>
                  <a:pt x="4401077" y="3993341"/>
                  <a:pt x="4391533" y="4028792"/>
                </a:cubicBezTo>
                <a:cubicBezTo>
                  <a:pt x="4278645" y="4448092"/>
                  <a:pt x="4419433" y="3789702"/>
                  <a:pt x="4310051" y="4336610"/>
                </a:cubicBezTo>
                <a:cubicBezTo>
                  <a:pt x="4307033" y="4366788"/>
                  <a:pt x="4307184" y="4397453"/>
                  <a:pt x="4300998" y="4427144"/>
                </a:cubicBezTo>
                <a:cubicBezTo>
                  <a:pt x="4294014" y="4460669"/>
                  <a:pt x="4244176" y="4625082"/>
                  <a:pt x="4228570" y="4662535"/>
                </a:cubicBezTo>
                <a:cubicBezTo>
                  <a:pt x="4212998" y="4699909"/>
                  <a:pt x="4202878" y="4742547"/>
                  <a:pt x="4174249" y="4771176"/>
                </a:cubicBezTo>
                <a:cubicBezTo>
                  <a:pt x="4153124" y="4792301"/>
                  <a:pt x="4130441" y="4811974"/>
                  <a:pt x="4110875" y="4834550"/>
                </a:cubicBezTo>
                <a:cubicBezTo>
                  <a:pt x="4091110" y="4857355"/>
                  <a:pt x="4082432" y="4891451"/>
                  <a:pt x="4056554" y="4906978"/>
                </a:cubicBezTo>
                <a:cubicBezTo>
                  <a:pt x="4041465" y="4916032"/>
                  <a:pt x="4027026" y="4926269"/>
                  <a:pt x="4011287" y="4934139"/>
                </a:cubicBezTo>
                <a:cubicBezTo>
                  <a:pt x="4002751" y="4938407"/>
                  <a:pt x="3993268" y="4940450"/>
                  <a:pt x="3984127" y="4943192"/>
                </a:cubicBezTo>
                <a:cubicBezTo>
                  <a:pt x="3943714" y="4955316"/>
                  <a:pt x="3915851" y="4964142"/>
                  <a:pt x="3875485" y="4970352"/>
                </a:cubicBezTo>
                <a:cubicBezTo>
                  <a:pt x="3851437" y="4974052"/>
                  <a:pt x="3827200" y="4976388"/>
                  <a:pt x="3803057" y="4979406"/>
                </a:cubicBezTo>
                <a:cubicBezTo>
                  <a:pt x="3700451" y="4967335"/>
                  <a:pt x="3595867" y="4966594"/>
                  <a:pt x="3495239" y="4943192"/>
                </a:cubicBezTo>
                <a:cubicBezTo>
                  <a:pt x="3463445" y="4935798"/>
                  <a:pt x="3442954" y="4903469"/>
                  <a:pt x="3413758" y="4888871"/>
                </a:cubicBezTo>
                <a:cubicBezTo>
                  <a:pt x="3389616" y="4876800"/>
                  <a:pt x="3364646" y="4866258"/>
                  <a:pt x="3341331" y="4852657"/>
                </a:cubicBezTo>
                <a:cubicBezTo>
                  <a:pt x="3247379" y="4797852"/>
                  <a:pt x="3367310" y="4850374"/>
                  <a:pt x="3259849" y="4807390"/>
                </a:cubicBezTo>
                <a:cubicBezTo>
                  <a:pt x="3218928" y="4774653"/>
                  <a:pt x="3199202" y="4763820"/>
                  <a:pt x="3169315" y="4716855"/>
                </a:cubicBezTo>
                <a:cubicBezTo>
                  <a:pt x="3160590" y="4703144"/>
                  <a:pt x="3157244" y="4686677"/>
                  <a:pt x="3151208" y="4671588"/>
                </a:cubicBezTo>
                <a:cubicBezTo>
                  <a:pt x="3148190" y="4650463"/>
                  <a:pt x="3144974" y="4629366"/>
                  <a:pt x="3142154" y="4608214"/>
                </a:cubicBezTo>
                <a:cubicBezTo>
                  <a:pt x="3138938" y="4584097"/>
                  <a:pt x="3137453" y="4559724"/>
                  <a:pt x="3133101" y="4535786"/>
                </a:cubicBezTo>
                <a:cubicBezTo>
                  <a:pt x="3125372" y="4493274"/>
                  <a:pt x="3114994" y="4451287"/>
                  <a:pt x="3105940" y="4409038"/>
                </a:cubicBezTo>
                <a:cubicBezTo>
                  <a:pt x="3108958" y="4152523"/>
                  <a:pt x="3109418" y="3895965"/>
                  <a:pt x="3114994" y="3639493"/>
                </a:cubicBezTo>
                <a:cubicBezTo>
                  <a:pt x="3115458" y="3618159"/>
                  <a:pt x="3122115" y="3597370"/>
                  <a:pt x="3124047" y="3576119"/>
                </a:cubicBezTo>
                <a:cubicBezTo>
                  <a:pt x="3139531" y="3405790"/>
                  <a:pt x="3116583" y="3489870"/>
                  <a:pt x="3151208" y="3385996"/>
                </a:cubicBezTo>
                <a:cubicBezTo>
                  <a:pt x="3154226" y="3361853"/>
                  <a:pt x="3157418" y="3337732"/>
                  <a:pt x="3160261" y="3313568"/>
                </a:cubicBezTo>
                <a:cubicBezTo>
                  <a:pt x="3163454" y="3286428"/>
                  <a:pt x="3165818" y="3259190"/>
                  <a:pt x="3169315" y="3232087"/>
                </a:cubicBezTo>
                <a:cubicBezTo>
                  <a:pt x="3177890" y="3165632"/>
                  <a:pt x="3187319" y="3099289"/>
                  <a:pt x="3196475" y="3032911"/>
                </a:cubicBezTo>
                <a:cubicBezTo>
                  <a:pt x="3199391" y="3011772"/>
                  <a:pt x="3202882" y="2990711"/>
                  <a:pt x="3205529" y="2969537"/>
                </a:cubicBezTo>
                <a:lnTo>
                  <a:pt x="3223636" y="2824681"/>
                </a:lnTo>
                <a:cubicBezTo>
                  <a:pt x="3214582" y="2571184"/>
                  <a:pt x="3209949" y="2317491"/>
                  <a:pt x="3196475" y="2064190"/>
                </a:cubicBezTo>
                <a:cubicBezTo>
                  <a:pt x="3192847" y="1995984"/>
                  <a:pt x="3144154" y="1868897"/>
                  <a:pt x="3124047" y="1819746"/>
                </a:cubicBezTo>
                <a:cubicBezTo>
                  <a:pt x="3090286" y="1737219"/>
                  <a:pt x="3055282" y="1655056"/>
                  <a:pt x="3015406" y="1575303"/>
                </a:cubicBezTo>
                <a:cubicBezTo>
                  <a:pt x="3003335" y="1551160"/>
                  <a:pt x="2994626" y="1525019"/>
                  <a:pt x="2979192" y="1502875"/>
                </a:cubicBezTo>
                <a:cubicBezTo>
                  <a:pt x="2915380" y="1411319"/>
                  <a:pt x="2820205" y="1284583"/>
                  <a:pt x="2734748" y="1195057"/>
                </a:cubicBezTo>
                <a:cubicBezTo>
                  <a:pt x="2708493" y="1167552"/>
                  <a:pt x="2633669" y="1083221"/>
                  <a:pt x="2580839" y="1050202"/>
                </a:cubicBezTo>
                <a:cubicBezTo>
                  <a:pt x="2569395" y="1043049"/>
                  <a:pt x="2557429" y="1036363"/>
                  <a:pt x="2544626" y="1032095"/>
                </a:cubicBezTo>
                <a:cubicBezTo>
                  <a:pt x="2480596" y="1010752"/>
                  <a:pt x="2411423" y="1005306"/>
                  <a:pt x="2345449" y="995881"/>
                </a:cubicBezTo>
                <a:cubicBezTo>
                  <a:pt x="2209647" y="1023041"/>
                  <a:pt x="2072255" y="1043199"/>
                  <a:pt x="1938043" y="1077362"/>
                </a:cubicBezTo>
                <a:cubicBezTo>
                  <a:pt x="1843819" y="1101346"/>
                  <a:pt x="1850975" y="1129447"/>
                  <a:pt x="1784135" y="1186004"/>
                </a:cubicBezTo>
                <a:cubicBezTo>
                  <a:pt x="1728367" y="1233192"/>
                  <a:pt x="1665487" y="1271919"/>
                  <a:pt x="1612119" y="1321806"/>
                </a:cubicBezTo>
                <a:cubicBezTo>
                  <a:pt x="1526366" y="1401966"/>
                  <a:pt x="1442008" y="1484452"/>
                  <a:pt x="1367675" y="1575303"/>
                </a:cubicBezTo>
                <a:cubicBezTo>
                  <a:pt x="1340515" y="1608499"/>
                  <a:pt x="1308146" y="1638043"/>
                  <a:pt x="1286194" y="1674891"/>
                </a:cubicBezTo>
                <a:cubicBezTo>
                  <a:pt x="1135205" y="1928336"/>
                  <a:pt x="1135819" y="1945168"/>
                  <a:pt x="1050804" y="2163778"/>
                </a:cubicBezTo>
                <a:cubicBezTo>
                  <a:pt x="1032697" y="2260348"/>
                  <a:pt x="1015349" y="2357064"/>
                  <a:pt x="996483" y="2453489"/>
                </a:cubicBezTo>
                <a:cubicBezTo>
                  <a:pt x="988186" y="2495894"/>
                  <a:pt x="975823" y="2537521"/>
                  <a:pt x="969323" y="2580238"/>
                </a:cubicBezTo>
                <a:cubicBezTo>
                  <a:pt x="954682" y="2676452"/>
                  <a:pt x="945697" y="2773444"/>
                  <a:pt x="933109" y="2869948"/>
                </a:cubicBezTo>
                <a:cubicBezTo>
                  <a:pt x="906475" y="3074140"/>
                  <a:pt x="920561" y="2918882"/>
                  <a:pt x="905948" y="3123445"/>
                </a:cubicBezTo>
                <a:cubicBezTo>
                  <a:pt x="902930" y="3207944"/>
                  <a:pt x="895995" y="3292395"/>
                  <a:pt x="896895" y="3376943"/>
                </a:cubicBezTo>
                <a:cubicBezTo>
                  <a:pt x="899015" y="3576199"/>
                  <a:pt x="894728" y="3776238"/>
                  <a:pt x="915002" y="3974471"/>
                </a:cubicBezTo>
                <a:cubicBezTo>
                  <a:pt x="922091" y="4043781"/>
                  <a:pt x="959513" y="4106577"/>
                  <a:pt x="978376" y="4173647"/>
                </a:cubicBezTo>
                <a:cubicBezTo>
                  <a:pt x="986708" y="4203274"/>
                  <a:pt x="987103" y="4234870"/>
                  <a:pt x="996483" y="4264182"/>
                </a:cubicBezTo>
                <a:cubicBezTo>
                  <a:pt x="1066418" y="4482727"/>
                  <a:pt x="1022444" y="4334210"/>
                  <a:pt x="1077964" y="4445251"/>
                </a:cubicBezTo>
                <a:cubicBezTo>
                  <a:pt x="1088242" y="4465808"/>
                  <a:pt x="1094847" y="4488069"/>
                  <a:pt x="1105125" y="4508626"/>
                </a:cubicBezTo>
                <a:cubicBezTo>
                  <a:pt x="1138928" y="4576233"/>
                  <a:pt x="1232907" y="4712083"/>
                  <a:pt x="1259034" y="4744016"/>
                </a:cubicBezTo>
                <a:cubicBezTo>
                  <a:pt x="1286194" y="4777212"/>
                  <a:pt x="1314780" y="4809291"/>
                  <a:pt x="1340515" y="4843604"/>
                </a:cubicBezTo>
                <a:cubicBezTo>
                  <a:pt x="1376313" y="4891335"/>
                  <a:pt x="1387538" y="4959214"/>
                  <a:pt x="1458210" y="4979406"/>
                </a:cubicBezTo>
                <a:cubicBezTo>
                  <a:pt x="1550746" y="5005845"/>
                  <a:pt x="1499723" y="4995327"/>
                  <a:pt x="1612119" y="5006566"/>
                </a:cubicBezTo>
                <a:cubicBezTo>
                  <a:pt x="1699636" y="4988459"/>
                  <a:pt x="1789530" y="4979417"/>
                  <a:pt x="1874669" y="4952245"/>
                </a:cubicBezTo>
                <a:cubicBezTo>
                  <a:pt x="1995270" y="4913755"/>
                  <a:pt x="2095407" y="4826854"/>
                  <a:pt x="2200594" y="4762123"/>
                </a:cubicBezTo>
                <a:cubicBezTo>
                  <a:pt x="2223582" y="4747976"/>
                  <a:pt x="2250864" y="4741323"/>
                  <a:pt x="2273022" y="4725909"/>
                </a:cubicBezTo>
                <a:cubicBezTo>
                  <a:pt x="2353028" y="4670253"/>
                  <a:pt x="2442705" y="4591599"/>
                  <a:pt x="2508412" y="4517679"/>
                </a:cubicBezTo>
                <a:cubicBezTo>
                  <a:pt x="2556697" y="4463358"/>
                  <a:pt x="2623749" y="4421132"/>
                  <a:pt x="2653267" y="4354717"/>
                </a:cubicBezTo>
                <a:cubicBezTo>
                  <a:pt x="2736238" y="4168031"/>
                  <a:pt x="2691144" y="4240126"/>
                  <a:pt x="2770962" y="4128380"/>
                </a:cubicBezTo>
                <a:cubicBezTo>
                  <a:pt x="2789069" y="4065006"/>
                  <a:pt x="2806168" y="4001335"/>
                  <a:pt x="2825283" y="3938257"/>
                </a:cubicBezTo>
                <a:cubicBezTo>
                  <a:pt x="2836353" y="3901725"/>
                  <a:pt x="2856663" y="3867481"/>
                  <a:pt x="2861497" y="3829616"/>
                </a:cubicBezTo>
                <a:cubicBezTo>
                  <a:pt x="2874894" y="3724671"/>
                  <a:pt x="2873568" y="3618368"/>
                  <a:pt x="2879604" y="3512744"/>
                </a:cubicBezTo>
                <a:cubicBezTo>
                  <a:pt x="2873568" y="3328657"/>
                  <a:pt x="2872707" y="3144327"/>
                  <a:pt x="2861497" y="2960483"/>
                </a:cubicBezTo>
                <a:cubicBezTo>
                  <a:pt x="2857601" y="2896584"/>
                  <a:pt x="2842528" y="2833851"/>
                  <a:pt x="2834336" y="2770360"/>
                </a:cubicBezTo>
                <a:cubicBezTo>
                  <a:pt x="2809513" y="2577983"/>
                  <a:pt x="2844518" y="2785616"/>
                  <a:pt x="2807176" y="2580238"/>
                </a:cubicBezTo>
                <a:cubicBezTo>
                  <a:pt x="2801140" y="2513846"/>
                  <a:pt x="2802902" y="2446276"/>
                  <a:pt x="2789069" y="2381061"/>
                </a:cubicBezTo>
                <a:cubicBezTo>
                  <a:pt x="2781503" y="2345390"/>
                  <a:pt x="2753396" y="2316653"/>
                  <a:pt x="2743802" y="2281473"/>
                </a:cubicBezTo>
                <a:cubicBezTo>
                  <a:pt x="2735031" y="2249315"/>
                  <a:pt x="2744742" y="2213684"/>
                  <a:pt x="2734748" y="2181885"/>
                </a:cubicBezTo>
                <a:cubicBezTo>
                  <a:pt x="2711223" y="2107032"/>
                  <a:pt x="2673354" y="2037453"/>
                  <a:pt x="2644214" y="1964602"/>
                </a:cubicBezTo>
                <a:cubicBezTo>
                  <a:pt x="2631096" y="1931806"/>
                  <a:pt x="2622020" y="1897435"/>
                  <a:pt x="2608000" y="1865014"/>
                </a:cubicBezTo>
                <a:cubicBezTo>
                  <a:pt x="2573700" y="1785695"/>
                  <a:pt x="2533996" y="1708796"/>
                  <a:pt x="2499358" y="1629624"/>
                </a:cubicBezTo>
                <a:cubicBezTo>
                  <a:pt x="2491708" y="1612138"/>
                  <a:pt x="2489787" y="1592374"/>
                  <a:pt x="2481251" y="1575303"/>
                </a:cubicBezTo>
                <a:cubicBezTo>
                  <a:pt x="2474503" y="1561807"/>
                  <a:pt x="2462744" y="1551450"/>
                  <a:pt x="2454091" y="1539089"/>
                </a:cubicBezTo>
                <a:cubicBezTo>
                  <a:pt x="2399823" y="1461563"/>
                  <a:pt x="2432589" y="1496005"/>
                  <a:pt x="2354503" y="1412341"/>
                </a:cubicBezTo>
                <a:cubicBezTo>
                  <a:pt x="2309218" y="1363822"/>
                  <a:pt x="2298763" y="1348257"/>
                  <a:pt x="2245861" y="1321806"/>
                </a:cubicBezTo>
                <a:cubicBezTo>
                  <a:pt x="2237325" y="1317538"/>
                  <a:pt x="2227754" y="1315770"/>
                  <a:pt x="2218701" y="1312752"/>
                </a:cubicBezTo>
                <a:cubicBezTo>
                  <a:pt x="2149291" y="1315770"/>
                  <a:pt x="2076591" y="1300477"/>
                  <a:pt x="2010471" y="1321806"/>
                </a:cubicBezTo>
                <a:cubicBezTo>
                  <a:pt x="1975886" y="1332962"/>
                  <a:pt x="1964329" y="1378195"/>
                  <a:pt x="1938043" y="1403287"/>
                </a:cubicBezTo>
                <a:cubicBezTo>
                  <a:pt x="1897791" y="1441709"/>
                  <a:pt x="1852558" y="1474595"/>
                  <a:pt x="1811295" y="1511929"/>
                </a:cubicBezTo>
                <a:cubicBezTo>
                  <a:pt x="1742238" y="1574410"/>
                  <a:pt x="1592226" y="1746812"/>
                  <a:pt x="1575905" y="1783533"/>
                </a:cubicBezTo>
                <a:cubicBezTo>
                  <a:pt x="1494221" y="1967320"/>
                  <a:pt x="1595290" y="1744762"/>
                  <a:pt x="1449156" y="2037030"/>
                </a:cubicBezTo>
                <a:cubicBezTo>
                  <a:pt x="1432849" y="2069645"/>
                  <a:pt x="1418978" y="2103422"/>
                  <a:pt x="1403889" y="2136618"/>
                </a:cubicBezTo>
                <a:cubicBezTo>
                  <a:pt x="1387610" y="2218010"/>
                  <a:pt x="1358260" y="2362007"/>
                  <a:pt x="1349568" y="2426329"/>
                </a:cubicBezTo>
                <a:cubicBezTo>
                  <a:pt x="1343492" y="2471288"/>
                  <a:pt x="1346645" y="2517179"/>
                  <a:pt x="1340515" y="2562131"/>
                </a:cubicBezTo>
                <a:cubicBezTo>
                  <a:pt x="1328516" y="2650125"/>
                  <a:pt x="1310336" y="2737164"/>
                  <a:pt x="1295247" y="2824681"/>
                </a:cubicBezTo>
                <a:cubicBezTo>
                  <a:pt x="1277603" y="3071711"/>
                  <a:pt x="1293092" y="2915362"/>
                  <a:pt x="1222820" y="3313568"/>
                </a:cubicBezTo>
                <a:cubicBezTo>
                  <a:pt x="1216956" y="3346795"/>
                  <a:pt x="1204713" y="3413156"/>
                  <a:pt x="1204713" y="3413156"/>
                </a:cubicBezTo>
                <a:cubicBezTo>
                  <a:pt x="1202711" y="3449181"/>
                  <a:pt x="1197363" y="3599513"/>
                  <a:pt x="1186606" y="3657600"/>
                </a:cubicBezTo>
                <a:cubicBezTo>
                  <a:pt x="1176474" y="3712315"/>
                  <a:pt x="1162463" y="3766241"/>
                  <a:pt x="1150392" y="3820562"/>
                </a:cubicBezTo>
                <a:cubicBezTo>
                  <a:pt x="1156428" y="3956364"/>
                  <a:pt x="1158269" y="4092417"/>
                  <a:pt x="1168499" y="4227968"/>
                </a:cubicBezTo>
                <a:cubicBezTo>
                  <a:pt x="1174388" y="4305994"/>
                  <a:pt x="1211332" y="4332937"/>
                  <a:pt x="1240927" y="4409038"/>
                </a:cubicBezTo>
                <a:cubicBezTo>
                  <a:pt x="1262052" y="4463359"/>
                  <a:pt x="1278236" y="4519869"/>
                  <a:pt x="1304301" y="4572000"/>
                </a:cubicBezTo>
                <a:cubicBezTo>
                  <a:pt x="1313354" y="4590107"/>
                  <a:pt x="1323486" y="4607714"/>
                  <a:pt x="1331461" y="4626321"/>
                </a:cubicBezTo>
                <a:cubicBezTo>
                  <a:pt x="1359967" y="4692834"/>
                  <a:pt x="1345365" y="4684090"/>
                  <a:pt x="1376729" y="4725909"/>
                </a:cubicBezTo>
                <a:cubicBezTo>
                  <a:pt x="1397374" y="4753436"/>
                  <a:pt x="1409327" y="4792002"/>
                  <a:pt x="1440103" y="4807390"/>
                </a:cubicBezTo>
                <a:lnTo>
                  <a:pt x="1566851" y="4870764"/>
                </a:lnTo>
                <a:cubicBezTo>
                  <a:pt x="1666439" y="4867746"/>
                  <a:pt x="1767742" y="4880354"/>
                  <a:pt x="1865616" y="4861711"/>
                </a:cubicBezTo>
                <a:cubicBezTo>
                  <a:pt x="1899417" y="4855273"/>
                  <a:pt x="1919098" y="4818337"/>
                  <a:pt x="1947097" y="4798337"/>
                </a:cubicBezTo>
                <a:cubicBezTo>
                  <a:pt x="1961416" y="4788109"/>
                  <a:pt x="1978386" y="4781865"/>
                  <a:pt x="1992364" y="4771176"/>
                </a:cubicBezTo>
                <a:cubicBezTo>
                  <a:pt x="2164905" y="4639233"/>
                  <a:pt x="2036744" y="4717364"/>
                  <a:pt x="2164380" y="4644428"/>
                </a:cubicBezTo>
                <a:cubicBezTo>
                  <a:pt x="2176451" y="4629339"/>
                  <a:pt x="2186930" y="4612824"/>
                  <a:pt x="2200594" y="4599160"/>
                </a:cubicBezTo>
                <a:cubicBezTo>
                  <a:pt x="2214258" y="4585496"/>
                  <a:pt x="2231258" y="4575602"/>
                  <a:pt x="2245861" y="4562946"/>
                </a:cubicBezTo>
                <a:cubicBezTo>
                  <a:pt x="2282167" y="4531481"/>
                  <a:pt x="2343678" y="4483212"/>
                  <a:pt x="2372610" y="4436198"/>
                </a:cubicBezTo>
                <a:cubicBezTo>
                  <a:pt x="2410864" y="4374034"/>
                  <a:pt x="2481251" y="4246075"/>
                  <a:pt x="2481251" y="4246075"/>
                </a:cubicBezTo>
                <a:cubicBezTo>
                  <a:pt x="2493322" y="4200808"/>
                  <a:pt x="2507910" y="4156137"/>
                  <a:pt x="2517465" y="4110273"/>
                </a:cubicBezTo>
                <a:cubicBezTo>
                  <a:pt x="2523039" y="4083520"/>
                  <a:pt x="2523263" y="4055925"/>
                  <a:pt x="2526519" y="4028792"/>
                </a:cubicBezTo>
                <a:cubicBezTo>
                  <a:pt x="2532317" y="3980478"/>
                  <a:pt x="2536288" y="3931878"/>
                  <a:pt x="2544626" y="3883937"/>
                </a:cubicBezTo>
                <a:cubicBezTo>
                  <a:pt x="2548390" y="3862292"/>
                  <a:pt x="2558066" y="3842031"/>
                  <a:pt x="2562733" y="3820562"/>
                </a:cubicBezTo>
                <a:cubicBezTo>
                  <a:pt x="2573169" y="3772557"/>
                  <a:pt x="2578730" y="3723548"/>
                  <a:pt x="2589893" y="3675707"/>
                </a:cubicBezTo>
                <a:cubicBezTo>
                  <a:pt x="2599878" y="3632916"/>
                  <a:pt x="2615450" y="3591586"/>
                  <a:pt x="2626107" y="3548958"/>
                </a:cubicBezTo>
                <a:cubicBezTo>
                  <a:pt x="2630559" y="3531150"/>
                  <a:pt x="2632470" y="3512796"/>
                  <a:pt x="2635160" y="3494638"/>
                </a:cubicBezTo>
                <a:cubicBezTo>
                  <a:pt x="2664192" y="3298670"/>
                  <a:pt x="2657097" y="3356760"/>
                  <a:pt x="2671374" y="3213980"/>
                </a:cubicBezTo>
                <a:cubicBezTo>
                  <a:pt x="2665338" y="3084214"/>
                  <a:pt x="2667613" y="2953793"/>
                  <a:pt x="2653267" y="2824681"/>
                </a:cubicBezTo>
                <a:cubicBezTo>
                  <a:pt x="2649366" y="2789574"/>
                  <a:pt x="2626446" y="2759144"/>
                  <a:pt x="2617053" y="2725093"/>
                </a:cubicBezTo>
                <a:cubicBezTo>
                  <a:pt x="2595092" y="2645485"/>
                  <a:pt x="2584888" y="2550820"/>
                  <a:pt x="2553679" y="2471596"/>
                </a:cubicBezTo>
                <a:cubicBezTo>
                  <a:pt x="2418015" y="2127218"/>
                  <a:pt x="2518977" y="2372149"/>
                  <a:pt x="2408824" y="2181885"/>
                </a:cubicBezTo>
                <a:cubicBezTo>
                  <a:pt x="2281515" y="1961987"/>
                  <a:pt x="2340181" y="1970874"/>
                  <a:pt x="2227754" y="1892174"/>
                </a:cubicBezTo>
                <a:cubicBezTo>
                  <a:pt x="2209926" y="1879694"/>
                  <a:pt x="2191541" y="1868031"/>
                  <a:pt x="2173434" y="1855960"/>
                </a:cubicBezTo>
                <a:cubicBezTo>
                  <a:pt x="2170416" y="1843889"/>
                  <a:pt x="2174334" y="1827212"/>
                  <a:pt x="2164380" y="1819746"/>
                </a:cubicBezTo>
                <a:cubicBezTo>
                  <a:pt x="2146804" y="1806564"/>
                  <a:pt x="2121200" y="1810294"/>
                  <a:pt x="2101006" y="1801640"/>
                </a:cubicBezTo>
                <a:cubicBezTo>
                  <a:pt x="2078643" y="1792056"/>
                  <a:pt x="2059394" y="1776307"/>
                  <a:pt x="2037632" y="1765426"/>
                </a:cubicBezTo>
                <a:cubicBezTo>
                  <a:pt x="2029096" y="1761158"/>
                  <a:pt x="2019525" y="1759390"/>
                  <a:pt x="2010471" y="1756372"/>
                </a:cubicBezTo>
                <a:cubicBezTo>
                  <a:pt x="1883723" y="1765426"/>
                  <a:pt x="1756667" y="1770889"/>
                  <a:pt x="1630226" y="1783533"/>
                </a:cubicBezTo>
                <a:cubicBezTo>
                  <a:pt x="1605464" y="1786009"/>
                  <a:pt x="1580248" y="1790903"/>
                  <a:pt x="1557798" y="1801640"/>
                </a:cubicBezTo>
                <a:cubicBezTo>
                  <a:pt x="1510174" y="1824417"/>
                  <a:pt x="1466214" y="1854283"/>
                  <a:pt x="1421996" y="1883121"/>
                </a:cubicBezTo>
                <a:cubicBezTo>
                  <a:pt x="1350260" y="1929905"/>
                  <a:pt x="1238352" y="2033035"/>
                  <a:pt x="1195659" y="2082297"/>
                </a:cubicBezTo>
                <a:cubicBezTo>
                  <a:pt x="1123715" y="2165310"/>
                  <a:pt x="1049831" y="2248821"/>
                  <a:pt x="996483" y="2344847"/>
                </a:cubicBezTo>
                <a:cubicBezTo>
                  <a:pt x="936127" y="2453489"/>
                  <a:pt x="861571" y="2555380"/>
                  <a:pt x="815414" y="2670772"/>
                </a:cubicBezTo>
                <a:cubicBezTo>
                  <a:pt x="803874" y="2699623"/>
                  <a:pt x="668367" y="3017833"/>
                  <a:pt x="634344" y="3141552"/>
                </a:cubicBezTo>
                <a:cubicBezTo>
                  <a:pt x="611249" y="3225534"/>
                  <a:pt x="592095" y="3310550"/>
                  <a:pt x="570970" y="3395049"/>
                </a:cubicBezTo>
                <a:cubicBezTo>
                  <a:pt x="547210" y="3751447"/>
                  <a:pt x="562529" y="3576434"/>
                  <a:pt x="525703" y="3920150"/>
                </a:cubicBezTo>
                <a:cubicBezTo>
                  <a:pt x="534756" y="4146487"/>
                  <a:pt x="536531" y="4373232"/>
                  <a:pt x="552863" y="4599160"/>
                </a:cubicBezTo>
                <a:cubicBezTo>
                  <a:pt x="554722" y="4624877"/>
                  <a:pt x="565347" y="4650388"/>
                  <a:pt x="580024" y="4671588"/>
                </a:cubicBezTo>
                <a:cubicBezTo>
                  <a:pt x="599631" y="4699909"/>
                  <a:pt x="662219" y="4732290"/>
                  <a:pt x="688665" y="4753069"/>
                </a:cubicBezTo>
                <a:cubicBezTo>
                  <a:pt x="713890" y="4772889"/>
                  <a:pt x="732631" y="4801643"/>
                  <a:pt x="761093" y="4816443"/>
                </a:cubicBezTo>
                <a:cubicBezTo>
                  <a:pt x="821544" y="4847877"/>
                  <a:pt x="942144" y="4878167"/>
                  <a:pt x="1014590" y="4897925"/>
                </a:cubicBezTo>
                <a:cubicBezTo>
                  <a:pt x="1159445" y="4888871"/>
                  <a:pt x="1304906" y="4886792"/>
                  <a:pt x="1449156" y="4870764"/>
                </a:cubicBezTo>
                <a:cubicBezTo>
                  <a:pt x="1588895" y="4855237"/>
                  <a:pt x="1552637" y="4835958"/>
                  <a:pt x="1657386" y="4807390"/>
                </a:cubicBezTo>
                <a:cubicBezTo>
                  <a:pt x="1699072" y="4796021"/>
                  <a:pt x="1741885" y="4789283"/>
                  <a:pt x="1784135" y="4780230"/>
                </a:cubicBezTo>
                <a:cubicBezTo>
                  <a:pt x="1857123" y="4743735"/>
                  <a:pt x="1851592" y="4744942"/>
                  <a:pt x="1947097" y="4707802"/>
                </a:cubicBezTo>
                <a:cubicBezTo>
                  <a:pt x="1964886" y="4700884"/>
                  <a:pt x="1983311" y="4695731"/>
                  <a:pt x="2001418" y="4689695"/>
                </a:cubicBezTo>
                <a:cubicBezTo>
                  <a:pt x="2066187" y="4637879"/>
                  <a:pt x="2190110" y="4544205"/>
                  <a:pt x="2227754" y="4481465"/>
                </a:cubicBezTo>
                <a:cubicBezTo>
                  <a:pt x="2263968" y="4421109"/>
                  <a:pt x="2304918" y="4363352"/>
                  <a:pt x="2336396" y="4300396"/>
                </a:cubicBezTo>
                <a:cubicBezTo>
                  <a:pt x="2345449" y="4282289"/>
                  <a:pt x="2356154" y="4264917"/>
                  <a:pt x="2363556" y="4246075"/>
                </a:cubicBezTo>
                <a:cubicBezTo>
                  <a:pt x="2389388" y="4180322"/>
                  <a:pt x="2411841" y="4113291"/>
                  <a:pt x="2435984" y="4046899"/>
                </a:cubicBezTo>
                <a:cubicBezTo>
                  <a:pt x="2448055" y="3962400"/>
                  <a:pt x="2458885" y="3877714"/>
                  <a:pt x="2472198" y="3793402"/>
                </a:cubicBezTo>
                <a:cubicBezTo>
                  <a:pt x="2476998" y="3763003"/>
                  <a:pt x="2485076" y="3733196"/>
                  <a:pt x="2490305" y="3702867"/>
                </a:cubicBezTo>
                <a:cubicBezTo>
                  <a:pt x="2500168" y="3645662"/>
                  <a:pt x="2508958" y="3588273"/>
                  <a:pt x="2517465" y="3530851"/>
                </a:cubicBezTo>
                <a:cubicBezTo>
                  <a:pt x="2521031" y="3506783"/>
                  <a:pt x="2523927" y="3482616"/>
                  <a:pt x="2526519" y="3458424"/>
                </a:cubicBezTo>
                <a:cubicBezTo>
                  <a:pt x="2532981" y="3398112"/>
                  <a:pt x="2535737" y="3337357"/>
                  <a:pt x="2544626" y="3277354"/>
                </a:cubicBezTo>
                <a:cubicBezTo>
                  <a:pt x="2547846" y="3255621"/>
                  <a:pt x="2556697" y="3235105"/>
                  <a:pt x="2562733" y="3213980"/>
                </a:cubicBezTo>
                <a:cubicBezTo>
                  <a:pt x="2588152" y="2705577"/>
                  <a:pt x="2589759" y="2762609"/>
                  <a:pt x="2544626" y="1892174"/>
                </a:cubicBezTo>
                <a:cubicBezTo>
                  <a:pt x="2543087" y="1862492"/>
                  <a:pt x="2520483" y="1837853"/>
                  <a:pt x="2508412" y="1810693"/>
                </a:cubicBezTo>
                <a:cubicBezTo>
                  <a:pt x="2491410" y="1708684"/>
                  <a:pt x="2509039" y="1784966"/>
                  <a:pt x="2445037" y="1638677"/>
                </a:cubicBezTo>
                <a:cubicBezTo>
                  <a:pt x="2441212" y="1629934"/>
                  <a:pt x="2439743" y="1620288"/>
                  <a:pt x="2435984" y="1611517"/>
                </a:cubicBezTo>
                <a:cubicBezTo>
                  <a:pt x="2422200" y="1579355"/>
                  <a:pt x="2417955" y="1575420"/>
                  <a:pt x="2399770" y="1548143"/>
                </a:cubicBezTo>
                <a:cubicBezTo>
                  <a:pt x="2327828" y="1557135"/>
                  <a:pt x="2301843" y="1556915"/>
                  <a:pt x="2227754" y="1584356"/>
                </a:cubicBezTo>
                <a:cubicBezTo>
                  <a:pt x="2212765" y="1589907"/>
                  <a:pt x="2073032" y="1649489"/>
                  <a:pt x="2028578" y="1674891"/>
                </a:cubicBezTo>
                <a:cubicBezTo>
                  <a:pt x="1982743" y="1701082"/>
                  <a:pt x="1938733" y="1730396"/>
                  <a:pt x="1892776" y="1756372"/>
                </a:cubicBezTo>
                <a:cubicBezTo>
                  <a:pt x="1869277" y="1769654"/>
                  <a:pt x="1840978" y="1775179"/>
                  <a:pt x="1820348" y="1792586"/>
                </a:cubicBezTo>
                <a:cubicBezTo>
                  <a:pt x="1721408" y="1876067"/>
                  <a:pt x="1607371" y="1973801"/>
                  <a:pt x="1539691" y="2091350"/>
                </a:cubicBezTo>
                <a:cubicBezTo>
                  <a:pt x="1500627" y="2159197"/>
                  <a:pt x="1464156" y="2228636"/>
                  <a:pt x="1431049" y="2299580"/>
                </a:cubicBezTo>
                <a:cubicBezTo>
                  <a:pt x="1400714" y="2364583"/>
                  <a:pt x="1378522" y="2433126"/>
                  <a:pt x="1349568" y="2498756"/>
                </a:cubicBezTo>
                <a:cubicBezTo>
                  <a:pt x="1333225" y="2535800"/>
                  <a:pt x="1313354" y="2571184"/>
                  <a:pt x="1295247" y="2607398"/>
                </a:cubicBezTo>
                <a:cubicBezTo>
                  <a:pt x="1259033" y="2764325"/>
                  <a:pt x="1198651" y="2917578"/>
                  <a:pt x="1186606" y="3078178"/>
                </a:cubicBezTo>
                <a:lnTo>
                  <a:pt x="1159445" y="3440317"/>
                </a:lnTo>
                <a:cubicBezTo>
                  <a:pt x="1162463" y="3669671"/>
                  <a:pt x="1157717" y="3899259"/>
                  <a:pt x="1168499" y="4128380"/>
                </a:cubicBezTo>
                <a:cubicBezTo>
                  <a:pt x="1169845" y="4156978"/>
                  <a:pt x="1188126" y="4182240"/>
                  <a:pt x="1195659" y="4209861"/>
                </a:cubicBezTo>
                <a:cubicBezTo>
                  <a:pt x="1207169" y="4252064"/>
                  <a:pt x="1210675" y="4333519"/>
                  <a:pt x="1249980" y="4372824"/>
                </a:cubicBezTo>
                <a:cubicBezTo>
                  <a:pt x="1259523" y="4382367"/>
                  <a:pt x="1274964" y="4383445"/>
                  <a:pt x="1286194" y="4390931"/>
                </a:cubicBezTo>
                <a:cubicBezTo>
                  <a:pt x="1302272" y="4401650"/>
                  <a:pt x="1318404" y="4412900"/>
                  <a:pt x="1331461" y="4427144"/>
                </a:cubicBezTo>
                <a:cubicBezTo>
                  <a:pt x="1411061" y="4513980"/>
                  <a:pt x="1349160" y="4490416"/>
                  <a:pt x="1421996" y="4508626"/>
                </a:cubicBezTo>
                <a:cubicBezTo>
                  <a:pt x="1449156" y="4523715"/>
                  <a:pt x="1475322" y="4540754"/>
                  <a:pt x="1503477" y="4553893"/>
                </a:cubicBezTo>
                <a:cubicBezTo>
                  <a:pt x="1520773" y="4561964"/>
                  <a:pt x="1539446" y="4566757"/>
                  <a:pt x="1557798" y="4572000"/>
                </a:cubicBezTo>
                <a:cubicBezTo>
                  <a:pt x="1649481" y="4598195"/>
                  <a:pt x="1635326" y="4590499"/>
                  <a:pt x="1747921" y="4599160"/>
                </a:cubicBezTo>
                <a:cubicBezTo>
                  <a:pt x="1877687" y="4587089"/>
                  <a:pt x="2007936" y="4579400"/>
                  <a:pt x="2137220" y="4562946"/>
                </a:cubicBezTo>
                <a:cubicBezTo>
                  <a:pt x="2231017" y="4551008"/>
                  <a:pt x="2322535" y="4503476"/>
                  <a:pt x="2408824" y="4472412"/>
                </a:cubicBezTo>
                <a:cubicBezTo>
                  <a:pt x="2541990" y="4424472"/>
                  <a:pt x="2408600" y="4500993"/>
                  <a:pt x="2617053" y="4381877"/>
                </a:cubicBezTo>
                <a:cubicBezTo>
                  <a:pt x="2697044" y="4336168"/>
                  <a:pt x="2787297" y="4302168"/>
                  <a:pt x="2852443" y="4237022"/>
                </a:cubicBezTo>
                <a:cubicBezTo>
                  <a:pt x="2901362" y="4188103"/>
                  <a:pt x="2927259" y="4165539"/>
                  <a:pt x="2970138" y="4101220"/>
                </a:cubicBezTo>
                <a:cubicBezTo>
                  <a:pt x="2985111" y="4078761"/>
                  <a:pt x="2996539" y="4053937"/>
                  <a:pt x="3006352" y="4028792"/>
                </a:cubicBezTo>
                <a:cubicBezTo>
                  <a:pt x="3044876" y="3930075"/>
                  <a:pt x="3079191" y="3829764"/>
                  <a:pt x="3114994" y="3730028"/>
                </a:cubicBezTo>
                <a:cubicBezTo>
                  <a:pt x="3121443" y="3712064"/>
                  <a:pt x="3133101" y="3675707"/>
                  <a:pt x="3133101" y="3675707"/>
                </a:cubicBezTo>
                <a:cubicBezTo>
                  <a:pt x="3142154" y="3603279"/>
                  <a:pt x="3151425" y="3530879"/>
                  <a:pt x="3160261" y="3458424"/>
                </a:cubicBezTo>
                <a:cubicBezTo>
                  <a:pt x="3166514" y="3407147"/>
                  <a:pt x="3178368" y="3304515"/>
                  <a:pt x="3178368" y="3304515"/>
                </a:cubicBezTo>
                <a:cubicBezTo>
                  <a:pt x="3172332" y="3177766"/>
                  <a:pt x="3173644" y="3050454"/>
                  <a:pt x="3160261" y="2924269"/>
                </a:cubicBezTo>
                <a:cubicBezTo>
                  <a:pt x="3145843" y="2788330"/>
                  <a:pt x="3058058" y="2489219"/>
                  <a:pt x="3006352" y="2390115"/>
                </a:cubicBezTo>
                <a:cubicBezTo>
                  <a:pt x="2970138" y="2320705"/>
                  <a:pt x="2931046" y="2252722"/>
                  <a:pt x="2897711" y="2181885"/>
                </a:cubicBezTo>
                <a:cubicBezTo>
                  <a:pt x="2766726" y="1903542"/>
                  <a:pt x="3050076" y="2353242"/>
                  <a:pt x="2716641" y="1819746"/>
                </a:cubicBezTo>
                <a:cubicBezTo>
                  <a:pt x="2651774" y="1715959"/>
                  <a:pt x="2523511" y="1456104"/>
                  <a:pt x="2381663" y="1385180"/>
                </a:cubicBezTo>
                <a:cubicBezTo>
                  <a:pt x="2369592" y="1379144"/>
                  <a:pt x="2358086" y="1371812"/>
                  <a:pt x="2345449" y="1367073"/>
                </a:cubicBezTo>
                <a:cubicBezTo>
                  <a:pt x="2323843" y="1358971"/>
                  <a:pt x="2273685" y="1352094"/>
                  <a:pt x="2254915" y="1348966"/>
                </a:cubicBezTo>
                <a:cubicBezTo>
                  <a:pt x="1975450" y="1364492"/>
                  <a:pt x="1990949" y="1334957"/>
                  <a:pt x="1793188" y="1412341"/>
                </a:cubicBezTo>
                <a:cubicBezTo>
                  <a:pt x="1768052" y="1422177"/>
                  <a:pt x="1743817" y="1434520"/>
                  <a:pt x="1720760" y="1448554"/>
                </a:cubicBezTo>
                <a:cubicBezTo>
                  <a:pt x="1615550" y="1512594"/>
                  <a:pt x="1592979" y="1524268"/>
                  <a:pt x="1521584" y="1602463"/>
                </a:cubicBezTo>
                <a:cubicBezTo>
                  <a:pt x="1478323" y="1649844"/>
                  <a:pt x="1430661" y="1694093"/>
                  <a:pt x="1394836" y="1747319"/>
                </a:cubicBezTo>
                <a:cubicBezTo>
                  <a:pt x="1324606" y="1851660"/>
                  <a:pt x="1243201" y="1953502"/>
                  <a:pt x="1204713" y="2073243"/>
                </a:cubicBezTo>
                <a:cubicBezTo>
                  <a:pt x="1177553" y="2157742"/>
                  <a:pt x="1151300" y="2242539"/>
                  <a:pt x="1123232" y="2326741"/>
                </a:cubicBezTo>
                <a:cubicBezTo>
                  <a:pt x="1109045" y="2369302"/>
                  <a:pt x="1089083" y="2410026"/>
                  <a:pt x="1077964" y="2453489"/>
                </a:cubicBezTo>
                <a:cubicBezTo>
                  <a:pt x="1032673" y="2630534"/>
                  <a:pt x="1014924" y="2772717"/>
                  <a:pt x="987430" y="2951430"/>
                </a:cubicBezTo>
                <a:cubicBezTo>
                  <a:pt x="990448" y="3220016"/>
                  <a:pt x="991058" y="3488640"/>
                  <a:pt x="996483" y="3757188"/>
                </a:cubicBezTo>
                <a:cubicBezTo>
                  <a:pt x="998280" y="3846129"/>
                  <a:pt x="1021334" y="3925743"/>
                  <a:pt x="1050804" y="4010685"/>
                </a:cubicBezTo>
                <a:cubicBezTo>
                  <a:pt x="1083685" y="4105460"/>
                  <a:pt x="1103798" y="4207875"/>
                  <a:pt x="1159445" y="4291343"/>
                </a:cubicBezTo>
                <a:cubicBezTo>
                  <a:pt x="1171516" y="4309450"/>
                  <a:pt x="1183976" y="4327304"/>
                  <a:pt x="1195659" y="4345663"/>
                </a:cubicBezTo>
                <a:cubicBezTo>
                  <a:pt x="1205107" y="4360509"/>
                  <a:pt x="1212672" y="4376555"/>
                  <a:pt x="1222820" y="4390931"/>
                </a:cubicBezTo>
                <a:cubicBezTo>
                  <a:pt x="1248925" y="4427913"/>
                  <a:pt x="1277141" y="4463358"/>
                  <a:pt x="1304301" y="4499572"/>
                </a:cubicBezTo>
                <a:cubicBezTo>
                  <a:pt x="1323082" y="4524613"/>
                  <a:pt x="1363181" y="4585192"/>
                  <a:pt x="1394836" y="4608214"/>
                </a:cubicBezTo>
                <a:cubicBezTo>
                  <a:pt x="1414513" y="4622525"/>
                  <a:pt x="1437683" y="4631366"/>
                  <a:pt x="1458210" y="4644428"/>
                </a:cubicBezTo>
                <a:cubicBezTo>
                  <a:pt x="1470940" y="4652529"/>
                  <a:pt x="1480414" y="4665984"/>
                  <a:pt x="1494424" y="4671588"/>
                </a:cubicBezTo>
                <a:cubicBezTo>
                  <a:pt x="1511468" y="4678405"/>
                  <a:pt x="1530637" y="4677624"/>
                  <a:pt x="1548744" y="4680642"/>
                </a:cubicBezTo>
                <a:cubicBezTo>
                  <a:pt x="1654368" y="4677624"/>
                  <a:pt x="1760074" y="4676736"/>
                  <a:pt x="1865616" y="4671588"/>
                </a:cubicBezTo>
                <a:cubicBezTo>
                  <a:pt x="1932164" y="4668342"/>
                  <a:pt x="1916138" y="4657765"/>
                  <a:pt x="1983311" y="4635374"/>
                </a:cubicBezTo>
                <a:cubicBezTo>
                  <a:pt x="1997909" y="4630508"/>
                  <a:pt x="2013489" y="4629339"/>
                  <a:pt x="2028578" y="4626321"/>
                </a:cubicBezTo>
                <a:cubicBezTo>
                  <a:pt x="2055738" y="4614250"/>
                  <a:pt x="2083224" y="4602886"/>
                  <a:pt x="2110059" y="4590107"/>
                </a:cubicBezTo>
                <a:cubicBezTo>
                  <a:pt x="2184111" y="4554844"/>
                  <a:pt x="2258373" y="4517039"/>
                  <a:pt x="2327342" y="4472412"/>
                </a:cubicBezTo>
                <a:cubicBezTo>
                  <a:pt x="2343566" y="4461914"/>
                  <a:pt x="2357151" y="4447792"/>
                  <a:pt x="2372610" y="4436198"/>
                </a:cubicBezTo>
                <a:cubicBezTo>
                  <a:pt x="2393378" y="4420622"/>
                  <a:pt x="2415892" y="4407370"/>
                  <a:pt x="2435984" y="4390931"/>
                </a:cubicBezTo>
                <a:cubicBezTo>
                  <a:pt x="2449197" y="4380121"/>
                  <a:pt x="2458754" y="4365238"/>
                  <a:pt x="2472198" y="4354717"/>
                </a:cubicBezTo>
                <a:cubicBezTo>
                  <a:pt x="2528287" y="4310821"/>
                  <a:pt x="2590137" y="4274320"/>
                  <a:pt x="2644214" y="4227968"/>
                </a:cubicBezTo>
                <a:cubicBezTo>
                  <a:pt x="2665339" y="4209861"/>
                  <a:pt x="2685963" y="4191153"/>
                  <a:pt x="2707588" y="4173647"/>
                </a:cubicBezTo>
                <a:cubicBezTo>
                  <a:pt x="2749350" y="4139840"/>
                  <a:pt x="2804531" y="4118765"/>
                  <a:pt x="2834336" y="4074059"/>
                </a:cubicBezTo>
                <a:cubicBezTo>
                  <a:pt x="2870238" y="4020207"/>
                  <a:pt x="2845278" y="4055088"/>
                  <a:pt x="2915818" y="3974471"/>
                </a:cubicBezTo>
                <a:cubicBezTo>
                  <a:pt x="2961930" y="3859193"/>
                  <a:pt x="2894522" y="4020259"/>
                  <a:pt x="3006352" y="3811509"/>
                </a:cubicBezTo>
                <a:cubicBezTo>
                  <a:pt x="3029941" y="3767476"/>
                  <a:pt x="3048602" y="3720974"/>
                  <a:pt x="3069727" y="3675707"/>
                </a:cubicBezTo>
                <a:cubicBezTo>
                  <a:pt x="3085709" y="3515879"/>
                  <a:pt x="3070409" y="3636080"/>
                  <a:pt x="3114994" y="3413156"/>
                </a:cubicBezTo>
                <a:cubicBezTo>
                  <a:pt x="3138639" y="3294930"/>
                  <a:pt x="3141348" y="3253089"/>
                  <a:pt x="3160261" y="3114392"/>
                </a:cubicBezTo>
                <a:cubicBezTo>
                  <a:pt x="3163279" y="2927287"/>
                  <a:pt x="3157642" y="2739842"/>
                  <a:pt x="3169315" y="2553077"/>
                </a:cubicBezTo>
                <a:cubicBezTo>
                  <a:pt x="3175784" y="2449569"/>
                  <a:pt x="3199198" y="2347821"/>
                  <a:pt x="3214582" y="2245259"/>
                </a:cubicBezTo>
                <a:cubicBezTo>
                  <a:pt x="3222398" y="2193151"/>
                  <a:pt x="3234181" y="2129373"/>
                  <a:pt x="3250796" y="2082297"/>
                </a:cubicBezTo>
                <a:cubicBezTo>
                  <a:pt x="3256652" y="2065704"/>
                  <a:pt x="3266813" y="2050649"/>
                  <a:pt x="3277956" y="2037030"/>
                </a:cubicBezTo>
                <a:cubicBezTo>
                  <a:pt x="3321592" y="1983697"/>
                  <a:pt x="3390698" y="1930724"/>
                  <a:pt x="3459026" y="1919335"/>
                </a:cubicBezTo>
                <a:lnTo>
                  <a:pt x="3513346" y="1910281"/>
                </a:lnTo>
                <a:cubicBezTo>
                  <a:pt x="3525417" y="1904245"/>
                  <a:pt x="3536070" y="1892583"/>
                  <a:pt x="3549560" y="1892174"/>
                </a:cubicBezTo>
                <a:cubicBezTo>
                  <a:pt x="3637089" y="1889522"/>
                  <a:pt x="3724844" y="1893956"/>
                  <a:pt x="3812111" y="1901228"/>
                </a:cubicBezTo>
                <a:cubicBezTo>
                  <a:pt x="3871429" y="1906171"/>
                  <a:pt x="4043517" y="1998280"/>
                  <a:pt x="4047501" y="2000816"/>
                </a:cubicBezTo>
                <a:cubicBezTo>
                  <a:pt x="4098008" y="2032957"/>
                  <a:pt x="4196596" y="2090666"/>
                  <a:pt x="4237624" y="2136618"/>
                </a:cubicBezTo>
                <a:cubicBezTo>
                  <a:pt x="4407971" y="2327407"/>
                  <a:pt x="4341144" y="2271231"/>
                  <a:pt x="4436800" y="2462543"/>
                </a:cubicBezTo>
                <a:cubicBezTo>
                  <a:pt x="4526159" y="2641261"/>
                  <a:pt x="4540406" y="2630992"/>
                  <a:pt x="4617869" y="2806574"/>
                </a:cubicBezTo>
                <a:cubicBezTo>
                  <a:pt x="4638684" y="2853755"/>
                  <a:pt x="4654083" y="2903145"/>
                  <a:pt x="4672190" y="2951430"/>
                </a:cubicBezTo>
                <a:cubicBezTo>
                  <a:pt x="4726069" y="3400430"/>
                  <a:pt x="4716231" y="3181329"/>
                  <a:pt x="4626923" y="3920150"/>
                </a:cubicBezTo>
                <a:cubicBezTo>
                  <a:pt x="4623487" y="3948573"/>
                  <a:pt x="4610040" y="3974910"/>
                  <a:pt x="4599762" y="4001632"/>
                </a:cubicBezTo>
                <a:cubicBezTo>
                  <a:pt x="4579845" y="4053416"/>
                  <a:pt x="4560326" y="4105489"/>
                  <a:pt x="4536388" y="4155541"/>
                </a:cubicBezTo>
                <a:cubicBezTo>
                  <a:pt x="4526999" y="4175173"/>
                  <a:pt x="4509530" y="4190213"/>
                  <a:pt x="4500174" y="4209861"/>
                </a:cubicBezTo>
                <a:cubicBezTo>
                  <a:pt x="4479213" y="4253879"/>
                  <a:pt x="4465488" y="4301037"/>
                  <a:pt x="4445853" y="4345663"/>
                </a:cubicBezTo>
                <a:cubicBezTo>
                  <a:pt x="4432264" y="4376546"/>
                  <a:pt x="4414289" y="4405366"/>
                  <a:pt x="4400586" y="4436198"/>
                </a:cubicBezTo>
                <a:cubicBezTo>
                  <a:pt x="4350192" y="4549586"/>
                  <a:pt x="4399117" y="4480776"/>
                  <a:pt x="4319105" y="4617267"/>
                </a:cubicBezTo>
                <a:cubicBezTo>
                  <a:pt x="4288202" y="4669983"/>
                  <a:pt x="4249475" y="4717917"/>
                  <a:pt x="4219517" y="4771176"/>
                </a:cubicBezTo>
                <a:cubicBezTo>
                  <a:pt x="4192357" y="4819461"/>
                  <a:pt x="4164107" y="4867150"/>
                  <a:pt x="4138036" y="4916032"/>
                </a:cubicBezTo>
                <a:cubicBezTo>
                  <a:pt x="4074459" y="5035238"/>
                  <a:pt x="4086668" y="5043034"/>
                  <a:pt x="4002234" y="5142368"/>
                </a:cubicBezTo>
                <a:cubicBezTo>
                  <a:pt x="3977357" y="5171635"/>
                  <a:pt x="3955107" y="5206671"/>
                  <a:pt x="3920752" y="5223849"/>
                </a:cubicBezTo>
                <a:lnTo>
                  <a:pt x="3866432" y="5251010"/>
                </a:lnTo>
                <a:cubicBezTo>
                  <a:pt x="3563628" y="5219136"/>
                  <a:pt x="3683599" y="5255870"/>
                  <a:pt x="3296063" y="4997513"/>
                </a:cubicBezTo>
                <a:cubicBezTo>
                  <a:pt x="2954280" y="4769658"/>
                  <a:pt x="3036218" y="4852495"/>
                  <a:pt x="2761909" y="4562946"/>
                </a:cubicBezTo>
                <a:cubicBezTo>
                  <a:pt x="2729489" y="4528725"/>
                  <a:pt x="2695466" y="4494823"/>
                  <a:pt x="2671374" y="4454305"/>
                </a:cubicBezTo>
                <a:cubicBezTo>
                  <a:pt x="2628604" y="4382373"/>
                  <a:pt x="2598947" y="4303414"/>
                  <a:pt x="2562733" y="4227968"/>
                </a:cubicBezTo>
                <a:cubicBezTo>
                  <a:pt x="2541851" y="4119383"/>
                  <a:pt x="2482972" y="3835600"/>
                  <a:pt x="2481251" y="3730028"/>
                </a:cubicBezTo>
                <a:cubicBezTo>
                  <a:pt x="2473625" y="3262318"/>
                  <a:pt x="2484566" y="2794478"/>
                  <a:pt x="2490305" y="2326741"/>
                </a:cubicBezTo>
                <a:cubicBezTo>
                  <a:pt x="2491304" y="2245341"/>
                  <a:pt x="2530367" y="2152232"/>
                  <a:pt x="2553679" y="2082297"/>
                </a:cubicBezTo>
                <a:cubicBezTo>
                  <a:pt x="2570883" y="2030684"/>
                  <a:pt x="2588705" y="1979256"/>
                  <a:pt x="2608000" y="1928388"/>
                </a:cubicBezTo>
                <a:cubicBezTo>
                  <a:pt x="2642073" y="1838560"/>
                  <a:pt x="2662495" y="1786946"/>
                  <a:pt x="2725695" y="1711105"/>
                </a:cubicBezTo>
                <a:cubicBezTo>
                  <a:pt x="2740784" y="1692998"/>
                  <a:pt x="2752280" y="1671155"/>
                  <a:pt x="2770962" y="1656784"/>
                </a:cubicBezTo>
                <a:cubicBezTo>
                  <a:pt x="2792357" y="1640326"/>
                  <a:pt x="2818513" y="1631045"/>
                  <a:pt x="2843390" y="1620570"/>
                </a:cubicBezTo>
                <a:cubicBezTo>
                  <a:pt x="2942096" y="1579009"/>
                  <a:pt x="2924286" y="1586692"/>
                  <a:pt x="3015406" y="1575303"/>
                </a:cubicBezTo>
                <a:cubicBezTo>
                  <a:pt x="3150814" y="1577638"/>
                  <a:pt x="3437789" y="1523942"/>
                  <a:pt x="3612935" y="1611517"/>
                </a:cubicBezTo>
                <a:cubicBezTo>
                  <a:pt x="3632399" y="1621249"/>
                  <a:pt x="3648896" y="1636048"/>
                  <a:pt x="3667255" y="1647731"/>
                </a:cubicBezTo>
                <a:cubicBezTo>
                  <a:pt x="3737328" y="1692323"/>
                  <a:pt x="3712497" y="1665811"/>
                  <a:pt x="3794004" y="1747319"/>
                </a:cubicBezTo>
                <a:cubicBezTo>
                  <a:pt x="3843247" y="1796562"/>
                  <a:pt x="3868063" y="1847602"/>
                  <a:pt x="3902645" y="1910281"/>
                </a:cubicBezTo>
                <a:cubicBezTo>
                  <a:pt x="4035384" y="2150869"/>
                  <a:pt x="3946336" y="1981458"/>
                  <a:pt x="4011287" y="2136618"/>
                </a:cubicBezTo>
                <a:cubicBezTo>
                  <a:pt x="4055660" y="2242620"/>
                  <a:pt x="4106740" y="2345890"/>
                  <a:pt x="4147089" y="2453489"/>
                </a:cubicBezTo>
                <a:cubicBezTo>
                  <a:pt x="4234040" y="2685363"/>
                  <a:pt x="4079021" y="2267406"/>
                  <a:pt x="4273837" y="2851842"/>
                </a:cubicBezTo>
                <a:cubicBezTo>
                  <a:pt x="4279873" y="2869949"/>
                  <a:pt x="4287315" y="2887646"/>
                  <a:pt x="4291944" y="2906162"/>
                </a:cubicBezTo>
                <a:cubicBezTo>
                  <a:pt x="4320025" y="3018483"/>
                  <a:pt x="4320919" y="3045606"/>
                  <a:pt x="4337212" y="3159659"/>
                </a:cubicBezTo>
                <a:cubicBezTo>
                  <a:pt x="4343248" y="3253212"/>
                  <a:pt x="4355319" y="3346570"/>
                  <a:pt x="4355319" y="3440317"/>
                </a:cubicBezTo>
                <a:cubicBezTo>
                  <a:pt x="4355319" y="3657684"/>
                  <a:pt x="4347933" y="3875064"/>
                  <a:pt x="4337212" y="4092166"/>
                </a:cubicBezTo>
                <a:cubicBezTo>
                  <a:pt x="4334297" y="4151200"/>
                  <a:pt x="4299598" y="4219774"/>
                  <a:pt x="4282891" y="4273236"/>
                </a:cubicBezTo>
                <a:cubicBezTo>
                  <a:pt x="4231025" y="4439205"/>
                  <a:pt x="4371088" y="4089190"/>
                  <a:pt x="4237624" y="4436198"/>
                </a:cubicBezTo>
                <a:cubicBezTo>
                  <a:pt x="4222113" y="4476527"/>
                  <a:pt x="4200070" y="4514070"/>
                  <a:pt x="4183303" y="4553893"/>
                </a:cubicBezTo>
                <a:cubicBezTo>
                  <a:pt x="4175896" y="4571484"/>
                  <a:pt x="4174873" y="4591763"/>
                  <a:pt x="4165196" y="4608214"/>
                </a:cubicBezTo>
                <a:cubicBezTo>
                  <a:pt x="4144384" y="4643594"/>
                  <a:pt x="4115946" y="4673926"/>
                  <a:pt x="4092768" y="4707802"/>
                </a:cubicBezTo>
                <a:cubicBezTo>
                  <a:pt x="4076691" y="4731299"/>
                  <a:pt x="4065727" y="4758359"/>
                  <a:pt x="4047501" y="4780230"/>
                </a:cubicBezTo>
                <a:cubicBezTo>
                  <a:pt x="3993848" y="4844613"/>
                  <a:pt x="3958094" y="4873030"/>
                  <a:pt x="3893592" y="4916032"/>
                </a:cubicBezTo>
                <a:cubicBezTo>
                  <a:pt x="3878951" y="4925793"/>
                  <a:pt x="3864405" y="4936045"/>
                  <a:pt x="3848325" y="4943192"/>
                </a:cubicBezTo>
                <a:cubicBezTo>
                  <a:pt x="3819743" y="4955895"/>
                  <a:pt x="3734170" y="4960040"/>
                  <a:pt x="3721576" y="4961299"/>
                </a:cubicBezTo>
                <a:cubicBezTo>
                  <a:pt x="3588792" y="4952246"/>
                  <a:pt x="3455289" y="4950647"/>
                  <a:pt x="3323224" y="4934139"/>
                </a:cubicBezTo>
                <a:cubicBezTo>
                  <a:pt x="3308251" y="4932267"/>
                  <a:pt x="3297245" y="4918066"/>
                  <a:pt x="3287010" y="4906978"/>
                </a:cubicBezTo>
                <a:cubicBezTo>
                  <a:pt x="3202726" y="4815670"/>
                  <a:pt x="3178962" y="4760354"/>
                  <a:pt x="3124047" y="4635374"/>
                </a:cubicBezTo>
                <a:cubicBezTo>
                  <a:pt x="2940837" y="4218414"/>
                  <a:pt x="2977048" y="4305082"/>
                  <a:pt x="2870550" y="3938257"/>
                </a:cubicBezTo>
                <a:cubicBezTo>
                  <a:pt x="2861497" y="3844705"/>
                  <a:pt x="2844858" y="3751578"/>
                  <a:pt x="2843390" y="3657600"/>
                </a:cubicBezTo>
                <a:cubicBezTo>
                  <a:pt x="2838816" y="3364892"/>
                  <a:pt x="2842440" y="3071987"/>
                  <a:pt x="2852443" y="2779414"/>
                </a:cubicBezTo>
                <a:cubicBezTo>
                  <a:pt x="2855906" y="2678127"/>
                  <a:pt x="2898128" y="2525835"/>
                  <a:pt x="2915818" y="2426329"/>
                </a:cubicBezTo>
                <a:cubicBezTo>
                  <a:pt x="2929713" y="2348168"/>
                  <a:pt x="2937275" y="2268942"/>
                  <a:pt x="2952032" y="2190939"/>
                </a:cubicBezTo>
                <a:cubicBezTo>
                  <a:pt x="2958625" y="2156089"/>
                  <a:pt x="2987606" y="2056416"/>
                  <a:pt x="3006352" y="2018923"/>
                </a:cubicBezTo>
                <a:cubicBezTo>
                  <a:pt x="3031128" y="1969372"/>
                  <a:pt x="3045771" y="1910121"/>
                  <a:pt x="3087834" y="1874067"/>
                </a:cubicBezTo>
                <a:cubicBezTo>
                  <a:pt x="3160243" y="1812001"/>
                  <a:pt x="3192720" y="1777018"/>
                  <a:pt x="3296063" y="1738265"/>
                </a:cubicBezTo>
                <a:cubicBezTo>
                  <a:pt x="3344348" y="1720158"/>
                  <a:pt x="3393520" y="1704258"/>
                  <a:pt x="3440919" y="1683944"/>
                </a:cubicBezTo>
                <a:cubicBezTo>
                  <a:pt x="3457093" y="1677012"/>
                  <a:pt x="3469492" y="1662348"/>
                  <a:pt x="3486186" y="1656784"/>
                </a:cubicBezTo>
                <a:cubicBezTo>
                  <a:pt x="3506430" y="1650036"/>
                  <a:pt x="3528511" y="1651239"/>
                  <a:pt x="3549560" y="1647731"/>
                </a:cubicBezTo>
                <a:cubicBezTo>
                  <a:pt x="3564739" y="1645201"/>
                  <a:pt x="3579739" y="1641695"/>
                  <a:pt x="3594828" y="1638677"/>
                </a:cubicBezTo>
                <a:cubicBezTo>
                  <a:pt x="3652166" y="1647731"/>
                  <a:pt x="3712946" y="1644279"/>
                  <a:pt x="3766843" y="1665838"/>
                </a:cubicBezTo>
                <a:cubicBezTo>
                  <a:pt x="3836047" y="1693520"/>
                  <a:pt x="3893948" y="1743732"/>
                  <a:pt x="3956966" y="1783533"/>
                </a:cubicBezTo>
                <a:cubicBezTo>
                  <a:pt x="4008631" y="1816163"/>
                  <a:pt x="4066859" y="1840735"/>
                  <a:pt x="4110875" y="1883121"/>
                </a:cubicBezTo>
                <a:cubicBezTo>
                  <a:pt x="4132437" y="1903884"/>
                  <a:pt x="4332882" y="2079738"/>
                  <a:pt x="4400586" y="2172832"/>
                </a:cubicBezTo>
                <a:cubicBezTo>
                  <a:pt x="4435050" y="2220220"/>
                  <a:pt x="4472469" y="2266055"/>
                  <a:pt x="4500174" y="2317687"/>
                </a:cubicBezTo>
                <a:cubicBezTo>
                  <a:pt x="4593653" y="2491899"/>
                  <a:pt x="4597409" y="2535553"/>
                  <a:pt x="4645030" y="2706986"/>
                </a:cubicBezTo>
                <a:cubicBezTo>
                  <a:pt x="4648451" y="2739483"/>
                  <a:pt x="4681243" y="3045564"/>
                  <a:pt x="4681243" y="3069125"/>
                </a:cubicBezTo>
                <a:cubicBezTo>
                  <a:pt x="4681243" y="3268392"/>
                  <a:pt x="4672964" y="3467628"/>
                  <a:pt x="4663136" y="3666653"/>
                </a:cubicBezTo>
                <a:cubicBezTo>
                  <a:pt x="4660884" y="3712265"/>
                  <a:pt x="4654937" y="3757875"/>
                  <a:pt x="4645030" y="3802455"/>
                </a:cubicBezTo>
                <a:cubicBezTo>
                  <a:pt x="4622391" y="3904331"/>
                  <a:pt x="4554617" y="4021452"/>
                  <a:pt x="4518281" y="4110273"/>
                </a:cubicBezTo>
                <a:cubicBezTo>
                  <a:pt x="4487073" y="4186559"/>
                  <a:pt x="4431851" y="4335804"/>
                  <a:pt x="4382479" y="4418091"/>
                </a:cubicBezTo>
                <a:cubicBezTo>
                  <a:pt x="4366952" y="4443969"/>
                  <a:pt x="4344042" y="4464859"/>
                  <a:pt x="4328158" y="4490519"/>
                </a:cubicBezTo>
                <a:cubicBezTo>
                  <a:pt x="4304705" y="4528405"/>
                  <a:pt x="4289500" y="4571140"/>
                  <a:pt x="4264784" y="4608214"/>
                </a:cubicBezTo>
                <a:cubicBezTo>
                  <a:pt x="4227509" y="4664127"/>
                  <a:pt x="4203075" y="4679310"/>
                  <a:pt x="4156142" y="4716855"/>
                </a:cubicBezTo>
                <a:cubicBezTo>
                  <a:pt x="4068625" y="4713837"/>
                  <a:pt x="3980680" y="4716969"/>
                  <a:pt x="3893592" y="4707802"/>
                </a:cubicBezTo>
                <a:cubicBezTo>
                  <a:pt x="3865120" y="4704805"/>
                  <a:pt x="3838758" y="4691110"/>
                  <a:pt x="3812111" y="4680642"/>
                </a:cubicBezTo>
                <a:cubicBezTo>
                  <a:pt x="3754205" y="4657893"/>
                  <a:pt x="3696442" y="4634589"/>
                  <a:pt x="3640095" y="4608214"/>
                </a:cubicBezTo>
                <a:cubicBezTo>
                  <a:pt x="3554532" y="4568163"/>
                  <a:pt x="3463993" y="4535642"/>
                  <a:pt x="3386598" y="4481465"/>
                </a:cubicBezTo>
                <a:cubicBezTo>
                  <a:pt x="3326242" y="4439216"/>
                  <a:pt x="3262002" y="4402032"/>
                  <a:pt x="3205529" y="4354717"/>
                </a:cubicBezTo>
                <a:cubicBezTo>
                  <a:pt x="3073169" y="4243821"/>
                  <a:pt x="3024912" y="4172456"/>
                  <a:pt x="2933925" y="4028792"/>
                </a:cubicBezTo>
                <a:cubicBezTo>
                  <a:pt x="2913693" y="3996847"/>
                  <a:pt x="2895046" y="3963721"/>
                  <a:pt x="2879604" y="3929204"/>
                </a:cubicBezTo>
                <a:cubicBezTo>
                  <a:pt x="2793740" y="3737272"/>
                  <a:pt x="2755238" y="3638281"/>
                  <a:pt x="2716641" y="3431263"/>
                </a:cubicBezTo>
                <a:cubicBezTo>
                  <a:pt x="2699352" y="3338533"/>
                  <a:pt x="2692499" y="3244158"/>
                  <a:pt x="2680428" y="3150606"/>
                </a:cubicBezTo>
                <a:cubicBezTo>
                  <a:pt x="2673347" y="2669116"/>
                  <a:pt x="2647266" y="2444226"/>
                  <a:pt x="2725695" y="1973655"/>
                </a:cubicBezTo>
                <a:cubicBezTo>
                  <a:pt x="2735380" y="1915548"/>
                  <a:pt x="2911943" y="1732413"/>
                  <a:pt x="2915818" y="1729212"/>
                </a:cubicBezTo>
                <a:cubicBezTo>
                  <a:pt x="2985228" y="1671873"/>
                  <a:pt x="3049137" y="1607136"/>
                  <a:pt x="3124047" y="1557196"/>
                </a:cubicBezTo>
                <a:cubicBezTo>
                  <a:pt x="3169314" y="1527018"/>
                  <a:pt x="3213591" y="1495297"/>
                  <a:pt x="3259849" y="1466661"/>
                </a:cubicBezTo>
                <a:cubicBezTo>
                  <a:pt x="3277062" y="1456005"/>
                  <a:pt x="3297054" y="1450311"/>
                  <a:pt x="3314170" y="1439501"/>
                </a:cubicBezTo>
                <a:cubicBezTo>
                  <a:pt x="3354513" y="1414021"/>
                  <a:pt x="3389187" y="1379359"/>
                  <a:pt x="3431865" y="1358020"/>
                </a:cubicBezTo>
                <a:cubicBezTo>
                  <a:pt x="3500532" y="1323687"/>
                  <a:pt x="3551676" y="1321541"/>
                  <a:pt x="3621988" y="1312752"/>
                </a:cubicBezTo>
                <a:cubicBezTo>
                  <a:pt x="3706487" y="1342930"/>
                  <a:pt x="3802472" y="1351135"/>
                  <a:pt x="3875485" y="1403287"/>
                </a:cubicBezTo>
                <a:cubicBezTo>
                  <a:pt x="3949911" y="1456449"/>
                  <a:pt x="4123057" y="1707924"/>
                  <a:pt x="4183303" y="1801640"/>
                </a:cubicBezTo>
                <a:cubicBezTo>
                  <a:pt x="4272838" y="1940916"/>
                  <a:pt x="4363130" y="2092530"/>
                  <a:pt x="4427746" y="2245259"/>
                </a:cubicBezTo>
                <a:cubicBezTo>
                  <a:pt x="4460098" y="2321728"/>
                  <a:pt x="4483776" y="2401615"/>
                  <a:pt x="4509228" y="2480649"/>
                </a:cubicBezTo>
                <a:cubicBezTo>
                  <a:pt x="4541126" y="2579700"/>
                  <a:pt x="4574524" y="2678461"/>
                  <a:pt x="4599762" y="2779414"/>
                </a:cubicBezTo>
                <a:cubicBezTo>
                  <a:pt x="4619860" y="2859806"/>
                  <a:pt x="4630629" y="2942252"/>
                  <a:pt x="4645030" y="3023857"/>
                </a:cubicBezTo>
                <a:cubicBezTo>
                  <a:pt x="4686351" y="3258011"/>
                  <a:pt x="4678986" y="3223082"/>
                  <a:pt x="4708404" y="3458424"/>
                </a:cubicBezTo>
                <a:cubicBezTo>
                  <a:pt x="4711422" y="3515763"/>
                  <a:pt x="4715444" y="3573057"/>
                  <a:pt x="4717457" y="3630440"/>
                </a:cubicBezTo>
                <a:cubicBezTo>
                  <a:pt x="4721480" y="3745086"/>
                  <a:pt x="4728276" y="3859768"/>
                  <a:pt x="4726511" y="3974471"/>
                </a:cubicBezTo>
                <a:cubicBezTo>
                  <a:pt x="4725254" y="4056166"/>
                  <a:pt x="4723461" y="4138610"/>
                  <a:pt x="4708404" y="4218915"/>
                </a:cubicBezTo>
                <a:cubicBezTo>
                  <a:pt x="4696093" y="4284573"/>
                  <a:pt x="4668027" y="4346319"/>
                  <a:pt x="4645030" y="4409038"/>
                </a:cubicBezTo>
                <a:cubicBezTo>
                  <a:pt x="4628150" y="4455075"/>
                  <a:pt x="4578913" y="4553480"/>
                  <a:pt x="4554495" y="4590107"/>
                </a:cubicBezTo>
                <a:cubicBezTo>
                  <a:pt x="4545025" y="4604311"/>
                  <a:pt x="4529701" y="4613632"/>
                  <a:pt x="4518281" y="4626321"/>
                </a:cubicBezTo>
                <a:cubicBezTo>
                  <a:pt x="4481006" y="4667738"/>
                  <a:pt x="4474725" y="4688668"/>
                  <a:pt x="4427746" y="4716855"/>
                </a:cubicBezTo>
                <a:cubicBezTo>
                  <a:pt x="4397968" y="4734721"/>
                  <a:pt x="4370220" y="4737414"/>
                  <a:pt x="4337212" y="4744016"/>
                </a:cubicBezTo>
                <a:cubicBezTo>
                  <a:pt x="4171232" y="4719873"/>
                  <a:pt x="4002539" y="4710004"/>
                  <a:pt x="3839271" y="4671588"/>
                </a:cubicBezTo>
                <a:cubicBezTo>
                  <a:pt x="3709980" y="4641167"/>
                  <a:pt x="3501376" y="4537780"/>
                  <a:pt x="3386598" y="4454305"/>
                </a:cubicBezTo>
                <a:cubicBezTo>
                  <a:pt x="3343419" y="4422902"/>
                  <a:pt x="3308135" y="4381877"/>
                  <a:pt x="3268903" y="4345663"/>
                </a:cubicBezTo>
                <a:cubicBezTo>
                  <a:pt x="3142152" y="4092165"/>
                  <a:pt x="3396025" y="4592417"/>
                  <a:pt x="3124047" y="4110273"/>
                </a:cubicBezTo>
                <a:cubicBezTo>
                  <a:pt x="3081102" y="4034144"/>
                  <a:pt x="2984353" y="3816452"/>
                  <a:pt x="2961085" y="3730028"/>
                </a:cubicBezTo>
                <a:cubicBezTo>
                  <a:pt x="2936312" y="3638016"/>
                  <a:pt x="2906764" y="3449370"/>
                  <a:pt x="2906764" y="3449370"/>
                </a:cubicBezTo>
                <a:cubicBezTo>
                  <a:pt x="2912800" y="3322622"/>
                  <a:pt x="2902704" y="3194066"/>
                  <a:pt x="2924871" y="3069125"/>
                </a:cubicBezTo>
                <a:cubicBezTo>
                  <a:pt x="2939528" y="2986511"/>
                  <a:pt x="3067299" y="2786295"/>
                  <a:pt x="3105940" y="2716040"/>
                </a:cubicBezTo>
                <a:cubicBezTo>
                  <a:pt x="3229892" y="2490675"/>
                  <a:pt x="3244740" y="2439405"/>
                  <a:pt x="3368491" y="2163778"/>
                </a:cubicBezTo>
                <a:cubicBezTo>
                  <a:pt x="3446375" y="1990308"/>
                  <a:pt x="3361963" y="2188945"/>
                  <a:pt x="3440919" y="1928388"/>
                </a:cubicBezTo>
                <a:cubicBezTo>
                  <a:pt x="3474852" y="1816407"/>
                  <a:pt x="3493267" y="1787477"/>
                  <a:pt x="3540507" y="1692998"/>
                </a:cubicBezTo>
                <a:cubicBezTo>
                  <a:pt x="3543525" y="1680927"/>
                  <a:pt x="3543158" y="1667454"/>
                  <a:pt x="3549560" y="1656784"/>
                </a:cubicBezTo>
                <a:cubicBezTo>
                  <a:pt x="3583414" y="1600360"/>
                  <a:pt x="3595922" y="1606741"/>
                  <a:pt x="3640095" y="1566249"/>
                </a:cubicBezTo>
                <a:cubicBezTo>
                  <a:pt x="3662117" y="1546062"/>
                  <a:pt x="3678813" y="1519745"/>
                  <a:pt x="3703469" y="1502875"/>
                </a:cubicBezTo>
                <a:cubicBezTo>
                  <a:pt x="3736884" y="1480012"/>
                  <a:pt x="3774737" y="1464126"/>
                  <a:pt x="3812111" y="1448554"/>
                </a:cubicBezTo>
                <a:cubicBezTo>
                  <a:pt x="3855021" y="1430675"/>
                  <a:pt x="3915704" y="1410475"/>
                  <a:pt x="3966020" y="1403287"/>
                </a:cubicBezTo>
                <a:cubicBezTo>
                  <a:pt x="3993073" y="1399422"/>
                  <a:pt x="4020341" y="1397252"/>
                  <a:pt x="4047501" y="1394234"/>
                </a:cubicBezTo>
                <a:cubicBezTo>
                  <a:pt x="4106778" y="1370523"/>
                  <a:pt x="4076517" y="1376127"/>
                  <a:pt x="4138036" y="1376127"/>
                </a:cubicBezTo>
              </a:path>
            </a:pathLst>
          </a:custGeom>
          <a:noFill/>
          <a:ln>
            <a:solidFill>
              <a:schemeClr val="bg1"/>
            </a:solidFill>
          </a:ln>
          <a:effectLst>
            <a:glow rad="228600">
              <a:srgbClr val="66FF99">
                <a:alpha val="7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onemansblog.com/wp-content/uploads/2007/03/AuroraBoreal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sp>
        <p:nvSpPr>
          <p:cNvPr id="12" name="Rounded Rectangle 11"/>
          <p:cNvSpPr/>
          <p:nvPr/>
        </p:nvSpPr>
        <p:spPr>
          <a:xfrm>
            <a:off x="3657600" y="1533497"/>
            <a:ext cx="2209800" cy="389475"/>
          </a:xfrm>
          <a:prstGeom prst="roundRect">
            <a:avLst/>
          </a:prstGeom>
          <a:solidFill>
            <a:schemeClr val="tx1"/>
          </a:solidFill>
          <a:effectLst>
            <a:glow rad="228600">
              <a:srgbClr val="99CC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355600">
                  <a:srgbClr val="00B0F0"/>
                </a:glow>
              </a:effectLst>
            </a:endParaRPr>
          </a:p>
        </p:txBody>
      </p:sp>
      <p:pic>
        <p:nvPicPr>
          <p:cNvPr id="4" name="Picture 3">
            <a:extLst>
              <a:ext uri="{FF2B5EF4-FFF2-40B4-BE49-F238E27FC236}">
                <a16:creationId xmlns:a16="http://schemas.microsoft.com/office/drawing/2014/main" id="{EF88390E-7961-63EE-6FBE-0D8C05329610}"/>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805846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a:t>
            </a:r>
            <a:r>
              <a:rPr lang="en-US" sz="3600">
                <a:solidFill>
                  <a:schemeClr val="accent1"/>
                </a:solidFill>
              </a:rPr>
              <a:t>strong </a:t>
            </a:r>
            <a:r>
              <a:rPr lang="en-US" u="sng">
                <a:solidFill>
                  <a:srgbClr val="66FF99"/>
                </a:solidFill>
                <a:effectLst>
                  <a:glow rad="139700">
                    <a:schemeClr val="accent1">
                      <a:satMod val="175000"/>
                      <a:alpha val="40000"/>
                    </a:schemeClr>
                  </a:glow>
                </a:effectLst>
              </a:rPr>
              <a:t>electromagnetic </a:t>
            </a:r>
            <a:r>
              <a:rPr lang="en-US" u="sng" dirty="0">
                <a:solidFill>
                  <a:srgbClr val="66FF99"/>
                </a:solidFill>
                <a:effectLst>
                  <a:glow rad="139700">
                    <a:schemeClr val="accent1">
                      <a:satMod val="175000"/>
                      <a:alpha val="40000"/>
                    </a:schemeClr>
                  </a:glow>
                </a:effectLst>
              </a:rPr>
              <a:t>field</a:t>
            </a:r>
            <a:r>
              <a:rPr lang="en-US" dirty="0">
                <a:solidFill>
                  <a:srgbClr val="66FF99"/>
                </a:solidFill>
                <a:effectLst>
                  <a:glow rad="139700">
                    <a:schemeClr val="accent1">
                      <a:satMod val="175000"/>
                      <a:alpha val="40000"/>
                    </a:schemeClr>
                  </a:glow>
                </a:effectLst>
              </a:rPr>
              <a:t> </a:t>
            </a:r>
            <a:r>
              <a:rPr lang="en-US" dirty="0">
                <a:solidFill>
                  <a:srgbClr val="66FF99"/>
                </a:solidFill>
              </a:rPr>
              <a:t>that </a:t>
            </a:r>
            <a:r>
              <a:rPr lang="en-US" dirty="0">
                <a:solidFill>
                  <a:srgbClr val="99FF99"/>
                </a:solidFill>
              </a:rPr>
              <a:t>protects the earth from charged particles. </a:t>
            </a:r>
          </a:p>
          <a:p>
            <a:pPr lvl="1"/>
            <a:r>
              <a:rPr lang="en-US" dirty="0">
                <a:solidFill>
                  <a:srgbClr val="00FFFF"/>
                </a:solidFill>
              </a:rPr>
              <a:t>It also creates the </a:t>
            </a:r>
            <a:r>
              <a:rPr lang="en-US" u="sng" dirty="0">
                <a:solidFill>
                  <a:srgbClr val="00FFFF"/>
                </a:solidFill>
                <a:effectLst>
                  <a:glow rad="228600">
                    <a:schemeClr val="accent3">
                      <a:satMod val="175000"/>
                      <a:alpha val="40000"/>
                    </a:schemeClr>
                  </a:glow>
                </a:effectLst>
              </a:rPr>
              <a:t>Aurora borealis</a:t>
            </a:r>
            <a:r>
              <a:rPr lang="en-US" dirty="0">
                <a:solidFill>
                  <a:srgbClr val="00FFFF"/>
                </a:solidFill>
                <a:effectLst>
                  <a:glow rad="228600">
                    <a:schemeClr val="accent3">
                      <a:satMod val="175000"/>
                      <a:alpha val="40000"/>
                    </a:schemeClr>
                  </a:glow>
                </a:effectLst>
              </a:rPr>
              <a:t> </a:t>
            </a:r>
            <a:r>
              <a:rPr lang="en-US" dirty="0">
                <a:solidFill>
                  <a:srgbClr val="00FFFF"/>
                </a:solidFill>
              </a:rPr>
              <a:t>(Northern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8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1571547" y="2446308"/>
            <a:ext cx="6043926" cy="4279957"/>
          </a:xfrm>
          <a:custGeom>
            <a:avLst/>
            <a:gdLst>
              <a:gd name="connsiteX0" fmla="*/ 2191540 w 6043926"/>
              <a:gd name="connsiteY0" fmla="*/ 4870764 h 6395450"/>
              <a:gd name="connsiteX1" fmla="*/ 2200594 w 6043926"/>
              <a:gd name="connsiteY1" fmla="*/ 4825497 h 6395450"/>
              <a:gd name="connsiteX2" fmla="*/ 2209647 w 6043926"/>
              <a:gd name="connsiteY2" fmla="*/ 4789283 h 6395450"/>
              <a:gd name="connsiteX3" fmla="*/ 2218701 w 6043926"/>
              <a:gd name="connsiteY3" fmla="*/ 4734962 h 6395450"/>
              <a:gd name="connsiteX4" fmla="*/ 2245861 w 6043926"/>
              <a:gd name="connsiteY4" fmla="*/ 4626321 h 6395450"/>
              <a:gd name="connsiteX5" fmla="*/ 2263968 w 6043926"/>
              <a:gd name="connsiteY5" fmla="*/ 4445251 h 6395450"/>
              <a:gd name="connsiteX6" fmla="*/ 2300182 w 6043926"/>
              <a:gd name="connsiteY6" fmla="*/ 4327556 h 6395450"/>
              <a:gd name="connsiteX7" fmla="*/ 2318289 w 6043926"/>
              <a:gd name="connsiteY7" fmla="*/ 4264182 h 6395450"/>
              <a:gd name="connsiteX8" fmla="*/ 2345449 w 6043926"/>
              <a:gd name="connsiteY8" fmla="*/ 4182701 h 6395450"/>
              <a:gd name="connsiteX9" fmla="*/ 2354503 w 6043926"/>
              <a:gd name="connsiteY9" fmla="*/ 4146487 h 6395450"/>
              <a:gd name="connsiteX10" fmla="*/ 2399770 w 6043926"/>
              <a:gd name="connsiteY10" fmla="*/ 4083113 h 6395450"/>
              <a:gd name="connsiteX11" fmla="*/ 2426931 w 6043926"/>
              <a:gd name="connsiteY11" fmla="*/ 4001632 h 6395450"/>
              <a:gd name="connsiteX12" fmla="*/ 2454091 w 6043926"/>
              <a:gd name="connsiteY12" fmla="*/ 3947311 h 6395450"/>
              <a:gd name="connsiteX13" fmla="*/ 2490305 w 6043926"/>
              <a:gd name="connsiteY13" fmla="*/ 3820562 h 6395450"/>
              <a:gd name="connsiteX14" fmla="*/ 2535572 w 6043926"/>
              <a:gd name="connsiteY14" fmla="*/ 3684760 h 6395450"/>
              <a:gd name="connsiteX15" fmla="*/ 2598946 w 6043926"/>
              <a:gd name="connsiteY15" fmla="*/ 3485584 h 6395450"/>
              <a:gd name="connsiteX16" fmla="*/ 2626107 w 6043926"/>
              <a:gd name="connsiteY16" fmla="*/ 3422210 h 6395450"/>
              <a:gd name="connsiteX17" fmla="*/ 2653267 w 6043926"/>
              <a:gd name="connsiteY17" fmla="*/ 3349782 h 6395450"/>
              <a:gd name="connsiteX18" fmla="*/ 2680428 w 6043926"/>
              <a:gd name="connsiteY18" fmla="*/ 3295461 h 6395450"/>
              <a:gd name="connsiteX19" fmla="*/ 2698535 w 6043926"/>
              <a:gd name="connsiteY19" fmla="*/ 3213980 h 6395450"/>
              <a:gd name="connsiteX20" fmla="*/ 2725695 w 6043926"/>
              <a:gd name="connsiteY20" fmla="*/ 3159659 h 6395450"/>
              <a:gd name="connsiteX21" fmla="*/ 2734748 w 6043926"/>
              <a:gd name="connsiteY21" fmla="*/ 3096285 h 6395450"/>
              <a:gd name="connsiteX22" fmla="*/ 2761909 w 6043926"/>
              <a:gd name="connsiteY22" fmla="*/ 3005750 h 6395450"/>
              <a:gd name="connsiteX23" fmla="*/ 2761909 w 6043926"/>
              <a:gd name="connsiteY23" fmla="*/ 2326741 h 6395450"/>
              <a:gd name="connsiteX24" fmla="*/ 2743802 w 6043926"/>
              <a:gd name="connsiteY24" fmla="*/ 2245259 h 6395450"/>
              <a:gd name="connsiteX25" fmla="*/ 2707588 w 6043926"/>
              <a:gd name="connsiteY25" fmla="*/ 2100404 h 6395450"/>
              <a:gd name="connsiteX26" fmla="*/ 2698535 w 6043926"/>
              <a:gd name="connsiteY26" fmla="*/ 2037030 h 6395450"/>
              <a:gd name="connsiteX27" fmla="*/ 2671374 w 6043926"/>
              <a:gd name="connsiteY27" fmla="*/ 1973655 h 6395450"/>
              <a:gd name="connsiteX28" fmla="*/ 2653267 w 6043926"/>
              <a:gd name="connsiteY28" fmla="*/ 1910281 h 6395450"/>
              <a:gd name="connsiteX29" fmla="*/ 2626107 w 6043926"/>
              <a:gd name="connsiteY29" fmla="*/ 1828800 h 6395450"/>
              <a:gd name="connsiteX30" fmla="*/ 2608000 w 6043926"/>
              <a:gd name="connsiteY30" fmla="*/ 1765426 h 6395450"/>
              <a:gd name="connsiteX31" fmla="*/ 2580839 w 6043926"/>
              <a:gd name="connsiteY31" fmla="*/ 1692998 h 6395450"/>
              <a:gd name="connsiteX32" fmla="*/ 2553679 w 6043926"/>
              <a:gd name="connsiteY32" fmla="*/ 1602463 h 6395450"/>
              <a:gd name="connsiteX33" fmla="*/ 2463144 w 6043926"/>
              <a:gd name="connsiteY33" fmla="*/ 1403287 h 6395450"/>
              <a:gd name="connsiteX34" fmla="*/ 2354503 w 6043926"/>
              <a:gd name="connsiteY34" fmla="*/ 1167897 h 6395450"/>
              <a:gd name="connsiteX35" fmla="*/ 2291129 w 6043926"/>
              <a:gd name="connsiteY35" fmla="*/ 1077362 h 6395450"/>
              <a:gd name="connsiteX36" fmla="*/ 2218701 w 6043926"/>
              <a:gd name="connsiteY36" fmla="*/ 950614 h 6395450"/>
              <a:gd name="connsiteX37" fmla="*/ 2146273 w 6043926"/>
              <a:gd name="connsiteY37" fmla="*/ 869133 h 6395450"/>
              <a:gd name="connsiteX38" fmla="*/ 1956150 w 6043926"/>
              <a:gd name="connsiteY38" fmla="*/ 642796 h 6395450"/>
              <a:gd name="connsiteX39" fmla="*/ 1910883 w 6043926"/>
              <a:gd name="connsiteY39" fmla="*/ 597529 h 6395450"/>
              <a:gd name="connsiteX40" fmla="*/ 1811295 w 6043926"/>
              <a:gd name="connsiteY40" fmla="*/ 534154 h 6395450"/>
              <a:gd name="connsiteX41" fmla="*/ 1720760 w 6043926"/>
              <a:gd name="connsiteY41" fmla="*/ 488887 h 6395450"/>
              <a:gd name="connsiteX42" fmla="*/ 1639279 w 6043926"/>
              <a:gd name="connsiteY42" fmla="*/ 461727 h 6395450"/>
              <a:gd name="connsiteX43" fmla="*/ 1521584 w 6043926"/>
              <a:gd name="connsiteY43" fmla="*/ 452673 h 6395450"/>
              <a:gd name="connsiteX44" fmla="*/ 1177552 w 6043926"/>
              <a:gd name="connsiteY44" fmla="*/ 470780 h 6395450"/>
              <a:gd name="connsiteX45" fmla="*/ 1077964 w 6043926"/>
              <a:gd name="connsiteY45" fmla="*/ 488887 h 6395450"/>
              <a:gd name="connsiteX46" fmla="*/ 951216 w 6043926"/>
              <a:gd name="connsiteY46" fmla="*/ 552261 h 6395450"/>
              <a:gd name="connsiteX47" fmla="*/ 924055 w 6043926"/>
              <a:gd name="connsiteY47" fmla="*/ 570368 h 6395450"/>
              <a:gd name="connsiteX48" fmla="*/ 833521 w 6043926"/>
              <a:gd name="connsiteY48" fmla="*/ 697117 h 6395450"/>
              <a:gd name="connsiteX49" fmla="*/ 779200 w 6043926"/>
              <a:gd name="connsiteY49" fmla="*/ 796705 h 6395450"/>
              <a:gd name="connsiteX50" fmla="*/ 634344 w 6043926"/>
              <a:gd name="connsiteY50" fmla="*/ 1167897 h 6395450"/>
              <a:gd name="connsiteX51" fmla="*/ 525703 w 6043926"/>
              <a:gd name="connsiteY51" fmla="*/ 1557196 h 6395450"/>
              <a:gd name="connsiteX52" fmla="*/ 480436 w 6043926"/>
              <a:gd name="connsiteY52" fmla="*/ 1729212 h 6395450"/>
              <a:gd name="connsiteX53" fmla="*/ 462329 w 6043926"/>
              <a:gd name="connsiteY53" fmla="*/ 1991762 h 6395450"/>
              <a:gd name="connsiteX54" fmla="*/ 426115 w 6043926"/>
              <a:gd name="connsiteY54" fmla="*/ 2290527 h 6395450"/>
              <a:gd name="connsiteX55" fmla="*/ 435168 w 6043926"/>
              <a:gd name="connsiteY55" fmla="*/ 3621386 h 6395450"/>
              <a:gd name="connsiteX56" fmla="*/ 444222 w 6043926"/>
              <a:gd name="connsiteY56" fmla="*/ 3730028 h 6395450"/>
              <a:gd name="connsiteX57" fmla="*/ 462329 w 6043926"/>
              <a:gd name="connsiteY57" fmla="*/ 3847723 h 6395450"/>
              <a:gd name="connsiteX58" fmla="*/ 471382 w 6043926"/>
              <a:gd name="connsiteY58" fmla="*/ 4200808 h 6395450"/>
              <a:gd name="connsiteX59" fmla="*/ 498542 w 6043926"/>
              <a:gd name="connsiteY59" fmla="*/ 4345663 h 6395450"/>
              <a:gd name="connsiteX60" fmla="*/ 516649 w 6043926"/>
              <a:gd name="connsiteY60" fmla="*/ 4590107 h 6395450"/>
              <a:gd name="connsiteX61" fmla="*/ 607184 w 6043926"/>
              <a:gd name="connsiteY61" fmla="*/ 5006566 h 6395450"/>
              <a:gd name="connsiteX62" fmla="*/ 643398 w 6043926"/>
              <a:gd name="connsiteY62" fmla="*/ 5115208 h 6395450"/>
              <a:gd name="connsiteX63" fmla="*/ 679612 w 6043926"/>
              <a:gd name="connsiteY63" fmla="*/ 5241956 h 6395450"/>
              <a:gd name="connsiteX64" fmla="*/ 706772 w 6043926"/>
              <a:gd name="connsiteY64" fmla="*/ 5368705 h 6395450"/>
              <a:gd name="connsiteX65" fmla="*/ 752039 w 6043926"/>
              <a:gd name="connsiteY65" fmla="*/ 5495453 h 6395450"/>
              <a:gd name="connsiteX66" fmla="*/ 761093 w 6043926"/>
              <a:gd name="connsiteY66" fmla="*/ 5558828 h 6395450"/>
              <a:gd name="connsiteX67" fmla="*/ 887841 w 6043926"/>
              <a:gd name="connsiteY67" fmla="*/ 5794218 h 6395450"/>
              <a:gd name="connsiteX68" fmla="*/ 1050804 w 6043926"/>
              <a:gd name="connsiteY68" fmla="*/ 6038661 h 6395450"/>
              <a:gd name="connsiteX69" fmla="*/ 1105125 w 6043926"/>
              <a:gd name="connsiteY69" fmla="*/ 6102036 h 6395450"/>
              <a:gd name="connsiteX70" fmla="*/ 1150392 w 6043926"/>
              <a:gd name="connsiteY70" fmla="*/ 6138249 h 6395450"/>
              <a:gd name="connsiteX71" fmla="*/ 1204713 w 6043926"/>
              <a:gd name="connsiteY71" fmla="*/ 6192570 h 6395450"/>
              <a:gd name="connsiteX72" fmla="*/ 1349568 w 6043926"/>
              <a:gd name="connsiteY72" fmla="*/ 6237838 h 6395450"/>
              <a:gd name="connsiteX73" fmla="*/ 1612119 w 6043926"/>
              <a:gd name="connsiteY73" fmla="*/ 6228784 h 6395450"/>
              <a:gd name="connsiteX74" fmla="*/ 1784135 w 6043926"/>
              <a:gd name="connsiteY74" fmla="*/ 6138249 h 6395450"/>
              <a:gd name="connsiteX75" fmla="*/ 1865616 w 6043926"/>
              <a:gd name="connsiteY75" fmla="*/ 6111089 h 6395450"/>
              <a:gd name="connsiteX76" fmla="*/ 2046685 w 6043926"/>
              <a:gd name="connsiteY76" fmla="*/ 6029608 h 6395450"/>
              <a:gd name="connsiteX77" fmla="*/ 2091952 w 6043926"/>
              <a:gd name="connsiteY77" fmla="*/ 5993394 h 6395450"/>
              <a:gd name="connsiteX78" fmla="*/ 2164380 w 6043926"/>
              <a:gd name="connsiteY78" fmla="*/ 5948127 h 6395450"/>
              <a:gd name="connsiteX79" fmla="*/ 2209647 w 6043926"/>
              <a:gd name="connsiteY79" fmla="*/ 5893806 h 6395450"/>
              <a:gd name="connsiteX80" fmla="*/ 2300182 w 6043926"/>
              <a:gd name="connsiteY80" fmla="*/ 5803271 h 6395450"/>
              <a:gd name="connsiteX81" fmla="*/ 2345449 w 6043926"/>
              <a:gd name="connsiteY81" fmla="*/ 5739897 h 6395450"/>
              <a:gd name="connsiteX82" fmla="*/ 2381663 w 6043926"/>
              <a:gd name="connsiteY82" fmla="*/ 5667469 h 6395450"/>
              <a:gd name="connsiteX83" fmla="*/ 2417877 w 6043926"/>
              <a:gd name="connsiteY83" fmla="*/ 5631255 h 6395450"/>
              <a:gd name="connsiteX84" fmla="*/ 2463144 w 6043926"/>
              <a:gd name="connsiteY84" fmla="*/ 5558828 h 6395450"/>
              <a:gd name="connsiteX85" fmla="*/ 2472198 w 6043926"/>
              <a:gd name="connsiteY85" fmla="*/ 5531667 h 6395450"/>
              <a:gd name="connsiteX86" fmla="*/ 2553679 w 6043926"/>
              <a:gd name="connsiteY86" fmla="*/ 5395865 h 6395450"/>
              <a:gd name="connsiteX87" fmla="*/ 2571786 w 6043926"/>
              <a:gd name="connsiteY87" fmla="*/ 5350598 h 6395450"/>
              <a:gd name="connsiteX88" fmla="*/ 2617053 w 6043926"/>
              <a:gd name="connsiteY88" fmla="*/ 5287224 h 6395450"/>
              <a:gd name="connsiteX89" fmla="*/ 2644214 w 6043926"/>
              <a:gd name="connsiteY89" fmla="*/ 5214796 h 6395450"/>
              <a:gd name="connsiteX90" fmla="*/ 2671374 w 6043926"/>
              <a:gd name="connsiteY90" fmla="*/ 5151422 h 6395450"/>
              <a:gd name="connsiteX91" fmla="*/ 2743802 w 6043926"/>
              <a:gd name="connsiteY91" fmla="*/ 5006566 h 6395450"/>
              <a:gd name="connsiteX92" fmla="*/ 2761909 w 6043926"/>
              <a:gd name="connsiteY92" fmla="*/ 4943192 h 6395450"/>
              <a:gd name="connsiteX93" fmla="*/ 2816230 w 6043926"/>
              <a:gd name="connsiteY93" fmla="*/ 4825497 h 6395450"/>
              <a:gd name="connsiteX94" fmla="*/ 2861497 w 6043926"/>
              <a:gd name="connsiteY94" fmla="*/ 4680642 h 6395450"/>
              <a:gd name="connsiteX95" fmla="*/ 2888657 w 6043926"/>
              <a:gd name="connsiteY95" fmla="*/ 4535786 h 6395450"/>
              <a:gd name="connsiteX96" fmla="*/ 2906764 w 6043926"/>
              <a:gd name="connsiteY96" fmla="*/ 4399984 h 6395450"/>
              <a:gd name="connsiteX97" fmla="*/ 2924871 w 6043926"/>
              <a:gd name="connsiteY97" fmla="*/ 4336610 h 6395450"/>
              <a:gd name="connsiteX98" fmla="*/ 2933925 w 6043926"/>
              <a:gd name="connsiteY98" fmla="*/ 4273236 h 6395450"/>
              <a:gd name="connsiteX99" fmla="*/ 2942978 w 6043926"/>
              <a:gd name="connsiteY99" fmla="*/ 4218915 h 6395450"/>
              <a:gd name="connsiteX100" fmla="*/ 2952032 w 6043926"/>
              <a:gd name="connsiteY100" fmla="*/ 4001632 h 6395450"/>
              <a:gd name="connsiteX101" fmla="*/ 2979192 w 6043926"/>
              <a:gd name="connsiteY101" fmla="*/ 3865830 h 6395450"/>
              <a:gd name="connsiteX102" fmla="*/ 2988245 w 6043926"/>
              <a:gd name="connsiteY102" fmla="*/ 3367889 h 6395450"/>
              <a:gd name="connsiteX103" fmla="*/ 2997299 w 6043926"/>
              <a:gd name="connsiteY103" fmla="*/ 3241141 h 6395450"/>
              <a:gd name="connsiteX104" fmla="*/ 2979192 w 6043926"/>
              <a:gd name="connsiteY104" fmla="*/ 2888055 h 6395450"/>
              <a:gd name="connsiteX105" fmla="*/ 2933925 w 6043926"/>
              <a:gd name="connsiteY105" fmla="*/ 2489703 h 6395450"/>
              <a:gd name="connsiteX106" fmla="*/ 2870550 w 6043926"/>
              <a:gd name="connsiteY106" fmla="*/ 2299580 h 6395450"/>
              <a:gd name="connsiteX107" fmla="*/ 2816230 w 6043926"/>
              <a:gd name="connsiteY107" fmla="*/ 2100404 h 6395450"/>
              <a:gd name="connsiteX108" fmla="*/ 2770962 w 6043926"/>
              <a:gd name="connsiteY108" fmla="*/ 2009869 h 6395450"/>
              <a:gd name="connsiteX109" fmla="*/ 2734748 w 6043926"/>
              <a:gd name="connsiteY109" fmla="*/ 1910281 h 6395450"/>
              <a:gd name="connsiteX110" fmla="*/ 2689481 w 6043926"/>
              <a:gd name="connsiteY110" fmla="*/ 1819746 h 6395450"/>
              <a:gd name="connsiteX111" fmla="*/ 2662321 w 6043926"/>
              <a:gd name="connsiteY111" fmla="*/ 1729212 h 6395450"/>
              <a:gd name="connsiteX112" fmla="*/ 2598946 w 6043926"/>
              <a:gd name="connsiteY112" fmla="*/ 1638677 h 6395450"/>
              <a:gd name="connsiteX113" fmla="*/ 2544626 w 6043926"/>
              <a:gd name="connsiteY113" fmla="*/ 1539089 h 6395450"/>
              <a:gd name="connsiteX114" fmla="*/ 2472198 w 6043926"/>
              <a:gd name="connsiteY114" fmla="*/ 1439501 h 6395450"/>
              <a:gd name="connsiteX115" fmla="*/ 2363556 w 6043926"/>
              <a:gd name="connsiteY115" fmla="*/ 1240325 h 6395450"/>
              <a:gd name="connsiteX116" fmla="*/ 2300182 w 6043926"/>
              <a:gd name="connsiteY116" fmla="*/ 1149790 h 6395450"/>
              <a:gd name="connsiteX117" fmla="*/ 2218701 w 6043926"/>
              <a:gd name="connsiteY117" fmla="*/ 1013988 h 6395450"/>
              <a:gd name="connsiteX118" fmla="*/ 2173434 w 6043926"/>
              <a:gd name="connsiteY118" fmla="*/ 941560 h 6395450"/>
              <a:gd name="connsiteX119" fmla="*/ 2128166 w 6043926"/>
              <a:gd name="connsiteY119" fmla="*/ 878186 h 6395450"/>
              <a:gd name="connsiteX120" fmla="*/ 2064792 w 6043926"/>
              <a:gd name="connsiteY120" fmla="*/ 760491 h 6395450"/>
              <a:gd name="connsiteX121" fmla="*/ 2019525 w 6043926"/>
              <a:gd name="connsiteY121" fmla="*/ 706170 h 6395450"/>
              <a:gd name="connsiteX122" fmla="*/ 1974257 w 6043926"/>
              <a:gd name="connsiteY122" fmla="*/ 642796 h 6395450"/>
              <a:gd name="connsiteX123" fmla="*/ 1928990 w 6043926"/>
              <a:gd name="connsiteY123" fmla="*/ 588475 h 6395450"/>
              <a:gd name="connsiteX124" fmla="*/ 1892776 w 6043926"/>
              <a:gd name="connsiteY124" fmla="*/ 534154 h 6395450"/>
              <a:gd name="connsiteX125" fmla="*/ 1847509 w 6043926"/>
              <a:gd name="connsiteY125" fmla="*/ 479834 h 6395450"/>
              <a:gd name="connsiteX126" fmla="*/ 1729814 w 6043926"/>
              <a:gd name="connsiteY126" fmla="*/ 344032 h 6395450"/>
              <a:gd name="connsiteX127" fmla="*/ 1639279 w 6043926"/>
              <a:gd name="connsiteY127" fmla="*/ 271604 h 6395450"/>
              <a:gd name="connsiteX128" fmla="*/ 1566851 w 6043926"/>
              <a:gd name="connsiteY128" fmla="*/ 208230 h 6395450"/>
              <a:gd name="connsiteX129" fmla="*/ 1539691 w 6043926"/>
              <a:gd name="connsiteY129" fmla="*/ 199176 h 6395450"/>
              <a:gd name="connsiteX130" fmla="*/ 1431049 w 6043926"/>
              <a:gd name="connsiteY130" fmla="*/ 117695 h 6395450"/>
              <a:gd name="connsiteX131" fmla="*/ 1340515 w 6043926"/>
              <a:gd name="connsiteY131" fmla="*/ 90535 h 6395450"/>
              <a:gd name="connsiteX132" fmla="*/ 1168499 w 6043926"/>
              <a:gd name="connsiteY132" fmla="*/ 126748 h 6395450"/>
              <a:gd name="connsiteX133" fmla="*/ 1114178 w 6043926"/>
              <a:gd name="connsiteY133" fmla="*/ 172016 h 6395450"/>
              <a:gd name="connsiteX134" fmla="*/ 942162 w 6043926"/>
              <a:gd name="connsiteY134" fmla="*/ 298764 h 6395450"/>
              <a:gd name="connsiteX135" fmla="*/ 860681 w 6043926"/>
              <a:gd name="connsiteY135" fmla="*/ 389299 h 6395450"/>
              <a:gd name="connsiteX136" fmla="*/ 661505 w 6043926"/>
              <a:gd name="connsiteY136" fmla="*/ 588475 h 6395450"/>
              <a:gd name="connsiteX137" fmla="*/ 552863 w 6043926"/>
              <a:gd name="connsiteY137" fmla="*/ 905346 h 6395450"/>
              <a:gd name="connsiteX138" fmla="*/ 507596 w 6043926"/>
              <a:gd name="connsiteY138" fmla="*/ 1032095 h 6395450"/>
              <a:gd name="connsiteX139" fmla="*/ 435168 w 6043926"/>
              <a:gd name="connsiteY139" fmla="*/ 1403287 h 6395450"/>
              <a:gd name="connsiteX140" fmla="*/ 380847 w 6043926"/>
              <a:gd name="connsiteY140" fmla="*/ 1575303 h 6395450"/>
              <a:gd name="connsiteX141" fmla="*/ 353687 w 6043926"/>
              <a:gd name="connsiteY141" fmla="*/ 1765426 h 6395450"/>
              <a:gd name="connsiteX142" fmla="*/ 344634 w 6043926"/>
              <a:gd name="connsiteY142" fmla="*/ 1955548 h 6395450"/>
              <a:gd name="connsiteX143" fmla="*/ 317473 w 6043926"/>
              <a:gd name="connsiteY143" fmla="*/ 2091350 h 6395450"/>
              <a:gd name="connsiteX144" fmla="*/ 308420 w 6043926"/>
              <a:gd name="connsiteY144" fmla="*/ 2145671 h 6395450"/>
              <a:gd name="connsiteX145" fmla="*/ 299366 w 6043926"/>
              <a:gd name="connsiteY145" fmla="*/ 2308634 h 6395450"/>
              <a:gd name="connsiteX146" fmla="*/ 290313 w 6043926"/>
              <a:gd name="connsiteY146" fmla="*/ 2417275 h 6395450"/>
              <a:gd name="connsiteX147" fmla="*/ 326527 w 6043926"/>
              <a:gd name="connsiteY147" fmla="*/ 3992578 h 6395450"/>
              <a:gd name="connsiteX148" fmla="*/ 380847 w 6043926"/>
              <a:gd name="connsiteY148" fmla="*/ 4282289 h 6395450"/>
              <a:gd name="connsiteX149" fmla="*/ 426115 w 6043926"/>
              <a:gd name="connsiteY149" fmla="*/ 4454305 h 6395450"/>
              <a:gd name="connsiteX150" fmla="*/ 444222 w 6043926"/>
              <a:gd name="connsiteY150" fmla="*/ 4535786 h 6395450"/>
              <a:gd name="connsiteX151" fmla="*/ 471382 w 6043926"/>
              <a:gd name="connsiteY151" fmla="*/ 4635374 h 6395450"/>
              <a:gd name="connsiteX152" fmla="*/ 489489 w 6043926"/>
              <a:gd name="connsiteY152" fmla="*/ 4716855 h 6395450"/>
              <a:gd name="connsiteX153" fmla="*/ 534756 w 6043926"/>
              <a:gd name="connsiteY153" fmla="*/ 4789283 h 6395450"/>
              <a:gd name="connsiteX154" fmla="*/ 570970 w 6043926"/>
              <a:gd name="connsiteY154" fmla="*/ 4879818 h 6395450"/>
              <a:gd name="connsiteX155" fmla="*/ 589077 w 6043926"/>
              <a:gd name="connsiteY155" fmla="*/ 4934139 h 6395450"/>
              <a:gd name="connsiteX156" fmla="*/ 616237 w 6043926"/>
              <a:gd name="connsiteY156" fmla="*/ 5033727 h 6395450"/>
              <a:gd name="connsiteX157" fmla="*/ 661505 w 6043926"/>
              <a:gd name="connsiteY157" fmla="*/ 5205743 h 6395450"/>
              <a:gd name="connsiteX158" fmla="*/ 688665 w 6043926"/>
              <a:gd name="connsiteY158" fmla="*/ 5260063 h 6395450"/>
              <a:gd name="connsiteX159" fmla="*/ 706772 w 6043926"/>
              <a:gd name="connsiteY159" fmla="*/ 5314384 h 6395450"/>
              <a:gd name="connsiteX160" fmla="*/ 752039 w 6043926"/>
              <a:gd name="connsiteY160" fmla="*/ 5377758 h 6395450"/>
              <a:gd name="connsiteX161" fmla="*/ 779200 w 6043926"/>
              <a:gd name="connsiteY161" fmla="*/ 5450186 h 6395450"/>
              <a:gd name="connsiteX162" fmla="*/ 842574 w 6043926"/>
              <a:gd name="connsiteY162" fmla="*/ 5531667 h 6395450"/>
              <a:gd name="connsiteX163" fmla="*/ 878788 w 6043926"/>
              <a:gd name="connsiteY163" fmla="*/ 5595042 h 6395450"/>
              <a:gd name="connsiteX164" fmla="*/ 960269 w 6043926"/>
              <a:gd name="connsiteY164" fmla="*/ 5676523 h 6395450"/>
              <a:gd name="connsiteX165" fmla="*/ 1014590 w 6043926"/>
              <a:gd name="connsiteY165" fmla="*/ 5767057 h 6395450"/>
              <a:gd name="connsiteX166" fmla="*/ 1068911 w 6043926"/>
              <a:gd name="connsiteY166" fmla="*/ 5839485 h 6395450"/>
              <a:gd name="connsiteX167" fmla="*/ 1123232 w 6043926"/>
              <a:gd name="connsiteY167" fmla="*/ 5930020 h 6395450"/>
              <a:gd name="connsiteX168" fmla="*/ 1159445 w 6043926"/>
              <a:gd name="connsiteY168" fmla="*/ 6002447 h 6395450"/>
              <a:gd name="connsiteX169" fmla="*/ 1186606 w 6043926"/>
              <a:gd name="connsiteY169" fmla="*/ 6038661 h 6395450"/>
              <a:gd name="connsiteX170" fmla="*/ 1222820 w 6043926"/>
              <a:gd name="connsiteY170" fmla="*/ 6065822 h 6395450"/>
              <a:gd name="connsiteX171" fmla="*/ 1277140 w 6043926"/>
              <a:gd name="connsiteY171" fmla="*/ 6147303 h 6395450"/>
              <a:gd name="connsiteX172" fmla="*/ 1304301 w 6043926"/>
              <a:gd name="connsiteY172" fmla="*/ 6165410 h 6395450"/>
              <a:gd name="connsiteX173" fmla="*/ 1358622 w 6043926"/>
              <a:gd name="connsiteY173" fmla="*/ 6210677 h 6395450"/>
              <a:gd name="connsiteX174" fmla="*/ 1431049 w 6043926"/>
              <a:gd name="connsiteY174" fmla="*/ 6264998 h 6395450"/>
              <a:gd name="connsiteX175" fmla="*/ 1603065 w 6043926"/>
              <a:gd name="connsiteY175" fmla="*/ 6337426 h 6395450"/>
              <a:gd name="connsiteX176" fmla="*/ 1648333 w 6043926"/>
              <a:gd name="connsiteY176" fmla="*/ 6346479 h 6395450"/>
              <a:gd name="connsiteX177" fmla="*/ 1775081 w 6043926"/>
              <a:gd name="connsiteY177" fmla="*/ 6364586 h 6395450"/>
              <a:gd name="connsiteX178" fmla="*/ 2110059 w 6043926"/>
              <a:gd name="connsiteY178" fmla="*/ 6364586 h 6395450"/>
              <a:gd name="connsiteX179" fmla="*/ 2227754 w 6043926"/>
              <a:gd name="connsiteY179" fmla="*/ 6292158 h 6395450"/>
              <a:gd name="connsiteX180" fmla="*/ 2435984 w 6043926"/>
              <a:gd name="connsiteY180" fmla="*/ 6174463 h 6395450"/>
              <a:gd name="connsiteX181" fmla="*/ 2535572 w 6043926"/>
              <a:gd name="connsiteY181" fmla="*/ 6083929 h 6395450"/>
              <a:gd name="connsiteX182" fmla="*/ 2589893 w 6043926"/>
              <a:gd name="connsiteY182" fmla="*/ 6020554 h 6395450"/>
              <a:gd name="connsiteX183" fmla="*/ 2689481 w 6043926"/>
              <a:gd name="connsiteY183" fmla="*/ 5911913 h 6395450"/>
              <a:gd name="connsiteX184" fmla="*/ 2725695 w 6043926"/>
              <a:gd name="connsiteY184" fmla="*/ 5839485 h 6395450"/>
              <a:gd name="connsiteX185" fmla="*/ 2761909 w 6043926"/>
              <a:gd name="connsiteY185" fmla="*/ 5785164 h 6395450"/>
              <a:gd name="connsiteX186" fmla="*/ 2789069 w 6043926"/>
              <a:gd name="connsiteY186" fmla="*/ 5721790 h 6395450"/>
              <a:gd name="connsiteX187" fmla="*/ 2816230 w 6043926"/>
              <a:gd name="connsiteY187" fmla="*/ 5667469 h 6395450"/>
              <a:gd name="connsiteX188" fmla="*/ 2834336 w 6043926"/>
              <a:gd name="connsiteY188" fmla="*/ 5604095 h 6395450"/>
              <a:gd name="connsiteX189" fmla="*/ 2906764 w 6043926"/>
              <a:gd name="connsiteY189" fmla="*/ 5468293 h 6395450"/>
              <a:gd name="connsiteX190" fmla="*/ 2924871 w 6043926"/>
              <a:gd name="connsiteY190" fmla="*/ 5423026 h 6395450"/>
              <a:gd name="connsiteX191" fmla="*/ 2952032 w 6043926"/>
              <a:gd name="connsiteY191" fmla="*/ 5368705 h 6395450"/>
              <a:gd name="connsiteX192" fmla="*/ 2970138 w 6043926"/>
              <a:gd name="connsiteY192" fmla="*/ 5314384 h 6395450"/>
              <a:gd name="connsiteX193" fmla="*/ 2997299 w 6043926"/>
              <a:gd name="connsiteY193" fmla="*/ 5251010 h 6395450"/>
              <a:gd name="connsiteX194" fmla="*/ 3006352 w 6043926"/>
              <a:gd name="connsiteY194" fmla="*/ 5223849 h 6395450"/>
              <a:gd name="connsiteX195" fmla="*/ 3042566 w 6043926"/>
              <a:gd name="connsiteY195" fmla="*/ 5151422 h 6395450"/>
              <a:gd name="connsiteX196" fmla="*/ 3060673 w 6043926"/>
              <a:gd name="connsiteY196" fmla="*/ 5051834 h 6395450"/>
              <a:gd name="connsiteX197" fmla="*/ 3087834 w 6043926"/>
              <a:gd name="connsiteY197" fmla="*/ 4997513 h 6395450"/>
              <a:gd name="connsiteX198" fmla="*/ 3096887 w 6043926"/>
              <a:gd name="connsiteY198" fmla="*/ 4943192 h 6395450"/>
              <a:gd name="connsiteX199" fmla="*/ 3124047 w 6043926"/>
              <a:gd name="connsiteY199" fmla="*/ 4888871 h 6395450"/>
              <a:gd name="connsiteX200" fmla="*/ 3169315 w 6043926"/>
              <a:gd name="connsiteY200" fmla="*/ 4789283 h 6395450"/>
              <a:gd name="connsiteX201" fmla="*/ 3196475 w 6043926"/>
              <a:gd name="connsiteY201" fmla="*/ 4635374 h 6395450"/>
              <a:gd name="connsiteX202" fmla="*/ 3223636 w 6043926"/>
              <a:gd name="connsiteY202" fmla="*/ 4454305 h 6395450"/>
              <a:gd name="connsiteX203" fmla="*/ 3214582 w 6043926"/>
              <a:gd name="connsiteY203" fmla="*/ 3585172 h 6395450"/>
              <a:gd name="connsiteX204" fmla="*/ 3196475 w 6043926"/>
              <a:gd name="connsiteY204" fmla="*/ 3476531 h 6395450"/>
              <a:gd name="connsiteX205" fmla="*/ 3178368 w 6043926"/>
              <a:gd name="connsiteY205" fmla="*/ 3349782 h 6395450"/>
              <a:gd name="connsiteX206" fmla="*/ 3160261 w 6043926"/>
              <a:gd name="connsiteY206" fmla="*/ 3223034 h 6395450"/>
              <a:gd name="connsiteX207" fmla="*/ 3151208 w 6043926"/>
              <a:gd name="connsiteY207" fmla="*/ 3123445 h 6395450"/>
              <a:gd name="connsiteX208" fmla="*/ 3133101 w 6043926"/>
              <a:gd name="connsiteY208" fmla="*/ 3041964 h 6395450"/>
              <a:gd name="connsiteX209" fmla="*/ 3114994 w 6043926"/>
              <a:gd name="connsiteY209" fmla="*/ 2906162 h 6395450"/>
              <a:gd name="connsiteX210" fmla="*/ 3105940 w 6043926"/>
              <a:gd name="connsiteY210" fmla="*/ 2824681 h 6395450"/>
              <a:gd name="connsiteX211" fmla="*/ 3087834 w 6043926"/>
              <a:gd name="connsiteY211" fmla="*/ 2752253 h 6395450"/>
              <a:gd name="connsiteX212" fmla="*/ 3078780 w 6043926"/>
              <a:gd name="connsiteY212" fmla="*/ 2670772 h 6395450"/>
              <a:gd name="connsiteX213" fmla="*/ 3069727 w 6043926"/>
              <a:gd name="connsiteY213" fmla="*/ 2571184 h 6395450"/>
              <a:gd name="connsiteX214" fmla="*/ 3060673 w 6043926"/>
              <a:gd name="connsiteY214" fmla="*/ 2498756 h 6395450"/>
              <a:gd name="connsiteX215" fmla="*/ 3024459 w 6043926"/>
              <a:gd name="connsiteY215" fmla="*/ 2426329 h 6395450"/>
              <a:gd name="connsiteX216" fmla="*/ 2997299 w 6043926"/>
              <a:gd name="connsiteY216" fmla="*/ 2335794 h 6395450"/>
              <a:gd name="connsiteX217" fmla="*/ 2942978 w 6043926"/>
              <a:gd name="connsiteY217" fmla="*/ 2209045 h 6395450"/>
              <a:gd name="connsiteX218" fmla="*/ 2879604 w 6043926"/>
              <a:gd name="connsiteY218" fmla="*/ 2046083 h 6395450"/>
              <a:gd name="connsiteX219" fmla="*/ 2816230 w 6043926"/>
              <a:gd name="connsiteY219" fmla="*/ 1901228 h 6395450"/>
              <a:gd name="connsiteX220" fmla="*/ 2789069 w 6043926"/>
              <a:gd name="connsiteY220" fmla="*/ 1846907 h 6395450"/>
              <a:gd name="connsiteX221" fmla="*/ 2761909 w 6043926"/>
              <a:gd name="connsiteY221" fmla="*/ 1756372 h 6395450"/>
              <a:gd name="connsiteX222" fmla="*/ 2734748 w 6043926"/>
              <a:gd name="connsiteY222" fmla="*/ 1711105 h 6395450"/>
              <a:gd name="connsiteX223" fmla="*/ 2707588 w 6043926"/>
              <a:gd name="connsiteY223" fmla="*/ 1656784 h 6395450"/>
              <a:gd name="connsiteX224" fmla="*/ 2644214 w 6043926"/>
              <a:gd name="connsiteY224" fmla="*/ 1530036 h 6395450"/>
              <a:gd name="connsiteX225" fmla="*/ 2617053 w 6043926"/>
              <a:gd name="connsiteY225" fmla="*/ 1475715 h 6395450"/>
              <a:gd name="connsiteX226" fmla="*/ 2589893 w 6043926"/>
              <a:gd name="connsiteY226" fmla="*/ 1439501 h 6395450"/>
              <a:gd name="connsiteX227" fmla="*/ 2544626 w 6043926"/>
              <a:gd name="connsiteY227" fmla="*/ 1348966 h 6395450"/>
              <a:gd name="connsiteX228" fmla="*/ 2472198 w 6043926"/>
              <a:gd name="connsiteY228" fmla="*/ 1249378 h 6395450"/>
              <a:gd name="connsiteX229" fmla="*/ 2454091 w 6043926"/>
              <a:gd name="connsiteY229" fmla="*/ 1204111 h 6395450"/>
              <a:gd name="connsiteX230" fmla="*/ 2318289 w 6043926"/>
              <a:gd name="connsiteY230" fmla="*/ 1050202 h 6395450"/>
              <a:gd name="connsiteX231" fmla="*/ 2254915 w 6043926"/>
              <a:gd name="connsiteY231" fmla="*/ 977774 h 6395450"/>
              <a:gd name="connsiteX232" fmla="*/ 2191540 w 6043926"/>
              <a:gd name="connsiteY232" fmla="*/ 923453 h 6395450"/>
              <a:gd name="connsiteX233" fmla="*/ 2128166 w 6043926"/>
              <a:gd name="connsiteY233" fmla="*/ 860079 h 6395450"/>
              <a:gd name="connsiteX234" fmla="*/ 2010471 w 6043926"/>
              <a:gd name="connsiteY234" fmla="*/ 778598 h 6395450"/>
              <a:gd name="connsiteX235" fmla="*/ 1965204 w 6043926"/>
              <a:gd name="connsiteY235" fmla="*/ 742384 h 6395450"/>
              <a:gd name="connsiteX236" fmla="*/ 1928990 w 6043926"/>
              <a:gd name="connsiteY236" fmla="*/ 724277 h 6395450"/>
              <a:gd name="connsiteX237" fmla="*/ 1856562 w 6043926"/>
              <a:gd name="connsiteY237" fmla="*/ 669956 h 6395450"/>
              <a:gd name="connsiteX238" fmla="*/ 1747921 w 6043926"/>
              <a:gd name="connsiteY238" fmla="*/ 597529 h 6395450"/>
              <a:gd name="connsiteX239" fmla="*/ 1693600 w 6043926"/>
              <a:gd name="connsiteY239" fmla="*/ 579422 h 6395450"/>
              <a:gd name="connsiteX240" fmla="*/ 1630226 w 6043926"/>
              <a:gd name="connsiteY240" fmla="*/ 561315 h 6395450"/>
              <a:gd name="connsiteX241" fmla="*/ 1403889 w 6043926"/>
              <a:gd name="connsiteY241" fmla="*/ 615636 h 6395450"/>
              <a:gd name="connsiteX242" fmla="*/ 1114178 w 6043926"/>
              <a:gd name="connsiteY242" fmla="*/ 887240 h 6395450"/>
              <a:gd name="connsiteX243" fmla="*/ 960269 w 6043926"/>
              <a:gd name="connsiteY243" fmla="*/ 1086416 h 6395450"/>
              <a:gd name="connsiteX244" fmla="*/ 869735 w 6043926"/>
              <a:gd name="connsiteY244" fmla="*/ 1204111 h 6395450"/>
              <a:gd name="connsiteX245" fmla="*/ 824467 w 6043926"/>
              <a:gd name="connsiteY245" fmla="*/ 1294645 h 6395450"/>
              <a:gd name="connsiteX246" fmla="*/ 742986 w 6043926"/>
              <a:gd name="connsiteY246" fmla="*/ 1430447 h 6395450"/>
              <a:gd name="connsiteX247" fmla="*/ 697719 w 6043926"/>
              <a:gd name="connsiteY247" fmla="*/ 1539089 h 6395450"/>
              <a:gd name="connsiteX248" fmla="*/ 589077 w 6043926"/>
              <a:gd name="connsiteY248" fmla="*/ 1774479 h 6395450"/>
              <a:gd name="connsiteX249" fmla="*/ 507596 w 6043926"/>
              <a:gd name="connsiteY249" fmla="*/ 2018923 h 6395450"/>
              <a:gd name="connsiteX250" fmla="*/ 444222 w 6043926"/>
              <a:gd name="connsiteY250" fmla="*/ 2245259 h 6395450"/>
              <a:gd name="connsiteX251" fmla="*/ 426115 w 6043926"/>
              <a:gd name="connsiteY251" fmla="*/ 2344847 h 6395450"/>
              <a:gd name="connsiteX252" fmla="*/ 380847 w 6043926"/>
              <a:gd name="connsiteY252" fmla="*/ 2453489 h 6395450"/>
              <a:gd name="connsiteX253" fmla="*/ 371794 w 6043926"/>
              <a:gd name="connsiteY253" fmla="*/ 2571184 h 6395450"/>
              <a:gd name="connsiteX254" fmla="*/ 344634 w 6043926"/>
              <a:gd name="connsiteY254" fmla="*/ 2679826 h 6395450"/>
              <a:gd name="connsiteX255" fmla="*/ 326527 w 6043926"/>
              <a:gd name="connsiteY255" fmla="*/ 2879002 h 6395450"/>
              <a:gd name="connsiteX256" fmla="*/ 299366 w 6043926"/>
              <a:gd name="connsiteY256" fmla="*/ 2996697 h 6395450"/>
              <a:gd name="connsiteX257" fmla="*/ 281259 w 6043926"/>
              <a:gd name="connsiteY257" fmla="*/ 3105339 h 6395450"/>
              <a:gd name="connsiteX258" fmla="*/ 254099 w 6043926"/>
              <a:gd name="connsiteY258" fmla="*/ 3204927 h 6395450"/>
              <a:gd name="connsiteX259" fmla="*/ 245045 w 6043926"/>
              <a:gd name="connsiteY259" fmla="*/ 3313568 h 6395450"/>
              <a:gd name="connsiteX260" fmla="*/ 190725 w 6043926"/>
              <a:gd name="connsiteY260" fmla="*/ 3485584 h 6395450"/>
              <a:gd name="connsiteX261" fmla="*/ 199778 w 6043926"/>
              <a:gd name="connsiteY261" fmla="*/ 4209861 h 6395450"/>
              <a:gd name="connsiteX262" fmla="*/ 217885 w 6043926"/>
              <a:gd name="connsiteY262" fmla="*/ 4499572 h 6395450"/>
              <a:gd name="connsiteX263" fmla="*/ 226938 w 6043926"/>
              <a:gd name="connsiteY263" fmla="*/ 4581053 h 6395450"/>
              <a:gd name="connsiteX264" fmla="*/ 245045 w 6043926"/>
              <a:gd name="connsiteY264" fmla="*/ 4662535 h 6395450"/>
              <a:gd name="connsiteX265" fmla="*/ 263152 w 6043926"/>
              <a:gd name="connsiteY265" fmla="*/ 4879818 h 6395450"/>
              <a:gd name="connsiteX266" fmla="*/ 272206 w 6043926"/>
              <a:gd name="connsiteY266" fmla="*/ 4943192 h 6395450"/>
              <a:gd name="connsiteX267" fmla="*/ 290313 w 6043926"/>
              <a:gd name="connsiteY267" fmla="*/ 5015620 h 6395450"/>
              <a:gd name="connsiteX268" fmla="*/ 308420 w 6043926"/>
              <a:gd name="connsiteY268" fmla="*/ 5078994 h 6395450"/>
              <a:gd name="connsiteX269" fmla="*/ 344634 w 6043926"/>
              <a:gd name="connsiteY269" fmla="*/ 5142368 h 6395450"/>
              <a:gd name="connsiteX270" fmla="*/ 398954 w 6043926"/>
              <a:gd name="connsiteY270" fmla="*/ 5251010 h 6395450"/>
              <a:gd name="connsiteX271" fmla="*/ 435168 w 6043926"/>
              <a:gd name="connsiteY271" fmla="*/ 5323438 h 6395450"/>
              <a:gd name="connsiteX272" fmla="*/ 489489 w 6043926"/>
              <a:gd name="connsiteY272" fmla="*/ 5377758 h 6395450"/>
              <a:gd name="connsiteX273" fmla="*/ 525703 w 6043926"/>
              <a:gd name="connsiteY273" fmla="*/ 5441133 h 6395450"/>
              <a:gd name="connsiteX274" fmla="*/ 634344 w 6043926"/>
              <a:gd name="connsiteY274" fmla="*/ 5585988 h 6395450"/>
              <a:gd name="connsiteX275" fmla="*/ 670558 w 6043926"/>
              <a:gd name="connsiteY275" fmla="*/ 5640309 h 6395450"/>
              <a:gd name="connsiteX276" fmla="*/ 761093 w 6043926"/>
              <a:gd name="connsiteY276" fmla="*/ 5748950 h 6395450"/>
              <a:gd name="connsiteX277" fmla="*/ 824467 w 6043926"/>
              <a:gd name="connsiteY277" fmla="*/ 5839485 h 6395450"/>
              <a:gd name="connsiteX278" fmla="*/ 933109 w 6043926"/>
              <a:gd name="connsiteY278" fmla="*/ 5948127 h 6395450"/>
              <a:gd name="connsiteX279" fmla="*/ 969323 w 6043926"/>
              <a:gd name="connsiteY279" fmla="*/ 5984341 h 6395450"/>
              <a:gd name="connsiteX280" fmla="*/ 1141338 w 6043926"/>
              <a:gd name="connsiteY280" fmla="*/ 6092982 h 6395450"/>
              <a:gd name="connsiteX281" fmla="*/ 1195659 w 6043926"/>
              <a:gd name="connsiteY281" fmla="*/ 6120143 h 6395450"/>
              <a:gd name="connsiteX282" fmla="*/ 1240927 w 6043926"/>
              <a:gd name="connsiteY282" fmla="*/ 6147303 h 6395450"/>
              <a:gd name="connsiteX283" fmla="*/ 1322408 w 6043926"/>
              <a:gd name="connsiteY283" fmla="*/ 6183517 h 6395450"/>
              <a:gd name="connsiteX284" fmla="*/ 1367675 w 6043926"/>
              <a:gd name="connsiteY284" fmla="*/ 6192570 h 6395450"/>
              <a:gd name="connsiteX285" fmla="*/ 1403889 w 6043926"/>
              <a:gd name="connsiteY285" fmla="*/ 6219731 h 6395450"/>
              <a:gd name="connsiteX286" fmla="*/ 1458210 w 6043926"/>
              <a:gd name="connsiteY286" fmla="*/ 6237838 h 6395450"/>
              <a:gd name="connsiteX287" fmla="*/ 1503477 w 6043926"/>
              <a:gd name="connsiteY287" fmla="*/ 6255944 h 6395450"/>
              <a:gd name="connsiteX288" fmla="*/ 1575905 w 6043926"/>
              <a:gd name="connsiteY288" fmla="*/ 6283105 h 6395450"/>
              <a:gd name="connsiteX289" fmla="*/ 1621172 w 6043926"/>
              <a:gd name="connsiteY289" fmla="*/ 6310265 h 6395450"/>
              <a:gd name="connsiteX290" fmla="*/ 1720760 w 6043926"/>
              <a:gd name="connsiteY290" fmla="*/ 6319319 h 6395450"/>
              <a:gd name="connsiteX291" fmla="*/ 2064792 w 6043926"/>
              <a:gd name="connsiteY291" fmla="*/ 6301212 h 6395450"/>
              <a:gd name="connsiteX292" fmla="*/ 2119113 w 6043926"/>
              <a:gd name="connsiteY292" fmla="*/ 6283105 h 6395450"/>
              <a:gd name="connsiteX293" fmla="*/ 2173434 w 6043926"/>
              <a:gd name="connsiteY293" fmla="*/ 6255944 h 6395450"/>
              <a:gd name="connsiteX294" fmla="*/ 2218701 w 6043926"/>
              <a:gd name="connsiteY294" fmla="*/ 6237838 h 6395450"/>
              <a:gd name="connsiteX295" fmla="*/ 2300182 w 6043926"/>
              <a:gd name="connsiteY295" fmla="*/ 6183517 h 6395450"/>
              <a:gd name="connsiteX296" fmla="*/ 2381663 w 6043926"/>
              <a:gd name="connsiteY296" fmla="*/ 6102036 h 6395450"/>
              <a:gd name="connsiteX297" fmla="*/ 2435984 w 6043926"/>
              <a:gd name="connsiteY297" fmla="*/ 6047715 h 6395450"/>
              <a:gd name="connsiteX298" fmla="*/ 2463144 w 6043926"/>
              <a:gd name="connsiteY298" fmla="*/ 6002447 h 6395450"/>
              <a:gd name="connsiteX299" fmla="*/ 2499358 w 6043926"/>
              <a:gd name="connsiteY299" fmla="*/ 5948127 h 6395450"/>
              <a:gd name="connsiteX300" fmla="*/ 2526519 w 6043926"/>
              <a:gd name="connsiteY300" fmla="*/ 5893806 h 6395450"/>
              <a:gd name="connsiteX301" fmla="*/ 2589893 w 6043926"/>
              <a:gd name="connsiteY301" fmla="*/ 5794218 h 6395450"/>
              <a:gd name="connsiteX302" fmla="*/ 2671374 w 6043926"/>
              <a:gd name="connsiteY302" fmla="*/ 5694630 h 6395450"/>
              <a:gd name="connsiteX303" fmla="*/ 2707588 w 6043926"/>
              <a:gd name="connsiteY303" fmla="*/ 5631255 h 6395450"/>
              <a:gd name="connsiteX304" fmla="*/ 2725695 w 6043926"/>
              <a:gd name="connsiteY304" fmla="*/ 5595042 h 6395450"/>
              <a:gd name="connsiteX305" fmla="*/ 2770962 w 6043926"/>
              <a:gd name="connsiteY305" fmla="*/ 5531667 h 6395450"/>
              <a:gd name="connsiteX306" fmla="*/ 2834336 w 6043926"/>
              <a:gd name="connsiteY306" fmla="*/ 5404919 h 6395450"/>
              <a:gd name="connsiteX307" fmla="*/ 2861497 w 6043926"/>
              <a:gd name="connsiteY307" fmla="*/ 5350598 h 6395450"/>
              <a:gd name="connsiteX308" fmla="*/ 2915818 w 6043926"/>
              <a:gd name="connsiteY308" fmla="*/ 5223849 h 6395450"/>
              <a:gd name="connsiteX309" fmla="*/ 2952032 w 6043926"/>
              <a:gd name="connsiteY309" fmla="*/ 5151422 h 6395450"/>
              <a:gd name="connsiteX310" fmla="*/ 2961085 w 6043926"/>
              <a:gd name="connsiteY310" fmla="*/ 5088047 h 6395450"/>
              <a:gd name="connsiteX311" fmla="*/ 2997299 w 6043926"/>
              <a:gd name="connsiteY311" fmla="*/ 4925085 h 6395450"/>
              <a:gd name="connsiteX312" fmla="*/ 3024459 w 6043926"/>
              <a:gd name="connsiteY312" fmla="*/ 4671588 h 6395450"/>
              <a:gd name="connsiteX313" fmla="*/ 3042566 w 6043926"/>
              <a:gd name="connsiteY313" fmla="*/ 4581053 h 6395450"/>
              <a:gd name="connsiteX314" fmla="*/ 3060673 w 6043926"/>
              <a:gd name="connsiteY314" fmla="*/ 4282289 h 6395450"/>
              <a:gd name="connsiteX315" fmla="*/ 3096887 w 6043926"/>
              <a:gd name="connsiteY315" fmla="*/ 4119327 h 6395450"/>
              <a:gd name="connsiteX316" fmla="*/ 3124047 w 6043926"/>
              <a:gd name="connsiteY316" fmla="*/ 3956364 h 6395450"/>
              <a:gd name="connsiteX317" fmla="*/ 3142154 w 6043926"/>
              <a:gd name="connsiteY317" fmla="*/ 3811509 h 6395450"/>
              <a:gd name="connsiteX318" fmla="*/ 3160261 w 6043926"/>
              <a:gd name="connsiteY318" fmla="*/ 3639493 h 6395450"/>
              <a:gd name="connsiteX319" fmla="*/ 3169315 w 6043926"/>
              <a:gd name="connsiteY319" fmla="*/ 3458424 h 6395450"/>
              <a:gd name="connsiteX320" fmla="*/ 3151208 w 6043926"/>
              <a:gd name="connsiteY320" fmla="*/ 2109457 h 6395450"/>
              <a:gd name="connsiteX321" fmla="*/ 3096887 w 6043926"/>
              <a:gd name="connsiteY321" fmla="*/ 2000816 h 6395450"/>
              <a:gd name="connsiteX322" fmla="*/ 3042566 w 6043926"/>
              <a:gd name="connsiteY322" fmla="*/ 1901228 h 6395450"/>
              <a:gd name="connsiteX323" fmla="*/ 2961085 w 6043926"/>
              <a:gd name="connsiteY323" fmla="*/ 1692998 h 6395450"/>
              <a:gd name="connsiteX324" fmla="*/ 2897711 w 6043926"/>
              <a:gd name="connsiteY324" fmla="*/ 1602463 h 6395450"/>
              <a:gd name="connsiteX325" fmla="*/ 2861497 w 6043926"/>
              <a:gd name="connsiteY325" fmla="*/ 1520982 h 6395450"/>
              <a:gd name="connsiteX326" fmla="*/ 2798123 w 6043926"/>
              <a:gd name="connsiteY326" fmla="*/ 1448554 h 6395450"/>
              <a:gd name="connsiteX327" fmla="*/ 2707588 w 6043926"/>
              <a:gd name="connsiteY327" fmla="*/ 1294645 h 6395450"/>
              <a:gd name="connsiteX328" fmla="*/ 2653267 w 6043926"/>
              <a:gd name="connsiteY328" fmla="*/ 1231271 h 6395450"/>
              <a:gd name="connsiteX329" fmla="*/ 2608000 w 6043926"/>
              <a:gd name="connsiteY329" fmla="*/ 1158843 h 6395450"/>
              <a:gd name="connsiteX330" fmla="*/ 2544626 w 6043926"/>
              <a:gd name="connsiteY330" fmla="*/ 1095469 h 6395450"/>
              <a:gd name="connsiteX331" fmla="*/ 2490305 w 6043926"/>
              <a:gd name="connsiteY331" fmla="*/ 1023042 h 6395450"/>
              <a:gd name="connsiteX332" fmla="*/ 2381663 w 6043926"/>
              <a:gd name="connsiteY332" fmla="*/ 923453 h 6395450"/>
              <a:gd name="connsiteX333" fmla="*/ 2318289 w 6043926"/>
              <a:gd name="connsiteY333" fmla="*/ 878186 h 6395450"/>
              <a:gd name="connsiteX334" fmla="*/ 2273022 w 6043926"/>
              <a:gd name="connsiteY334" fmla="*/ 851026 h 6395450"/>
              <a:gd name="connsiteX335" fmla="*/ 2182487 w 6043926"/>
              <a:gd name="connsiteY335" fmla="*/ 769544 h 6395450"/>
              <a:gd name="connsiteX336" fmla="*/ 2082899 w 6043926"/>
              <a:gd name="connsiteY336" fmla="*/ 733331 h 6395450"/>
              <a:gd name="connsiteX337" fmla="*/ 1992364 w 6043926"/>
              <a:gd name="connsiteY337" fmla="*/ 688063 h 6395450"/>
              <a:gd name="connsiteX338" fmla="*/ 1865616 w 6043926"/>
              <a:gd name="connsiteY338" fmla="*/ 642796 h 6395450"/>
              <a:gd name="connsiteX339" fmla="*/ 1820348 w 6043926"/>
              <a:gd name="connsiteY339" fmla="*/ 633743 h 6395450"/>
              <a:gd name="connsiteX340" fmla="*/ 1440103 w 6043926"/>
              <a:gd name="connsiteY340" fmla="*/ 606582 h 6395450"/>
              <a:gd name="connsiteX341" fmla="*/ 1340515 w 6043926"/>
              <a:gd name="connsiteY341" fmla="*/ 642796 h 6395450"/>
              <a:gd name="connsiteX342" fmla="*/ 1295247 w 6043926"/>
              <a:gd name="connsiteY342" fmla="*/ 669956 h 6395450"/>
              <a:gd name="connsiteX343" fmla="*/ 1195659 w 6043926"/>
              <a:gd name="connsiteY343" fmla="*/ 742384 h 6395450"/>
              <a:gd name="connsiteX344" fmla="*/ 1105125 w 6043926"/>
              <a:gd name="connsiteY344" fmla="*/ 832919 h 6395450"/>
              <a:gd name="connsiteX345" fmla="*/ 1068911 w 6043926"/>
              <a:gd name="connsiteY345" fmla="*/ 887240 h 6395450"/>
              <a:gd name="connsiteX346" fmla="*/ 1023643 w 6043926"/>
              <a:gd name="connsiteY346" fmla="*/ 941560 h 6395450"/>
              <a:gd name="connsiteX347" fmla="*/ 978376 w 6043926"/>
              <a:gd name="connsiteY347" fmla="*/ 1013988 h 6395450"/>
              <a:gd name="connsiteX348" fmla="*/ 905948 w 6043926"/>
              <a:gd name="connsiteY348" fmla="*/ 1158843 h 6395450"/>
              <a:gd name="connsiteX349" fmla="*/ 815414 w 6043926"/>
              <a:gd name="connsiteY349" fmla="*/ 1294645 h 6395450"/>
              <a:gd name="connsiteX350" fmla="*/ 779200 w 6043926"/>
              <a:gd name="connsiteY350" fmla="*/ 1367073 h 6395450"/>
              <a:gd name="connsiteX351" fmla="*/ 715826 w 6043926"/>
              <a:gd name="connsiteY351" fmla="*/ 1520982 h 6395450"/>
              <a:gd name="connsiteX352" fmla="*/ 670558 w 6043926"/>
              <a:gd name="connsiteY352" fmla="*/ 1702051 h 6395450"/>
              <a:gd name="connsiteX353" fmla="*/ 616237 w 6043926"/>
              <a:gd name="connsiteY353" fmla="*/ 1892174 h 6395450"/>
              <a:gd name="connsiteX354" fmla="*/ 589077 w 6043926"/>
              <a:gd name="connsiteY354" fmla="*/ 1991762 h 6395450"/>
              <a:gd name="connsiteX355" fmla="*/ 561917 w 6043926"/>
              <a:gd name="connsiteY355" fmla="*/ 2109457 h 6395450"/>
              <a:gd name="connsiteX356" fmla="*/ 525703 w 6043926"/>
              <a:gd name="connsiteY356" fmla="*/ 2209045 h 6395450"/>
              <a:gd name="connsiteX357" fmla="*/ 498542 w 6043926"/>
              <a:gd name="connsiteY357" fmla="*/ 2326741 h 6395450"/>
              <a:gd name="connsiteX358" fmla="*/ 435168 w 6043926"/>
              <a:gd name="connsiteY358" fmla="*/ 2516863 h 6395450"/>
              <a:gd name="connsiteX359" fmla="*/ 426115 w 6043926"/>
              <a:gd name="connsiteY359" fmla="*/ 2616451 h 6395450"/>
              <a:gd name="connsiteX360" fmla="*/ 408008 w 6043926"/>
              <a:gd name="connsiteY360" fmla="*/ 2697933 h 6395450"/>
              <a:gd name="connsiteX361" fmla="*/ 389901 w 6043926"/>
              <a:gd name="connsiteY361" fmla="*/ 2788467 h 6395450"/>
              <a:gd name="connsiteX362" fmla="*/ 335580 w 6043926"/>
              <a:gd name="connsiteY362" fmla="*/ 3078178 h 6395450"/>
              <a:gd name="connsiteX363" fmla="*/ 308420 w 6043926"/>
              <a:gd name="connsiteY363" fmla="*/ 3467477 h 6395450"/>
              <a:gd name="connsiteX364" fmla="*/ 335580 w 6043926"/>
              <a:gd name="connsiteY364" fmla="*/ 4445251 h 6395450"/>
              <a:gd name="connsiteX365" fmla="*/ 344634 w 6043926"/>
              <a:gd name="connsiteY365" fmla="*/ 4553893 h 6395450"/>
              <a:gd name="connsiteX366" fmla="*/ 371794 w 6043926"/>
              <a:gd name="connsiteY366" fmla="*/ 4653481 h 6395450"/>
              <a:gd name="connsiteX367" fmla="*/ 435168 w 6043926"/>
              <a:gd name="connsiteY367" fmla="*/ 4952245 h 6395450"/>
              <a:gd name="connsiteX368" fmla="*/ 525703 w 6043926"/>
              <a:gd name="connsiteY368" fmla="*/ 5133315 h 6395450"/>
              <a:gd name="connsiteX369" fmla="*/ 625291 w 6043926"/>
              <a:gd name="connsiteY369" fmla="*/ 5341544 h 6395450"/>
              <a:gd name="connsiteX370" fmla="*/ 661505 w 6043926"/>
              <a:gd name="connsiteY370" fmla="*/ 5377758 h 6395450"/>
              <a:gd name="connsiteX371" fmla="*/ 697719 w 6043926"/>
              <a:gd name="connsiteY371" fmla="*/ 5423026 h 6395450"/>
              <a:gd name="connsiteX372" fmla="*/ 761093 w 6043926"/>
              <a:gd name="connsiteY372" fmla="*/ 5486400 h 6395450"/>
              <a:gd name="connsiteX373" fmla="*/ 860681 w 6043926"/>
              <a:gd name="connsiteY373" fmla="*/ 5531667 h 6395450"/>
              <a:gd name="connsiteX374" fmla="*/ 1530637 w 6043926"/>
              <a:gd name="connsiteY374" fmla="*/ 5522614 h 6395450"/>
              <a:gd name="connsiteX375" fmla="*/ 1612119 w 6043926"/>
              <a:gd name="connsiteY375" fmla="*/ 5513560 h 6395450"/>
              <a:gd name="connsiteX376" fmla="*/ 1711707 w 6043926"/>
              <a:gd name="connsiteY376" fmla="*/ 5504507 h 6395450"/>
              <a:gd name="connsiteX377" fmla="*/ 1775081 w 6043926"/>
              <a:gd name="connsiteY377" fmla="*/ 5486400 h 6395450"/>
              <a:gd name="connsiteX378" fmla="*/ 1865616 w 6043926"/>
              <a:gd name="connsiteY378" fmla="*/ 5477346 h 6395450"/>
              <a:gd name="connsiteX379" fmla="*/ 1947097 w 6043926"/>
              <a:gd name="connsiteY379" fmla="*/ 5468293 h 6395450"/>
              <a:gd name="connsiteX380" fmla="*/ 2110059 w 6043926"/>
              <a:gd name="connsiteY380" fmla="*/ 5432079 h 6395450"/>
              <a:gd name="connsiteX381" fmla="*/ 2227754 w 6043926"/>
              <a:gd name="connsiteY381" fmla="*/ 5423026 h 6395450"/>
              <a:gd name="connsiteX382" fmla="*/ 2300182 w 6043926"/>
              <a:gd name="connsiteY382" fmla="*/ 5404919 h 6395450"/>
              <a:gd name="connsiteX383" fmla="*/ 2354503 w 6043926"/>
              <a:gd name="connsiteY383" fmla="*/ 5386812 h 6395450"/>
              <a:gd name="connsiteX384" fmla="*/ 2417877 w 6043926"/>
              <a:gd name="connsiteY384" fmla="*/ 5368705 h 6395450"/>
              <a:gd name="connsiteX385" fmla="*/ 2499358 w 6043926"/>
              <a:gd name="connsiteY385" fmla="*/ 5323438 h 6395450"/>
              <a:gd name="connsiteX386" fmla="*/ 2535572 w 6043926"/>
              <a:gd name="connsiteY386" fmla="*/ 5314384 h 6395450"/>
              <a:gd name="connsiteX387" fmla="*/ 2562733 w 6043926"/>
              <a:gd name="connsiteY387" fmla="*/ 5296277 h 6395450"/>
              <a:gd name="connsiteX388" fmla="*/ 2689481 w 6043926"/>
              <a:gd name="connsiteY388" fmla="*/ 5142368 h 6395450"/>
              <a:gd name="connsiteX389" fmla="*/ 2716641 w 6043926"/>
              <a:gd name="connsiteY389" fmla="*/ 5069941 h 6395450"/>
              <a:gd name="connsiteX390" fmla="*/ 2752855 w 6043926"/>
              <a:gd name="connsiteY390" fmla="*/ 5015620 h 6395450"/>
              <a:gd name="connsiteX391" fmla="*/ 2780016 w 6043926"/>
              <a:gd name="connsiteY391" fmla="*/ 4961299 h 6395450"/>
              <a:gd name="connsiteX392" fmla="*/ 2834336 w 6043926"/>
              <a:gd name="connsiteY392" fmla="*/ 4807390 h 6395450"/>
              <a:gd name="connsiteX393" fmla="*/ 2852443 w 6043926"/>
              <a:gd name="connsiteY393" fmla="*/ 4734962 h 6395450"/>
              <a:gd name="connsiteX394" fmla="*/ 2879604 w 6043926"/>
              <a:gd name="connsiteY394" fmla="*/ 4644428 h 6395450"/>
              <a:gd name="connsiteX395" fmla="*/ 2888657 w 6043926"/>
              <a:gd name="connsiteY395" fmla="*/ 4553893 h 6395450"/>
              <a:gd name="connsiteX396" fmla="*/ 2897711 w 6043926"/>
              <a:gd name="connsiteY396" fmla="*/ 4381877 h 6395450"/>
              <a:gd name="connsiteX397" fmla="*/ 2915818 w 6043926"/>
              <a:gd name="connsiteY397" fmla="*/ 4282289 h 6395450"/>
              <a:gd name="connsiteX398" fmla="*/ 2924871 w 6043926"/>
              <a:gd name="connsiteY398" fmla="*/ 4200808 h 6395450"/>
              <a:gd name="connsiteX399" fmla="*/ 2952032 w 6043926"/>
              <a:gd name="connsiteY399" fmla="*/ 4019739 h 6395450"/>
              <a:gd name="connsiteX400" fmla="*/ 2979192 w 6043926"/>
              <a:gd name="connsiteY400" fmla="*/ 3730028 h 6395450"/>
              <a:gd name="connsiteX401" fmla="*/ 2997299 w 6043926"/>
              <a:gd name="connsiteY401" fmla="*/ 2616451 h 6395450"/>
              <a:gd name="connsiteX402" fmla="*/ 2979192 w 6043926"/>
              <a:gd name="connsiteY402" fmla="*/ 1747319 h 6395450"/>
              <a:gd name="connsiteX403" fmla="*/ 2933925 w 6043926"/>
              <a:gd name="connsiteY403" fmla="*/ 1584356 h 6395450"/>
              <a:gd name="connsiteX404" fmla="*/ 2888657 w 6043926"/>
              <a:gd name="connsiteY404" fmla="*/ 1520982 h 6395450"/>
              <a:gd name="connsiteX405" fmla="*/ 2825283 w 6043926"/>
              <a:gd name="connsiteY405" fmla="*/ 1376127 h 6395450"/>
              <a:gd name="connsiteX406" fmla="*/ 2780016 w 6043926"/>
              <a:gd name="connsiteY406" fmla="*/ 1294645 h 6395450"/>
              <a:gd name="connsiteX407" fmla="*/ 2743802 w 6043926"/>
              <a:gd name="connsiteY407" fmla="*/ 1222218 h 6395450"/>
              <a:gd name="connsiteX408" fmla="*/ 2698535 w 6043926"/>
              <a:gd name="connsiteY408" fmla="*/ 1149790 h 6395450"/>
              <a:gd name="connsiteX409" fmla="*/ 2671374 w 6043926"/>
              <a:gd name="connsiteY409" fmla="*/ 1077362 h 6395450"/>
              <a:gd name="connsiteX410" fmla="*/ 2617053 w 6043926"/>
              <a:gd name="connsiteY410" fmla="*/ 1023042 h 6395450"/>
              <a:gd name="connsiteX411" fmla="*/ 2517465 w 6043926"/>
              <a:gd name="connsiteY411" fmla="*/ 896293 h 6395450"/>
              <a:gd name="connsiteX412" fmla="*/ 2445037 w 6043926"/>
              <a:gd name="connsiteY412" fmla="*/ 832919 h 6395450"/>
              <a:gd name="connsiteX413" fmla="*/ 2399770 w 6043926"/>
              <a:gd name="connsiteY413" fmla="*/ 778598 h 6395450"/>
              <a:gd name="connsiteX414" fmla="*/ 2263968 w 6043926"/>
              <a:gd name="connsiteY414" fmla="*/ 688063 h 6395450"/>
              <a:gd name="connsiteX415" fmla="*/ 2218701 w 6043926"/>
              <a:gd name="connsiteY415" fmla="*/ 651849 h 6395450"/>
              <a:gd name="connsiteX416" fmla="*/ 2091952 w 6043926"/>
              <a:gd name="connsiteY416" fmla="*/ 570368 h 6395450"/>
              <a:gd name="connsiteX417" fmla="*/ 1919936 w 6043926"/>
              <a:gd name="connsiteY417" fmla="*/ 479834 h 6395450"/>
              <a:gd name="connsiteX418" fmla="*/ 1883723 w 6043926"/>
              <a:gd name="connsiteY418" fmla="*/ 461727 h 6395450"/>
              <a:gd name="connsiteX419" fmla="*/ 1693600 w 6043926"/>
              <a:gd name="connsiteY419" fmla="*/ 353085 h 6395450"/>
              <a:gd name="connsiteX420" fmla="*/ 1621172 w 6043926"/>
              <a:gd name="connsiteY420" fmla="*/ 325925 h 6395450"/>
              <a:gd name="connsiteX421" fmla="*/ 1566851 w 6043926"/>
              <a:gd name="connsiteY421" fmla="*/ 289711 h 6395450"/>
              <a:gd name="connsiteX422" fmla="*/ 1494424 w 6043926"/>
              <a:gd name="connsiteY422" fmla="*/ 271604 h 6395450"/>
              <a:gd name="connsiteX423" fmla="*/ 1421996 w 6043926"/>
              <a:gd name="connsiteY423" fmla="*/ 244443 h 6395450"/>
              <a:gd name="connsiteX424" fmla="*/ 1259034 w 6043926"/>
              <a:gd name="connsiteY424" fmla="*/ 262550 h 6395450"/>
              <a:gd name="connsiteX425" fmla="*/ 1168499 w 6043926"/>
              <a:gd name="connsiteY425" fmla="*/ 344032 h 6395450"/>
              <a:gd name="connsiteX426" fmla="*/ 1123232 w 6043926"/>
              <a:gd name="connsiteY426" fmla="*/ 389299 h 6395450"/>
              <a:gd name="connsiteX427" fmla="*/ 1032697 w 6043926"/>
              <a:gd name="connsiteY427" fmla="*/ 525101 h 6395450"/>
              <a:gd name="connsiteX428" fmla="*/ 996483 w 6043926"/>
              <a:gd name="connsiteY428" fmla="*/ 606582 h 6395450"/>
              <a:gd name="connsiteX429" fmla="*/ 924055 w 6043926"/>
              <a:gd name="connsiteY429" fmla="*/ 769544 h 6395450"/>
              <a:gd name="connsiteX430" fmla="*/ 896895 w 6043926"/>
              <a:gd name="connsiteY430" fmla="*/ 878186 h 6395450"/>
              <a:gd name="connsiteX431" fmla="*/ 815414 w 6043926"/>
              <a:gd name="connsiteY431" fmla="*/ 1113576 h 6395450"/>
              <a:gd name="connsiteX432" fmla="*/ 733933 w 6043926"/>
              <a:gd name="connsiteY432" fmla="*/ 1484768 h 6395450"/>
              <a:gd name="connsiteX433" fmla="*/ 688665 w 6043926"/>
              <a:gd name="connsiteY433" fmla="*/ 1801640 h 6395450"/>
              <a:gd name="connsiteX434" fmla="*/ 670558 w 6043926"/>
              <a:gd name="connsiteY434" fmla="*/ 2236206 h 6395450"/>
              <a:gd name="connsiteX435" fmla="*/ 652451 w 6043926"/>
              <a:gd name="connsiteY435" fmla="*/ 2335794 h 6395450"/>
              <a:gd name="connsiteX436" fmla="*/ 625291 w 6043926"/>
              <a:gd name="connsiteY436" fmla="*/ 2562131 h 6395450"/>
              <a:gd name="connsiteX437" fmla="*/ 616237 w 6043926"/>
              <a:gd name="connsiteY437" fmla="*/ 2833735 h 6395450"/>
              <a:gd name="connsiteX438" fmla="*/ 580024 w 6043926"/>
              <a:gd name="connsiteY438" fmla="*/ 2933323 h 6395450"/>
              <a:gd name="connsiteX439" fmla="*/ 570970 w 6043926"/>
              <a:gd name="connsiteY439" fmla="*/ 3023857 h 6395450"/>
              <a:gd name="connsiteX440" fmla="*/ 561917 w 6043926"/>
              <a:gd name="connsiteY440" fmla="*/ 3069125 h 6395450"/>
              <a:gd name="connsiteX441" fmla="*/ 534756 w 6043926"/>
              <a:gd name="connsiteY441" fmla="*/ 3277354 h 6395450"/>
              <a:gd name="connsiteX442" fmla="*/ 525703 w 6043926"/>
              <a:gd name="connsiteY442" fmla="*/ 3585172 h 6395450"/>
              <a:gd name="connsiteX443" fmla="*/ 516649 w 6043926"/>
              <a:gd name="connsiteY443" fmla="*/ 3684760 h 6395450"/>
              <a:gd name="connsiteX444" fmla="*/ 507596 w 6043926"/>
              <a:gd name="connsiteY444" fmla="*/ 3892990 h 6395450"/>
              <a:gd name="connsiteX445" fmla="*/ 543810 w 6043926"/>
              <a:gd name="connsiteY445" fmla="*/ 4762123 h 6395450"/>
              <a:gd name="connsiteX446" fmla="*/ 580024 w 6043926"/>
              <a:gd name="connsiteY446" fmla="*/ 4925085 h 6395450"/>
              <a:gd name="connsiteX447" fmla="*/ 625291 w 6043926"/>
              <a:gd name="connsiteY447" fmla="*/ 4997513 h 6395450"/>
              <a:gd name="connsiteX448" fmla="*/ 679612 w 6043926"/>
              <a:gd name="connsiteY448" fmla="*/ 5160475 h 6395450"/>
              <a:gd name="connsiteX449" fmla="*/ 697719 w 6043926"/>
              <a:gd name="connsiteY449" fmla="*/ 5223849 h 6395450"/>
              <a:gd name="connsiteX450" fmla="*/ 742986 w 6043926"/>
              <a:gd name="connsiteY450" fmla="*/ 5287224 h 6395450"/>
              <a:gd name="connsiteX451" fmla="*/ 788253 w 6043926"/>
              <a:gd name="connsiteY451" fmla="*/ 5395865 h 6395450"/>
              <a:gd name="connsiteX452" fmla="*/ 806360 w 6043926"/>
              <a:gd name="connsiteY452" fmla="*/ 5450186 h 6395450"/>
              <a:gd name="connsiteX453" fmla="*/ 833521 w 6043926"/>
              <a:gd name="connsiteY453" fmla="*/ 5504507 h 6395450"/>
              <a:gd name="connsiteX454" fmla="*/ 905948 w 6043926"/>
              <a:gd name="connsiteY454" fmla="*/ 5622202 h 6395450"/>
              <a:gd name="connsiteX455" fmla="*/ 933109 w 6043926"/>
              <a:gd name="connsiteY455" fmla="*/ 5667469 h 6395450"/>
              <a:gd name="connsiteX456" fmla="*/ 1032697 w 6043926"/>
              <a:gd name="connsiteY456" fmla="*/ 5776111 h 6395450"/>
              <a:gd name="connsiteX457" fmla="*/ 1068911 w 6043926"/>
              <a:gd name="connsiteY457" fmla="*/ 5803271 h 6395450"/>
              <a:gd name="connsiteX458" fmla="*/ 1123232 w 6043926"/>
              <a:gd name="connsiteY458" fmla="*/ 5821378 h 6395450"/>
              <a:gd name="connsiteX459" fmla="*/ 1168499 w 6043926"/>
              <a:gd name="connsiteY459" fmla="*/ 5848539 h 6395450"/>
              <a:gd name="connsiteX460" fmla="*/ 1259034 w 6043926"/>
              <a:gd name="connsiteY460" fmla="*/ 5884752 h 6395450"/>
              <a:gd name="connsiteX461" fmla="*/ 1394836 w 6043926"/>
              <a:gd name="connsiteY461" fmla="*/ 5893806 h 6395450"/>
              <a:gd name="connsiteX462" fmla="*/ 1431049 w 6043926"/>
              <a:gd name="connsiteY462" fmla="*/ 5902859 h 6395450"/>
              <a:gd name="connsiteX463" fmla="*/ 1639279 w 6043926"/>
              <a:gd name="connsiteY463" fmla="*/ 5930020 h 6395450"/>
              <a:gd name="connsiteX464" fmla="*/ 1938043 w 6043926"/>
              <a:gd name="connsiteY464" fmla="*/ 5911913 h 6395450"/>
              <a:gd name="connsiteX465" fmla="*/ 2019525 w 6043926"/>
              <a:gd name="connsiteY465" fmla="*/ 5839485 h 6395450"/>
              <a:gd name="connsiteX466" fmla="*/ 2091952 w 6043926"/>
              <a:gd name="connsiteY466" fmla="*/ 5794218 h 6395450"/>
              <a:gd name="connsiteX467" fmla="*/ 2182487 w 6043926"/>
              <a:gd name="connsiteY467" fmla="*/ 5694630 h 6395450"/>
              <a:gd name="connsiteX468" fmla="*/ 2273022 w 6043926"/>
              <a:gd name="connsiteY468" fmla="*/ 5585988 h 6395450"/>
              <a:gd name="connsiteX469" fmla="*/ 2363556 w 6043926"/>
              <a:gd name="connsiteY469" fmla="*/ 5477346 h 6395450"/>
              <a:gd name="connsiteX470" fmla="*/ 2435984 w 6043926"/>
              <a:gd name="connsiteY470" fmla="*/ 5332491 h 6395450"/>
              <a:gd name="connsiteX471" fmla="*/ 2481251 w 6043926"/>
              <a:gd name="connsiteY471" fmla="*/ 5251010 h 6395450"/>
              <a:gd name="connsiteX472" fmla="*/ 2535572 w 6043926"/>
              <a:gd name="connsiteY472" fmla="*/ 5106154 h 6395450"/>
              <a:gd name="connsiteX473" fmla="*/ 2580839 w 6043926"/>
              <a:gd name="connsiteY473" fmla="*/ 5015620 h 6395450"/>
              <a:gd name="connsiteX474" fmla="*/ 2635160 w 6043926"/>
              <a:gd name="connsiteY474" fmla="*/ 4870764 h 6395450"/>
              <a:gd name="connsiteX475" fmla="*/ 2662321 w 6043926"/>
              <a:gd name="connsiteY475" fmla="*/ 4816443 h 6395450"/>
              <a:gd name="connsiteX476" fmla="*/ 2680428 w 6043926"/>
              <a:gd name="connsiteY476" fmla="*/ 4753069 h 6395450"/>
              <a:gd name="connsiteX477" fmla="*/ 2743802 w 6043926"/>
              <a:gd name="connsiteY477" fmla="*/ 4635374 h 6395450"/>
              <a:gd name="connsiteX478" fmla="*/ 2770962 w 6043926"/>
              <a:gd name="connsiteY478" fmla="*/ 4481465 h 6395450"/>
              <a:gd name="connsiteX479" fmla="*/ 2789069 w 6043926"/>
              <a:gd name="connsiteY479" fmla="*/ 4381877 h 6395450"/>
              <a:gd name="connsiteX480" fmla="*/ 2807176 w 6043926"/>
              <a:gd name="connsiteY480" fmla="*/ 4191754 h 6395450"/>
              <a:gd name="connsiteX481" fmla="*/ 2816230 w 6043926"/>
              <a:gd name="connsiteY481" fmla="*/ 4092166 h 6395450"/>
              <a:gd name="connsiteX482" fmla="*/ 2843390 w 6043926"/>
              <a:gd name="connsiteY482" fmla="*/ 4019739 h 6395450"/>
              <a:gd name="connsiteX483" fmla="*/ 2870550 w 6043926"/>
              <a:gd name="connsiteY483" fmla="*/ 3241141 h 6395450"/>
              <a:gd name="connsiteX484" fmla="*/ 2897711 w 6043926"/>
              <a:gd name="connsiteY484" fmla="*/ 3141552 h 6395450"/>
              <a:gd name="connsiteX485" fmla="*/ 2915818 w 6043926"/>
              <a:gd name="connsiteY485" fmla="*/ 2860895 h 6395450"/>
              <a:gd name="connsiteX486" fmla="*/ 2942978 w 6043926"/>
              <a:gd name="connsiteY486" fmla="*/ 2770360 h 6395450"/>
              <a:gd name="connsiteX487" fmla="*/ 2933925 w 6043926"/>
              <a:gd name="connsiteY487" fmla="*/ 2091350 h 6395450"/>
              <a:gd name="connsiteX488" fmla="*/ 2915818 w 6043926"/>
              <a:gd name="connsiteY488" fmla="*/ 1928388 h 6395450"/>
              <a:gd name="connsiteX489" fmla="*/ 2888657 w 6043926"/>
              <a:gd name="connsiteY489" fmla="*/ 1837853 h 6395450"/>
              <a:gd name="connsiteX490" fmla="*/ 2852443 w 6043926"/>
              <a:gd name="connsiteY490" fmla="*/ 1665838 h 6395450"/>
              <a:gd name="connsiteX491" fmla="*/ 2798123 w 6043926"/>
              <a:gd name="connsiteY491" fmla="*/ 1475715 h 6395450"/>
              <a:gd name="connsiteX492" fmla="*/ 2780016 w 6043926"/>
              <a:gd name="connsiteY492" fmla="*/ 1358020 h 6395450"/>
              <a:gd name="connsiteX493" fmla="*/ 2743802 w 6043926"/>
              <a:gd name="connsiteY493" fmla="*/ 1303699 h 6395450"/>
              <a:gd name="connsiteX494" fmla="*/ 2734748 w 6043926"/>
              <a:gd name="connsiteY494" fmla="*/ 1276539 h 6395450"/>
              <a:gd name="connsiteX495" fmla="*/ 2689481 w 6043926"/>
              <a:gd name="connsiteY495" fmla="*/ 1195057 h 6395450"/>
              <a:gd name="connsiteX496" fmla="*/ 2526519 w 6043926"/>
              <a:gd name="connsiteY496" fmla="*/ 968721 h 6395450"/>
              <a:gd name="connsiteX497" fmla="*/ 2481251 w 6043926"/>
              <a:gd name="connsiteY497" fmla="*/ 905346 h 6395450"/>
              <a:gd name="connsiteX498" fmla="*/ 2363556 w 6043926"/>
              <a:gd name="connsiteY498" fmla="*/ 778598 h 6395450"/>
              <a:gd name="connsiteX499" fmla="*/ 2300182 w 6043926"/>
              <a:gd name="connsiteY499" fmla="*/ 706170 h 6395450"/>
              <a:gd name="connsiteX500" fmla="*/ 2191540 w 6043926"/>
              <a:gd name="connsiteY500" fmla="*/ 597529 h 6395450"/>
              <a:gd name="connsiteX501" fmla="*/ 2064792 w 6043926"/>
              <a:gd name="connsiteY501" fmla="*/ 516047 h 6395450"/>
              <a:gd name="connsiteX502" fmla="*/ 2019525 w 6043926"/>
              <a:gd name="connsiteY502" fmla="*/ 488887 h 6395450"/>
              <a:gd name="connsiteX503" fmla="*/ 1965204 w 6043926"/>
              <a:gd name="connsiteY503" fmla="*/ 452673 h 6395450"/>
              <a:gd name="connsiteX504" fmla="*/ 1865616 w 6043926"/>
              <a:gd name="connsiteY504" fmla="*/ 407406 h 6395450"/>
              <a:gd name="connsiteX505" fmla="*/ 1775081 w 6043926"/>
              <a:gd name="connsiteY505" fmla="*/ 362139 h 6395450"/>
              <a:gd name="connsiteX506" fmla="*/ 1612119 w 6043926"/>
              <a:gd name="connsiteY506" fmla="*/ 307818 h 6395450"/>
              <a:gd name="connsiteX507" fmla="*/ 1557798 w 6043926"/>
              <a:gd name="connsiteY507" fmla="*/ 289711 h 6395450"/>
              <a:gd name="connsiteX508" fmla="*/ 1503477 w 6043926"/>
              <a:gd name="connsiteY508" fmla="*/ 280657 h 6395450"/>
              <a:gd name="connsiteX509" fmla="*/ 1440103 w 6043926"/>
              <a:gd name="connsiteY509" fmla="*/ 262550 h 6395450"/>
              <a:gd name="connsiteX510" fmla="*/ 1385782 w 6043926"/>
              <a:gd name="connsiteY510" fmla="*/ 244443 h 6395450"/>
              <a:gd name="connsiteX511" fmla="*/ 1222820 w 6043926"/>
              <a:gd name="connsiteY511" fmla="*/ 226337 h 6395450"/>
              <a:gd name="connsiteX512" fmla="*/ 996483 w 6043926"/>
              <a:gd name="connsiteY512" fmla="*/ 253497 h 6395450"/>
              <a:gd name="connsiteX513" fmla="*/ 905948 w 6043926"/>
              <a:gd name="connsiteY513" fmla="*/ 334978 h 6395450"/>
              <a:gd name="connsiteX514" fmla="*/ 706772 w 6043926"/>
              <a:gd name="connsiteY514" fmla="*/ 606582 h 6395450"/>
              <a:gd name="connsiteX515" fmla="*/ 444222 w 6043926"/>
              <a:gd name="connsiteY515" fmla="*/ 986828 h 6395450"/>
              <a:gd name="connsiteX516" fmla="*/ 398954 w 6043926"/>
              <a:gd name="connsiteY516" fmla="*/ 1104523 h 6395450"/>
              <a:gd name="connsiteX517" fmla="*/ 272206 w 6043926"/>
              <a:gd name="connsiteY517" fmla="*/ 1394234 h 6395450"/>
              <a:gd name="connsiteX518" fmla="*/ 163564 w 6043926"/>
              <a:gd name="connsiteY518" fmla="*/ 1865014 h 6395450"/>
              <a:gd name="connsiteX519" fmla="*/ 154511 w 6043926"/>
              <a:gd name="connsiteY519" fmla="*/ 2027976 h 6395450"/>
              <a:gd name="connsiteX520" fmla="*/ 127350 w 6043926"/>
              <a:gd name="connsiteY520" fmla="*/ 2154725 h 6395450"/>
              <a:gd name="connsiteX521" fmla="*/ 109243 w 6043926"/>
              <a:gd name="connsiteY521" fmla="*/ 2308634 h 6395450"/>
              <a:gd name="connsiteX522" fmla="*/ 82083 w 6043926"/>
              <a:gd name="connsiteY522" fmla="*/ 2725093 h 6395450"/>
              <a:gd name="connsiteX523" fmla="*/ 18709 w 6043926"/>
              <a:gd name="connsiteY523" fmla="*/ 3041964 h 6395450"/>
              <a:gd name="connsiteX524" fmla="*/ 602 w 6043926"/>
              <a:gd name="connsiteY524" fmla="*/ 3467477 h 6395450"/>
              <a:gd name="connsiteX525" fmla="*/ 27762 w 6043926"/>
              <a:gd name="connsiteY525" fmla="*/ 3820562 h 6395450"/>
              <a:gd name="connsiteX526" fmla="*/ 36816 w 6043926"/>
              <a:gd name="connsiteY526" fmla="*/ 4617267 h 6395450"/>
              <a:gd name="connsiteX527" fmla="*/ 82083 w 6043926"/>
              <a:gd name="connsiteY527" fmla="*/ 4744016 h 6395450"/>
              <a:gd name="connsiteX528" fmla="*/ 100190 w 6043926"/>
              <a:gd name="connsiteY528" fmla="*/ 4834550 h 6395450"/>
              <a:gd name="connsiteX529" fmla="*/ 208832 w 6043926"/>
              <a:gd name="connsiteY529" fmla="*/ 5006566 h 6395450"/>
              <a:gd name="connsiteX530" fmla="*/ 235992 w 6043926"/>
              <a:gd name="connsiteY530" fmla="*/ 5069941 h 6395450"/>
              <a:gd name="connsiteX531" fmla="*/ 362740 w 6043926"/>
              <a:gd name="connsiteY531" fmla="*/ 5287224 h 6395450"/>
              <a:gd name="connsiteX532" fmla="*/ 398954 w 6043926"/>
              <a:gd name="connsiteY532" fmla="*/ 5350598 h 6395450"/>
              <a:gd name="connsiteX533" fmla="*/ 498542 w 6043926"/>
              <a:gd name="connsiteY533" fmla="*/ 5486400 h 6395450"/>
              <a:gd name="connsiteX534" fmla="*/ 525703 w 6043926"/>
              <a:gd name="connsiteY534" fmla="*/ 5522614 h 6395450"/>
              <a:gd name="connsiteX535" fmla="*/ 598131 w 6043926"/>
              <a:gd name="connsiteY535" fmla="*/ 5595042 h 6395450"/>
              <a:gd name="connsiteX536" fmla="*/ 652451 w 6043926"/>
              <a:gd name="connsiteY536" fmla="*/ 5631255 h 6395450"/>
              <a:gd name="connsiteX537" fmla="*/ 761093 w 6043926"/>
              <a:gd name="connsiteY537" fmla="*/ 5712737 h 6395450"/>
              <a:gd name="connsiteX538" fmla="*/ 797307 w 6043926"/>
              <a:gd name="connsiteY538" fmla="*/ 5730843 h 6395450"/>
              <a:gd name="connsiteX539" fmla="*/ 842574 w 6043926"/>
              <a:gd name="connsiteY539" fmla="*/ 5767057 h 6395450"/>
              <a:gd name="connsiteX540" fmla="*/ 869735 w 6043926"/>
              <a:gd name="connsiteY540" fmla="*/ 5776111 h 6395450"/>
              <a:gd name="connsiteX541" fmla="*/ 924055 w 6043926"/>
              <a:gd name="connsiteY541" fmla="*/ 5803271 h 6395450"/>
              <a:gd name="connsiteX542" fmla="*/ 1023643 w 6043926"/>
              <a:gd name="connsiteY542" fmla="*/ 5857592 h 6395450"/>
              <a:gd name="connsiteX543" fmla="*/ 1123232 w 6043926"/>
              <a:gd name="connsiteY543" fmla="*/ 5902859 h 6395450"/>
              <a:gd name="connsiteX544" fmla="*/ 1159445 w 6043926"/>
              <a:gd name="connsiteY544" fmla="*/ 5920966 h 6395450"/>
              <a:gd name="connsiteX545" fmla="*/ 1204713 w 6043926"/>
              <a:gd name="connsiteY545" fmla="*/ 5939073 h 6395450"/>
              <a:gd name="connsiteX546" fmla="*/ 1259034 w 6043926"/>
              <a:gd name="connsiteY546" fmla="*/ 5957180 h 6395450"/>
              <a:gd name="connsiteX547" fmla="*/ 1322408 w 6043926"/>
              <a:gd name="connsiteY547" fmla="*/ 5984341 h 6395450"/>
              <a:gd name="connsiteX548" fmla="*/ 1367675 w 6043926"/>
              <a:gd name="connsiteY548" fmla="*/ 6011501 h 6395450"/>
              <a:gd name="connsiteX549" fmla="*/ 1412942 w 6043926"/>
              <a:gd name="connsiteY549" fmla="*/ 6020554 h 6395450"/>
              <a:gd name="connsiteX550" fmla="*/ 1530637 w 6043926"/>
              <a:gd name="connsiteY550" fmla="*/ 6047715 h 6395450"/>
              <a:gd name="connsiteX551" fmla="*/ 1603065 w 6043926"/>
              <a:gd name="connsiteY551" fmla="*/ 6056768 h 6395450"/>
              <a:gd name="connsiteX552" fmla="*/ 1974257 w 6043926"/>
              <a:gd name="connsiteY552" fmla="*/ 6047715 h 6395450"/>
              <a:gd name="connsiteX553" fmla="*/ 2046685 w 6043926"/>
              <a:gd name="connsiteY553" fmla="*/ 6002447 h 6395450"/>
              <a:gd name="connsiteX554" fmla="*/ 2073845 w 6043926"/>
              <a:gd name="connsiteY554" fmla="*/ 5984341 h 6395450"/>
              <a:gd name="connsiteX555" fmla="*/ 2119113 w 6043926"/>
              <a:gd name="connsiteY555" fmla="*/ 5948127 h 6395450"/>
              <a:gd name="connsiteX556" fmla="*/ 2164380 w 6043926"/>
              <a:gd name="connsiteY556" fmla="*/ 5939073 h 6395450"/>
              <a:gd name="connsiteX557" fmla="*/ 2245861 w 6043926"/>
              <a:gd name="connsiteY557" fmla="*/ 5884752 h 6395450"/>
              <a:gd name="connsiteX558" fmla="*/ 2408824 w 6043926"/>
              <a:gd name="connsiteY558" fmla="*/ 5703683 h 6395450"/>
              <a:gd name="connsiteX559" fmla="*/ 2445037 w 6043926"/>
              <a:gd name="connsiteY559" fmla="*/ 5622202 h 6395450"/>
              <a:gd name="connsiteX560" fmla="*/ 2472198 w 6043926"/>
              <a:gd name="connsiteY560" fmla="*/ 5540721 h 6395450"/>
              <a:gd name="connsiteX561" fmla="*/ 2526519 w 6043926"/>
              <a:gd name="connsiteY561" fmla="*/ 5423026 h 6395450"/>
              <a:gd name="connsiteX562" fmla="*/ 2562733 w 6043926"/>
              <a:gd name="connsiteY562" fmla="*/ 5305331 h 6395450"/>
              <a:gd name="connsiteX563" fmla="*/ 2626107 w 6043926"/>
              <a:gd name="connsiteY563" fmla="*/ 5178582 h 6395450"/>
              <a:gd name="connsiteX564" fmla="*/ 2644214 w 6043926"/>
              <a:gd name="connsiteY564" fmla="*/ 5069941 h 6395450"/>
              <a:gd name="connsiteX565" fmla="*/ 2671374 w 6043926"/>
              <a:gd name="connsiteY565" fmla="*/ 4988459 h 6395450"/>
              <a:gd name="connsiteX566" fmla="*/ 2689481 w 6043926"/>
              <a:gd name="connsiteY566" fmla="*/ 4861711 h 6395450"/>
              <a:gd name="connsiteX567" fmla="*/ 2725695 w 6043926"/>
              <a:gd name="connsiteY567" fmla="*/ 4780230 h 6395450"/>
              <a:gd name="connsiteX568" fmla="*/ 2734748 w 6043926"/>
              <a:gd name="connsiteY568" fmla="*/ 4725909 h 6395450"/>
              <a:gd name="connsiteX569" fmla="*/ 2743802 w 6043926"/>
              <a:gd name="connsiteY569" fmla="*/ 4662535 h 6395450"/>
              <a:gd name="connsiteX570" fmla="*/ 2761909 w 6043926"/>
              <a:gd name="connsiteY570" fmla="*/ 4590107 h 6395450"/>
              <a:gd name="connsiteX571" fmla="*/ 2770962 w 6043926"/>
              <a:gd name="connsiteY571" fmla="*/ 4499572 h 6395450"/>
              <a:gd name="connsiteX572" fmla="*/ 2780016 w 6043926"/>
              <a:gd name="connsiteY572" fmla="*/ 4436198 h 6395450"/>
              <a:gd name="connsiteX573" fmla="*/ 2789069 w 6043926"/>
              <a:gd name="connsiteY573" fmla="*/ 3666653 h 6395450"/>
              <a:gd name="connsiteX574" fmla="*/ 2807176 w 6043926"/>
              <a:gd name="connsiteY574" fmla="*/ 3585172 h 6395450"/>
              <a:gd name="connsiteX575" fmla="*/ 2816230 w 6043926"/>
              <a:gd name="connsiteY575" fmla="*/ 3521798 h 6395450"/>
              <a:gd name="connsiteX576" fmla="*/ 2834336 w 6043926"/>
              <a:gd name="connsiteY576" fmla="*/ 3385996 h 6395450"/>
              <a:gd name="connsiteX577" fmla="*/ 2852443 w 6043926"/>
              <a:gd name="connsiteY577" fmla="*/ 3295461 h 6395450"/>
              <a:gd name="connsiteX578" fmla="*/ 2879604 w 6043926"/>
              <a:gd name="connsiteY578" fmla="*/ 3141552 h 6395450"/>
              <a:gd name="connsiteX579" fmla="*/ 2915818 w 6043926"/>
              <a:gd name="connsiteY579" fmla="*/ 2978590 h 6395450"/>
              <a:gd name="connsiteX580" fmla="*/ 2924871 w 6043926"/>
              <a:gd name="connsiteY580" fmla="*/ 2888055 h 6395450"/>
              <a:gd name="connsiteX581" fmla="*/ 2933925 w 6043926"/>
              <a:gd name="connsiteY581" fmla="*/ 2806574 h 6395450"/>
              <a:gd name="connsiteX582" fmla="*/ 2970138 w 6043926"/>
              <a:gd name="connsiteY582" fmla="*/ 2616451 h 6395450"/>
              <a:gd name="connsiteX583" fmla="*/ 3006352 w 6043926"/>
              <a:gd name="connsiteY583" fmla="*/ 2399168 h 6395450"/>
              <a:gd name="connsiteX584" fmla="*/ 3015406 w 6043926"/>
              <a:gd name="connsiteY584" fmla="*/ 2299580 h 6395450"/>
              <a:gd name="connsiteX585" fmla="*/ 3024459 w 6043926"/>
              <a:gd name="connsiteY585" fmla="*/ 2218099 h 6395450"/>
              <a:gd name="connsiteX586" fmla="*/ 3060673 w 6043926"/>
              <a:gd name="connsiteY586" fmla="*/ 2009869 h 6395450"/>
              <a:gd name="connsiteX587" fmla="*/ 3069727 w 6043926"/>
              <a:gd name="connsiteY587" fmla="*/ 968721 h 6395450"/>
              <a:gd name="connsiteX588" fmla="*/ 3078780 w 6043926"/>
              <a:gd name="connsiteY588" fmla="*/ 796705 h 6395450"/>
              <a:gd name="connsiteX589" fmla="*/ 3105940 w 6043926"/>
              <a:gd name="connsiteY589" fmla="*/ 715224 h 6395450"/>
              <a:gd name="connsiteX590" fmla="*/ 3124047 w 6043926"/>
              <a:gd name="connsiteY590" fmla="*/ 651849 h 6395450"/>
              <a:gd name="connsiteX591" fmla="*/ 3151208 w 6043926"/>
              <a:gd name="connsiteY591" fmla="*/ 606582 h 6395450"/>
              <a:gd name="connsiteX592" fmla="*/ 3169315 w 6043926"/>
              <a:gd name="connsiteY592" fmla="*/ 543208 h 6395450"/>
              <a:gd name="connsiteX593" fmla="*/ 3196475 w 6043926"/>
              <a:gd name="connsiteY593" fmla="*/ 516047 h 6395450"/>
              <a:gd name="connsiteX594" fmla="*/ 3223636 w 6043926"/>
              <a:gd name="connsiteY594" fmla="*/ 479834 h 6395450"/>
              <a:gd name="connsiteX595" fmla="*/ 3296063 w 6043926"/>
              <a:gd name="connsiteY595" fmla="*/ 434566 h 6395450"/>
              <a:gd name="connsiteX596" fmla="*/ 3359437 w 6043926"/>
              <a:gd name="connsiteY596" fmla="*/ 389299 h 6395450"/>
              <a:gd name="connsiteX597" fmla="*/ 3468079 w 6043926"/>
              <a:gd name="connsiteY597" fmla="*/ 325925 h 6395450"/>
              <a:gd name="connsiteX598" fmla="*/ 3495239 w 6043926"/>
              <a:gd name="connsiteY598" fmla="*/ 316871 h 6395450"/>
              <a:gd name="connsiteX599" fmla="*/ 3549560 w 6043926"/>
              <a:gd name="connsiteY599" fmla="*/ 289711 h 6395450"/>
              <a:gd name="connsiteX600" fmla="*/ 3631041 w 6043926"/>
              <a:gd name="connsiteY600" fmla="*/ 280657 h 6395450"/>
              <a:gd name="connsiteX601" fmla="*/ 3694416 w 6043926"/>
              <a:gd name="connsiteY601" fmla="*/ 271604 h 6395450"/>
              <a:gd name="connsiteX602" fmla="*/ 3748736 w 6043926"/>
              <a:gd name="connsiteY602" fmla="*/ 253497 h 6395450"/>
              <a:gd name="connsiteX603" fmla="*/ 4047501 w 6043926"/>
              <a:gd name="connsiteY603" fmla="*/ 271604 h 6395450"/>
              <a:gd name="connsiteX604" fmla="*/ 4083715 w 6043926"/>
              <a:gd name="connsiteY604" fmla="*/ 307818 h 6395450"/>
              <a:gd name="connsiteX605" fmla="*/ 4156142 w 6043926"/>
              <a:gd name="connsiteY605" fmla="*/ 371192 h 6395450"/>
              <a:gd name="connsiteX606" fmla="*/ 4183303 w 6043926"/>
              <a:gd name="connsiteY606" fmla="*/ 407406 h 6395450"/>
              <a:gd name="connsiteX607" fmla="*/ 4355319 w 6043926"/>
              <a:gd name="connsiteY607" fmla="*/ 588475 h 6395450"/>
              <a:gd name="connsiteX608" fmla="*/ 4436800 w 6043926"/>
              <a:gd name="connsiteY608" fmla="*/ 697117 h 6395450"/>
              <a:gd name="connsiteX609" fmla="*/ 4672190 w 6043926"/>
              <a:gd name="connsiteY609" fmla="*/ 914400 h 6395450"/>
              <a:gd name="connsiteX610" fmla="*/ 4835152 w 6043926"/>
              <a:gd name="connsiteY610" fmla="*/ 1050202 h 6395450"/>
              <a:gd name="connsiteX611" fmla="*/ 4989061 w 6043926"/>
              <a:gd name="connsiteY611" fmla="*/ 1222218 h 6395450"/>
              <a:gd name="connsiteX612" fmla="*/ 5025275 w 6043926"/>
              <a:gd name="connsiteY612" fmla="*/ 1312752 h 6395450"/>
              <a:gd name="connsiteX613" fmla="*/ 5142970 w 6043926"/>
              <a:gd name="connsiteY613" fmla="*/ 1493822 h 6395450"/>
              <a:gd name="connsiteX614" fmla="*/ 5170131 w 6043926"/>
              <a:gd name="connsiteY614" fmla="*/ 1602463 h 6395450"/>
              <a:gd name="connsiteX615" fmla="*/ 5242558 w 6043926"/>
              <a:gd name="connsiteY615" fmla="*/ 1801640 h 6395450"/>
              <a:gd name="connsiteX616" fmla="*/ 5269719 w 6043926"/>
              <a:gd name="connsiteY616" fmla="*/ 2009869 h 6395450"/>
              <a:gd name="connsiteX617" fmla="*/ 5305933 w 6043926"/>
              <a:gd name="connsiteY617" fmla="*/ 2127564 h 6395450"/>
              <a:gd name="connsiteX618" fmla="*/ 5342146 w 6043926"/>
              <a:gd name="connsiteY618" fmla="*/ 2525917 h 6395450"/>
              <a:gd name="connsiteX619" fmla="*/ 5369307 w 6043926"/>
              <a:gd name="connsiteY619" fmla="*/ 2652665 h 6395450"/>
              <a:gd name="connsiteX620" fmla="*/ 5378360 w 6043926"/>
              <a:gd name="connsiteY620" fmla="*/ 2788467 h 6395450"/>
              <a:gd name="connsiteX621" fmla="*/ 5405521 w 6043926"/>
              <a:gd name="connsiteY621" fmla="*/ 2906162 h 6395450"/>
              <a:gd name="connsiteX622" fmla="*/ 5432681 w 6043926"/>
              <a:gd name="connsiteY622" fmla="*/ 3069125 h 6395450"/>
              <a:gd name="connsiteX623" fmla="*/ 5468895 w 6043926"/>
              <a:gd name="connsiteY623" fmla="*/ 3313568 h 6395450"/>
              <a:gd name="connsiteX624" fmla="*/ 5477948 w 6043926"/>
              <a:gd name="connsiteY624" fmla="*/ 3440317 h 6395450"/>
              <a:gd name="connsiteX625" fmla="*/ 5514162 w 6043926"/>
              <a:gd name="connsiteY625" fmla="*/ 3675707 h 6395450"/>
              <a:gd name="connsiteX626" fmla="*/ 5505109 w 6043926"/>
              <a:gd name="connsiteY626" fmla="*/ 4291343 h 6395450"/>
              <a:gd name="connsiteX627" fmla="*/ 5496055 w 6043926"/>
              <a:gd name="connsiteY627" fmla="*/ 4390931 h 6395450"/>
              <a:gd name="connsiteX628" fmla="*/ 5459841 w 6043926"/>
              <a:gd name="connsiteY628" fmla="*/ 4499572 h 6395450"/>
              <a:gd name="connsiteX629" fmla="*/ 5432681 w 6043926"/>
              <a:gd name="connsiteY629" fmla="*/ 4599160 h 6395450"/>
              <a:gd name="connsiteX630" fmla="*/ 5396467 w 6043926"/>
              <a:gd name="connsiteY630" fmla="*/ 4707802 h 6395450"/>
              <a:gd name="connsiteX631" fmla="*/ 5378360 w 6043926"/>
              <a:gd name="connsiteY631" fmla="*/ 4798337 h 6395450"/>
              <a:gd name="connsiteX632" fmla="*/ 5351200 w 6043926"/>
              <a:gd name="connsiteY632" fmla="*/ 4916032 h 6395450"/>
              <a:gd name="connsiteX633" fmla="*/ 5314986 w 6043926"/>
              <a:gd name="connsiteY633" fmla="*/ 5088047 h 6395450"/>
              <a:gd name="connsiteX634" fmla="*/ 5296879 w 6043926"/>
              <a:gd name="connsiteY634" fmla="*/ 5232903 h 6395450"/>
              <a:gd name="connsiteX635" fmla="*/ 5260665 w 6043926"/>
              <a:gd name="connsiteY635" fmla="*/ 5296277 h 6395450"/>
              <a:gd name="connsiteX636" fmla="*/ 5233505 w 6043926"/>
              <a:gd name="connsiteY636" fmla="*/ 5359651 h 6395450"/>
              <a:gd name="connsiteX637" fmla="*/ 5188237 w 6043926"/>
              <a:gd name="connsiteY637" fmla="*/ 5477346 h 6395450"/>
              <a:gd name="connsiteX638" fmla="*/ 5170131 w 6043926"/>
              <a:gd name="connsiteY638" fmla="*/ 5549774 h 6395450"/>
              <a:gd name="connsiteX639" fmla="*/ 5115810 w 6043926"/>
              <a:gd name="connsiteY639" fmla="*/ 5658416 h 6395450"/>
              <a:gd name="connsiteX640" fmla="*/ 5097703 w 6043926"/>
              <a:gd name="connsiteY640" fmla="*/ 5712737 h 6395450"/>
              <a:gd name="connsiteX641" fmla="*/ 5025275 w 6043926"/>
              <a:gd name="connsiteY641" fmla="*/ 5812325 h 6395450"/>
              <a:gd name="connsiteX642" fmla="*/ 4998115 w 6043926"/>
              <a:gd name="connsiteY642" fmla="*/ 5839485 h 6395450"/>
              <a:gd name="connsiteX643" fmla="*/ 4952847 w 6043926"/>
              <a:gd name="connsiteY643" fmla="*/ 5893806 h 6395450"/>
              <a:gd name="connsiteX644" fmla="*/ 4880420 w 6043926"/>
              <a:gd name="connsiteY644" fmla="*/ 5920966 h 6395450"/>
              <a:gd name="connsiteX645" fmla="*/ 4500174 w 6043926"/>
              <a:gd name="connsiteY645" fmla="*/ 5884752 h 6395450"/>
              <a:gd name="connsiteX646" fmla="*/ 4436800 w 6043926"/>
              <a:gd name="connsiteY646" fmla="*/ 5848539 h 6395450"/>
              <a:gd name="connsiteX647" fmla="*/ 4246677 w 6043926"/>
              <a:gd name="connsiteY647" fmla="*/ 5794218 h 6395450"/>
              <a:gd name="connsiteX648" fmla="*/ 4156142 w 6043926"/>
              <a:gd name="connsiteY648" fmla="*/ 5767057 h 6395450"/>
              <a:gd name="connsiteX649" fmla="*/ 4056554 w 6043926"/>
              <a:gd name="connsiteY649" fmla="*/ 5739897 h 6395450"/>
              <a:gd name="connsiteX650" fmla="*/ 3984127 w 6043926"/>
              <a:gd name="connsiteY650" fmla="*/ 5685576 h 6395450"/>
              <a:gd name="connsiteX651" fmla="*/ 3911699 w 6043926"/>
              <a:gd name="connsiteY651" fmla="*/ 5649362 h 6395450"/>
              <a:gd name="connsiteX652" fmla="*/ 3703469 w 6043926"/>
              <a:gd name="connsiteY652" fmla="*/ 5504507 h 6395450"/>
              <a:gd name="connsiteX653" fmla="*/ 3631041 w 6043926"/>
              <a:gd name="connsiteY653" fmla="*/ 5432079 h 6395450"/>
              <a:gd name="connsiteX654" fmla="*/ 3513346 w 6043926"/>
              <a:gd name="connsiteY654" fmla="*/ 5287224 h 6395450"/>
              <a:gd name="connsiteX655" fmla="*/ 3431865 w 6043926"/>
              <a:gd name="connsiteY655" fmla="*/ 5115208 h 6395450"/>
              <a:gd name="connsiteX656" fmla="*/ 3395651 w 6043926"/>
              <a:gd name="connsiteY656" fmla="*/ 4997513 h 6395450"/>
              <a:gd name="connsiteX657" fmla="*/ 3341331 w 6043926"/>
              <a:gd name="connsiteY657" fmla="*/ 4897925 h 6395450"/>
              <a:gd name="connsiteX658" fmla="*/ 3305117 w 6043926"/>
              <a:gd name="connsiteY658" fmla="*/ 4780230 h 6395450"/>
              <a:gd name="connsiteX659" fmla="*/ 3268903 w 6043926"/>
              <a:gd name="connsiteY659" fmla="*/ 4698748 h 6395450"/>
              <a:gd name="connsiteX660" fmla="*/ 3214582 w 6043926"/>
              <a:gd name="connsiteY660" fmla="*/ 4499572 h 6395450"/>
              <a:gd name="connsiteX661" fmla="*/ 3160261 w 6043926"/>
              <a:gd name="connsiteY661" fmla="*/ 4327556 h 6395450"/>
              <a:gd name="connsiteX662" fmla="*/ 3133101 w 6043926"/>
              <a:gd name="connsiteY662" fmla="*/ 4173647 h 6395450"/>
              <a:gd name="connsiteX663" fmla="*/ 3114994 w 6043926"/>
              <a:gd name="connsiteY663" fmla="*/ 4092166 h 6395450"/>
              <a:gd name="connsiteX664" fmla="*/ 3096887 w 6043926"/>
              <a:gd name="connsiteY664" fmla="*/ 3947311 h 6395450"/>
              <a:gd name="connsiteX665" fmla="*/ 3087834 w 6043926"/>
              <a:gd name="connsiteY665" fmla="*/ 3865830 h 6395450"/>
              <a:gd name="connsiteX666" fmla="*/ 3060673 w 6043926"/>
              <a:gd name="connsiteY666" fmla="*/ 3757188 h 6395450"/>
              <a:gd name="connsiteX667" fmla="*/ 3051620 w 6043926"/>
              <a:gd name="connsiteY667" fmla="*/ 3666653 h 6395450"/>
              <a:gd name="connsiteX668" fmla="*/ 3042566 w 6043926"/>
              <a:gd name="connsiteY668" fmla="*/ 3594226 h 6395450"/>
              <a:gd name="connsiteX669" fmla="*/ 3033513 w 6043926"/>
              <a:gd name="connsiteY669" fmla="*/ 3422210 h 6395450"/>
              <a:gd name="connsiteX670" fmla="*/ 3015406 w 6043926"/>
              <a:gd name="connsiteY670" fmla="*/ 3159659 h 6395450"/>
              <a:gd name="connsiteX671" fmla="*/ 2997299 w 6043926"/>
              <a:gd name="connsiteY671" fmla="*/ 2906162 h 6395450"/>
              <a:gd name="connsiteX672" fmla="*/ 2988245 w 6043926"/>
              <a:gd name="connsiteY672" fmla="*/ 2824681 h 6395450"/>
              <a:gd name="connsiteX673" fmla="*/ 2961085 w 6043926"/>
              <a:gd name="connsiteY673" fmla="*/ 2743200 h 6395450"/>
              <a:gd name="connsiteX674" fmla="*/ 2942978 w 6043926"/>
              <a:gd name="connsiteY674" fmla="*/ 2571184 h 6395450"/>
              <a:gd name="connsiteX675" fmla="*/ 2915818 w 6043926"/>
              <a:gd name="connsiteY675" fmla="*/ 2489703 h 6395450"/>
              <a:gd name="connsiteX676" fmla="*/ 2906764 w 6043926"/>
              <a:gd name="connsiteY676" fmla="*/ 2417275 h 6395450"/>
              <a:gd name="connsiteX677" fmla="*/ 2888657 w 6043926"/>
              <a:gd name="connsiteY677" fmla="*/ 2236206 h 6395450"/>
              <a:gd name="connsiteX678" fmla="*/ 2870550 w 6043926"/>
              <a:gd name="connsiteY678" fmla="*/ 2163778 h 6395450"/>
              <a:gd name="connsiteX679" fmla="*/ 2861497 w 6043926"/>
              <a:gd name="connsiteY679" fmla="*/ 2073243 h 6395450"/>
              <a:gd name="connsiteX680" fmla="*/ 2843390 w 6043926"/>
              <a:gd name="connsiteY680" fmla="*/ 1910281 h 6395450"/>
              <a:gd name="connsiteX681" fmla="*/ 2861497 w 6043926"/>
              <a:gd name="connsiteY681" fmla="*/ 968721 h 6395450"/>
              <a:gd name="connsiteX682" fmla="*/ 2888657 w 6043926"/>
              <a:gd name="connsiteY682" fmla="*/ 887240 h 6395450"/>
              <a:gd name="connsiteX683" fmla="*/ 3015406 w 6043926"/>
              <a:gd name="connsiteY683" fmla="*/ 597529 h 6395450"/>
              <a:gd name="connsiteX684" fmla="*/ 3060673 w 6043926"/>
              <a:gd name="connsiteY684" fmla="*/ 543208 h 6395450"/>
              <a:gd name="connsiteX685" fmla="*/ 3151208 w 6043926"/>
              <a:gd name="connsiteY685" fmla="*/ 425513 h 6395450"/>
              <a:gd name="connsiteX686" fmla="*/ 3223636 w 6043926"/>
              <a:gd name="connsiteY686" fmla="*/ 362139 h 6395450"/>
              <a:gd name="connsiteX687" fmla="*/ 3259849 w 6043926"/>
              <a:gd name="connsiteY687" fmla="*/ 344032 h 6395450"/>
              <a:gd name="connsiteX688" fmla="*/ 3277956 w 6043926"/>
              <a:gd name="connsiteY688" fmla="*/ 316871 h 6395450"/>
              <a:gd name="connsiteX689" fmla="*/ 3323224 w 6043926"/>
              <a:gd name="connsiteY689" fmla="*/ 289711 h 6395450"/>
              <a:gd name="connsiteX690" fmla="*/ 3440919 w 6043926"/>
              <a:gd name="connsiteY690" fmla="*/ 244443 h 6395450"/>
              <a:gd name="connsiteX691" fmla="*/ 3495239 w 6043926"/>
              <a:gd name="connsiteY691" fmla="*/ 217283 h 6395450"/>
              <a:gd name="connsiteX692" fmla="*/ 3549560 w 6043926"/>
              <a:gd name="connsiteY692" fmla="*/ 199176 h 6395450"/>
              <a:gd name="connsiteX693" fmla="*/ 3712523 w 6043926"/>
              <a:gd name="connsiteY693" fmla="*/ 162962 h 6395450"/>
              <a:gd name="connsiteX694" fmla="*/ 3803057 w 6043926"/>
              <a:gd name="connsiteY694" fmla="*/ 153909 h 6395450"/>
              <a:gd name="connsiteX695" fmla="*/ 4002234 w 6043926"/>
              <a:gd name="connsiteY695" fmla="*/ 190123 h 6395450"/>
              <a:gd name="connsiteX696" fmla="*/ 4337212 w 6043926"/>
              <a:gd name="connsiteY696" fmla="*/ 425513 h 6395450"/>
              <a:gd name="connsiteX697" fmla="*/ 4463960 w 6043926"/>
              <a:gd name="connsiteY697" fmla="*/ 506994 h 6395450"/>
              <a:gd name="connsiteX698" fmla="*/ 4645030 w 6043926"/>
              <a:gd name="connsiteY698" fmla="*/ 679010 h 6395450"/>
              <a:gd name="connsiteX699" fmla="*/ 4735564 w 6043926"/>
              <a:gd name="connsiteY699" fmla="*/ 769544 h 6395450"/>
              <a:gd name="connsiteX700" fmla="*/ 4907580 w 6043926"/>
              <a:gd name="connsiteY700" fmla="*/ 1059255 h 6395450"/>
              <a:gd name="connsiteX701" fmla="*/ 4952847 w 6043926"/>
              <a:gd name="connsiteY701" fmla="*/ 1149790 h 6395450"/>
              <a:gd name="connsiteX702" fmla="*/ 4998115 w 6043926"/>
              <a:gd name="connsiteY702" fmla="*/ 1258432 h 6395450"/>
              <a:gd name="connsiteX703" fmla="*/ 5070542 w 6043926"/>
              <a:gd name="connsiteY703" fmla="*/ 1493822 h 6395450"/>
              <a:gd name="connsiteX704" fmla="*/ 5097703 w 6043926"/>
              <a:gd name="connsiteY704" fmla="*/ 1629624 h 6395450"/>
              <a:gd name="connsiteX705" fmla="*/ 5142970 w 6043926"/>
              <a:gd name="connsiteY705" fmla="*/ 1910281 h 6395450"/>
              <a:gd name="connsiteX706" fmla="*/ 5152024 w 6043926"/>
              <a:gd name="connsiteY706" fmla="*/ 2091350 h 6395450"/>
              <a:gd name="connsiteX707" fmla="*/ 5179184 w 6043926"/>
              <a:gd name="connsiteY707" fmla="*/ 2263366 h 6395450"/>
              <a:gd name="connsiteX708" fmla="*/ 5206344 w 6043926"/>
              <a:gd name="connsiteY708" fmla="*/ 2453489 h 6395450"/>
              <a:gd name="connsiteX709" fmla="*/ 5242558 w 6043926"/>
              <a:gd name="connsiteY709" fmla="*/ 2643612 h 6395450"/>
              <a:gd name="connsiteX710" fmla="*/ 5296879 w 6043926"/>
              <a:gd name="connsiteY710" fmla="*/ 3005750 h 6395450"/>
              <a:gd name="connsiteX711" fmla="*/ 5305933 w 6043926"/>
              <a:gd name="connsiteY711" fmla="*/ 3105339 h 6395450"/>
              <a:gd name="connsiteX712" fmla="*/ 5324039 w 6043926"/>
              <a:gd name="connsiteY712" fmla="*/ 3223034 h 6395450"/>
              <a:gd name="connsiteX713" fmla="*/ 5342146 w 6043926"/>
              <a:gd name="connsiteY713" fmla="*/ 3367889 h 6395450"/>
              <a:gd name="connsiteX714" fmla="*/ 5351200 w 6043926"/>
              <a:gd name="connsiteY714" fmla="*/ 3467477 h 6395450"/>
              <a:gd name="connsiteX715" fmla="*/ 5378360 w 6043926"/>
              <a:gd name="connsiteY715" fmla="*/ 3576119 h 6395450"/>
              <a:gd name="connsiteX716" fmla="*/ 5351200 w 6043926"/>
              <a:gd name="connsiteY716" fmla="*/ 4182701 h 6395450"/>
              <a:gd name="connsiteX717" fmla="*/ 5333093 w 6043926"/>
              <a:gd name="connsiteY717" fmla="*/ 4282289 h 6395450"/>
              <a:gd name="connsiteX718" fmla="*/ 5296879 w 6043926"/>
              <a:gd name="connsiteY718" fmla="*/ 4499572 h 6395450"/>
              <a:gd name="connsiteX719" fmla="*/ 5233505 w 6043926"/>
              <a:gd name="connsiteY719" fmla="*/ 4689695 h 6395450"/>
              <a:gd name="connsiteX720" fmla="*/ 5215398 w 6043926"/>
              <a:gd name="connsiteY720" fmla="*/ 4753069 h 6395450"/>
              <a:gd name="connsiteX721" fmla="*/ 5197291 w 6043926"/>
              <a:gd name="connsiteY721" fmla="*/ 4852657 h 6395450"/>
              <a:gd name="connsiteX722" fmla="*/ 5152024 w 6043926"/>
              <a:gd name="connsiteY722" fmla="*/ 4934139 h 6395450"/>
              <a:gd name="connsiteX723" fmla="*/ 5088649 w 6043926"/>
              <a:gd name="connsiteY723" fmla="*/ 5088047 h 6395450"/>
              <a:gd name="connsiteX724" fmla="*/ 5007168 w 6043926"/>
              <a:gd name="connsiteY724" fmla="*/ 5232903 h 6395450"/>
              <a:gd name="connsiteX725" fmla="*/ 4970954 w 6043926"/>
              <a:gd name="connsiteY725" fmla="*/ 5305331 h 6395450"/>
              <a:gd name="connsiteX726" fmla="*/ 4934740 w 6043926"/>
              <a:gd name="connsiteY726" fmla="*/ 5359651 h 6395450"/>
              <a:gd name="connsiteX727" fmla="*/ 4871366 w 6043926"/>
              <a:gd name="connsiteY727" fmla="*/ 5468293 h 6395450"/>
              <a:gd name="connsiteX728" fmla="*/ 4826099 w 6043926"/>
              <a:gd name="connsiteY728" fmla="*/ 5531667 h 6395450"/>
              <a:gd name="connsiteX729" fmla="*/ 4780832 w 6043926"/>
              <a:gd name="connsiteY729" fmla="*/ 5631255 h 6395450"/>
              <a:gd name="connsiteX730" fmla="*/ 4708404 w 6043926"/>
              <a:gd name="connsiteY730" fmla="*/ 5712737 h 6395450"/>
              <a:gd name="connsiteX731" fmla="*/ 4626923 w 6043926"/>
              <a:gd name="connsiteY731" fmla="*/ 5803271 h 6395450"/>
              <a:gd name="connsiteX732" fmla="*/ 4581655 w 6043926"/>
              <a:gd name="connsiteY732" fmla="*/ 5830432 h 6395450"/>
              <a:gd name="connsiteX733" fmla="*/ 4491121 w 6043926"/>
              <a:gd name="connsiteY733" fmla="*/ 5884752 h 6395450"/>
              <a:gd name="connsiteX734" fmla="*/ 4454907 w 6043926"/>
              <a:gd name="connsiteY734" fmla="*/ 5893806 h 6395450"/>
              <a:gd name="connsiteX735" fmla="*/ 4418693 w 6043926"/>
              <a:gd name="connsiteY735" fmla="*/ 5911913 h 6395450"/>
              <a:gd name="connsiteX736" fmla="*/ 4310051 w 6043926"/>
              <a:gd name="connsiteY736" fmla="*/ 5948127 h 6395450"/>
              <a:gd name="connsiteX737" fmla="*/ 4273837 w 6043926"/>
              <a:gd name="connsiteY737" fmla="*/ 5966234 h 6395450"/>
              <a:gd name="connsiteX738" fmla="*/ 4219517 w 6043926"/>
              <a:gd name="connsiteY738" fmla="*/ 5975287 h 6395450"/>
              <a:gd name="connsiteX739" fmla="*/ 4101822 w 6043926"/>
              <a:gd name="connsiteY739" fmla="*/ 6011501 h 6395450"/>
              <a:gd name="connsiteX740" fmla="*/ 4047501 w 6043926"/>
              <a:gd name="connsiteY740" fmla="*/ 6020554 h 6395450"/>
              <a:gd name="connsiteX741" fmla="*/ 4011287 w 6043926"/>
              <a:gd name="connsiteY741" fmla="*/ 6038661 h 6395450"/>
              <a:gd name="connsiteX742" fmla="*/ 3956966 w 6043926"/>
              <a:gd name="connsiteY742" fmla="*/ 6047715 h 6395450"/>
              <a:gd name="connsiteX743" fmla="*/ 3585774 w 6043926"/>
              <a:gd name="connsiteY743" fmla="*/ 6038661 h 6395450"/>
              <a:gd name="connsiteX744" fmla="*/ 3495239 w 6043926"/>
              <a:gd name="connsiteY744" fmla="*/ 5993394 h 6395450"/>
              <a:gd name="connsiteX745" fmla="*/ 3449972 w 6043926"/>
              <a:gd name="connsiteY745" fmla="*/ 5975287 h 6395450"/>
              <a:gd name="connsiteX746" fmla="*/ 3350384 w 6043926"/>
              <a:gd name="connsiteY746" fmla="*/ 5930020 h 6395450"/>
              <a:gd name="connsiteX747" fmla="*/ 3205529 w 6043926"/>
              <a:gd name="connsiteY747" fmla="*/ 5803271 h 6395450"/>
              <a:gd name="connsiteX748" fmla="*/ 3078780 w 6043926"/>
              <a:gd name="connsiteY748" fmla="*/ 5712737 h 6395450"/>
              <a:gd name="connsiteX749" fmla="*/ 3006352 w 6043926"/>
              <a:gd name="connsiteY749" fmla="*/ 5640309 h 6395450"/>
              <a:gd name="connsiteX750" fmla="*/ 2906764 w 6043926"/>
              <a:gd name="connsiteY750" fmla="*/ 5522614 h 6395450"/>
              <a:gd name="connsiteX751" fmla="*/ 2897711 w 6043926"/>
              <a:gd name="connsiteY751" fmla="*/ 5495453 h 6395450"/>
              <a:gd name="connsiteX752" fmla="*/ 2870550 w 6043926"/>
              <a:gd name="connsiteY752" fmla="*/ 5441133 h 6395450"/>
              <a:gd name="connsiteX753" fmla="*/ 2861497 w 6043926"/>
              <a:gd name="connsiteY753" fmla="*/ 5386812 h 6395450"/>
              <a:gd name="connsiteX754" fmla="*/ 2825283 w 6043926"/>
              <a:gd name="connsiteY754" fmla="*/ 5323438 h 6395450"/>
              <a:gd name="connsiteX755" fmla="*/ 2807176 w 6043926"/>
              <a:gd name="connsiteY755" fmla="*/ 5269117 h 6395450"/>
              <a:gd name="connsiteX756" fmla="*/ 2798123 w 6043926"/>
              <a:gd name="connsiteY756" fmla="*/ 5205743 h 6395450"/>
              <a:gd name="connsiteX757" fmla="*/ 2780016 w 6043926"/>
              <a:gd name="connsiteY757" fmla="*/ 5124261 h 6395450"/>
              <a:gd name="connsiteX758" fmla="*/ 2770962 w 6043926"/>
              <a:gd name="connsiteY758" fmla="*/ 5042780 h 6395450"/>
              <a:gd name="connsiteX759" fmla="*/ 2780016 w 6043926"/>
              <a:gd name="connsiteY759" fmla="*/ 4164594 h 6395450"/>
              <a:gd name="connsiteX760" fmla="*/ 2798123 w 6043926"/>
              <a:gd name="connsiteY760" fmla="*/ 4028792 h 6395450"/>
              <a:gd name="connsiteX761" fmla="*/ 2825283 w 6043926"/>
              <a:gd name="connsiteY761" fmla="*/ 3947311 h 6395450"/>
              <a:gd name="connsiteX762" fmla="*/ 2843390 w 6043926"/>
              <a:gd name="connsiteY762" fmla="*/ 3784348 h 6395450"/>
              <a:gd name="connsiteX763" fmla="*/ 2870550 w 6043926"/>
              <a:gd name="connsiteY763" fmla="*/ 3603279 h 6395450"/>
              <a:gd name="connsiteX764" fmla="*/ 2888657 w 6043926"/>
              <a:gd name="connsiteY764" fmla="*/ 3404103 h 6395450"/>
              <a:gd name="connsiteX765" fmla="*/ 2897711 w 6043926"/>
              <a:gd name="connsiteY765" fmla="*/ 2634558 h 6395450"/>
              <a:gd name="connsiteX766" fmla="*/ 2924871 w 6043926"/>
              <a:gd name="connsiteY766" fmla="*/ 2534970 h 6395450"/>
              <a:gd name="connsiteX767" fmla="*/ 2933925 w 6043926"/>
              <a:gd name="connsiteY767" fmla="*/ 2435382 h 6395450"/>
              <a:gd name="connsiteX768" fmla="*/ 2970138 w 6043926"/>
              <a:gd name="connsiteY768" fmla="*/ 2236206 h 6395450"/>
              <a:gd name="connsiteX769" fmla="*/ 2988245 w 6043926"/>
              <a:gd name="connsiteY769" fmla="*/ 2073243 h 6395450"/>
              <a:gd name="connsiteX770" fmla="*/ 2997299 w 6043926"/>
              <a:gd name="connsiteY770" fmla="*/ 1982709 h 6395450"/>
              <a:gd name="connsiteX771" fmla="*/ 3033513 w 6043926"/>
              <a:gd name="connsiteY771" fmla="*/ 1819746 h 6395450"/>
              <a:gd name="connsiteX772" fmla="*/ 3042566 w 6043926"/>
              <a:gd name="connsiteY772" fmla="*/ 1656784 h 6395450"/>
              <a:gd name="connsiteX773" fmla="*/ 3069727 w 6043926"/>
              <a:gd name="connsiteY773" fmla="*/ 1566249 h 6395450"/>
              <a:gd name="connsiteX774" fmla="*/ 3078780 w 6043926"/>
              <a:gd name="connsiteY774" fmla="*/ 1430447 h 6395450"/>
              <a:gd name="connsiteX775" fmla="*/ 3096887 w 6043926"/>
              <a:gd name="connsiteY775" fmla="*/ 1267485 h 6395450"/>
              <a:gd name="connsiteX776" fmla="*/ 3114994 w 6043926"/>
              <a:gd name="connsiteY776" fmla="*/ 1195057 h 6395450"/>
              <a:gd name="connsiteX777" fmla="*/ 3142154 w 6043926"/>
              <a:gd name="connsiteY777" fmla="*/ 977774 h 6395450"/>
              <a:gd name="connsiteX778" fmla="*/ 3169315 w 6043926"/>
              <a:gd name="connsiteY778" fmla="*/ 914400 h 6395450"/>
              <a:gd name="connsiteX779" fmla="*/ 3205529 w 6043926"/>
              <a:gd name="connsiteY779" fmla="*/ 805758 h 6395450"/>
              <a:gd name="connsiteX780" fmla="*/ 3232689 w 6043926"/>
              <a:gd name="connsiteY780" fmla="*/ 733331 h 6395450"/>
              <a:gd name="connsiteX781" fmla="*/ 3259849 w 6043926"/>
              <a:gd name="connsiteY781" fmla="*/ 679010 h 6395450"/>
              <a:gd name="connsiteX782" fmla="*/ 3277956 w 6043926"/>
              <a:gd name="connsiteY782" fmla="*/ 624689 h 6395450"/>
              <a:gd name="connsiteX783" fmla="*/ 3314170 w 6043926"/>
              <a:gd name="connsiteY783" fmla="*/ 579422 h 6395450"/>
              <a:gd name="connsiteX784" fmla="*/ 3386598 w 6043926"/>
              <a:gd name="connsiteY784" fmla="*/ 470780 h 6395450"/>
              <a:gd name="connsiteX785" fmla="*/ 3413758 w 6043926"/>
              <a:gd name="connsiteY785" fmla="*/ 434566 h 6395450"/>
              <a:gd name="connsiteX786" fmla="*/ 3576721 w 6043926"/>
              <a:gd name="connsiteY786" fmla="*/ 289711 h 6395450"/>
              <a:gd name="connsiteX787" fmla="*/ 3631041 w 6043926"/>
              <a:gd name="connsiteY787" fmla="*/ 244443 h 6395450"/>
              <a:gd name="connsiteX788" fmla="*/ 3694416 w 6043926"/>
              <a:gd name="connsiteY788" fmla="*/ 217283 h 6395450"/>
              <a:gd name="connsiteX789" fmla="*/ 3757790 w 6043926"/>
              <a:gd name="connsiteY789" fmla="*/ 181069 h 6395450"/>
              <a:gd name="connsiteX790" fmla="*/ 3902645 w 6043926"/>
              <a:gd name="connsiteY790" fmla="*/ 126748 h 6395450"/>
              <a:gd name="connsiteX791" fmla="*/ 4047501 w 6043926"/>
              <a:gd name="connsiteY791" fmla="*/ 72428 h 6395450"/>
              <a:gd name="connsiteX792" fmla="*/ 4156142 w 6043926"/>
              <a:gd name="connsiteY792" fmla="*/ 54321 h 6395450"/>
              <a:gd name="connsiteX793" fmla="*/ 4373426 w 6043926"/>
              <a:gd name="connsiteY793" fmla="*/ 63374 h 6395450"/>
              <a:gd name="connsiteX794" fmla="*/ 4436800 w 6043926"/>
              <a:gd name="connsiteY794" fmla="*/ 99588 h 6395450"/>
              <a:gd name="connsiteX795" fmla="*/ 4726511 w 6043926"/>
              <a:gd name="connsiteY795" fmla="*/ 334978 h 6395450"/>
              <a:gd name="connsiteX796" fmla="*/ 4952847 w 6043926"/>
              <a:gd name="connsiteY796" fmla="*/ 660903 h 6395450"/>
              <a:gd name="connsiteX797" fmla="*/ 5088649 w 6043926"/>
              <a:gd name="connsiteY797" fmla="*/ 986828 h 6395450"/>
              <a:gd name="connsiteX798" fmla="*/ 5115810 w 6043926"/>
              <a:gd name="connsiteY798" fmla="*/ 1113576 h 6395450"/>
              <a:gd name="connsiteX799" fmla="*/ 5152024 w 6043926"/>
              <a:gd name="connsiteY799" fmla="*/ 1213164 h 6395450"/>
              <a:gd name="connsiteX800" fmla="*/ 5188237 w 6043926"/>
              <a:gd name="connsiteY800" fmla="*/ 1439501 h 6395450"/>
              <a:gd name="connsiteX801" fmla="*/ 5215398 w 6043926"/>
              <a:gd name="connsiteY801" fmla="*/ 1593410 h 6395450"/>
              <a:gd name="connsiteX802" fmla="*/ 5233505 w 6043926"/>
              <a:gd name="connsiteY802" fmla="*/ 2399168 h 6395450"/>
              <a:gd name="connsiteX803" fmla="*/ 5251612 w 6043926"/>
              <a:gd name="connsiteY803" fmla="*/ 2534970 h 6395450"/>
              <a:gd name="connsiteX804" fmla="*/ 5215398 w 6043926"/>
              <a:gd name="connsiteY804" fmla="*/ 4028792 h 6395450"/>
              <a:gd name="connsiteX805" fmla="*/ 5197291 w 6043926"/>
              <a:gd name="connsiteY805" fmla="*/ 4227968 h 6395450"/>
              <a:gd name="connsiteX806" fmla="*/ 5106756 w 6043926"/>
              <a:gd name="connsiteY806" fmla="*/ 4517679 h 6395450"/>
              <a:gd name="connsiteX807" fmla="*/ 5061489 w 6043926"/>
              <a:gd name="connsiteY807" fmla="*/ 4671588 h 6395450"/>
              <a:gd name="connsiteX808" fmla="*/ 4970954 w 6043926"/>
              <a:gd name="connsiteY808" fmla="*/ 4861711 h 6395450"/>
              <a:gd name="connsiteX809" fmla="*/ 4952847 w 6043926"/>
              <a:gd name="connsiteY809" fmla="*/ 4925085 h 6395450"/>
              <a:gd name="connsiteX810" fmla="*/ 4880420 w 6043926"/>
              <a:gd name="connsiteY810" fmla="*/ 5024673 h 6395450"/>
              <a:gd name="connsiteX811" fmla="*/ 4844206 w 6043926"/>
              <a:gd name="connsiteY811" fmla="*/ 5078994 h 6395450"/>
              <a:gd name="connsiteX812" fmla="*/ 4817045 w 6043926"/>
              <a:gd name="connsiteY812" fmla="*/ 5124261 h 6395450"/>
              <a:gd name="connsiteX813" fmla="*/ 4771778 w 6043926"/>
              <a:gd name="connsiteY813" fmla="*/ 5169529 h 6395450"/>
              <a:gd name="connsiteX814" fmla="*/ 4635976 w 6043926"/>
              <a:gd name="connsiteY814" fmla="*/ 5314384 h 6395450"/>
              <a:gd name="connsiteX815" fmla="*/ 4463960 w 6043926"/>
              <a:gd name="connsiteY815" fmla="*/ 5450186 h 6395450"/>
              <a:gd name="connsiteX816" fmla="*/ 4400586 w 6043926"/>
              <a:gd name="connsiteY816" fmla="*/ 5495453 h 6395450"/>
              <a:gd name="connsiteX817" fmla="*/ 4337212 w 6043926"/>
              <a:gd name="connsiteY817" fmla="*/ 5531667 h 6395450"/>
              <a:gd name="connsiteX818" fmla="*/ 4228570 w 6043926"/>
              <a:gd name="connsiteY818" fmla="*/ 5613148 h 6395450"/>
              <a:gd name="connsiteX819" fmla="*/ 3984127 w 6043926"/>
              <a:gd name="connsiteY819" fmla="*/ 5748950 h 6395450"/>
              <a:gd name="connsiteX820" fmla="*/ 3938859 w 6043926"/>
              <a:gd name="connsiteY820" fmla="*/ 5776111 h 6395450"/>
              <a:gd name="connsiteX821" fmla="*/ 3866432 w 6043926"/>
              <a:gd name="connsiteY821" fmla="*/ 5794218 h 6395450"/>
              <a:gd name="connsiteX822" fmla="*/ 3812111 w 6043926"/>
              <a:gd name="connsiteY822" fmla="*/ 5821378 h 6395450"/>
              <a:gd name="connsiteX823" fmla="*/ 3730630 w 6043926"/>
              <a:gd name="connsiteY823" fmla="*/ 5857592 h 6395450"/>
              <a:gd name="connsiteX824" fmla="*/ 3612935 w 6043926"/>
              <a:gd name="connsiteY824" fmla="*/ 5893806 h 6395450"/>
              <a:gd name="connsiteX825" fmla="*/ 3558614 w 6043926"/>
              <a:gd name="connsiteY825" fmla="*/ 5911913 h 6395450"/>
              <a:gd name="connsiteX826" fmla="*/ 3459026 w 6043926"/>
              <a:gd name="connsiteY826" fmla="*/ 5920966 h 6395450"/>
              <a:gd name="connsiteX827" fmla="*/ 3404705 w 6043926"/>
              <a:gd name="connsiteY827" fmla="*/ 5930020 h 6395450"/>
              <a:gd name="connsiteX828" fmla="*/ 2843390 w 6043926"/>
              <a:gd name="connsiteY828" fmla="*/ 5920966 h 6395450"/>
              <a:gd name="connsiteX829" fmla="*/ 2780016 w 6043926"/>
              <a:gd name="connsiteY829" fmla="*/ 5902859 h 6395450"/>
              <a:gd name="connsiteX830" fmla="*/ 2716641 w 6043926"/>
              <a:gd name="connsiteY830" fmla="*/ 5893806 h 6395450"/>
              <a:gd name="connsiteX831" fmla="*/ 2671374 w 6043926"/>
              <a:gd name="connsiteY831" fmla="*/ 5884752 h 6395450"/>
              <a:gd name="connsiteX832" fmla="*/ 2598946 w 6043926"/>
              <a:gd name="connsiteY832" fmla="*/ 5848539 h 6395450"/>
              <a:gd name="connsiteX833" fmla="*/ 2580839 w 6043926"/>
              <a:gd name="connsiteY833" fmla="*/ 5821378 h 6395450"/>
              <a:gd name="connsiteX834" fmla="*/ 2499358 w 6043926"/>
              <a:gd name="connsiteY834" fmla="*/ 5721790 h 6395450"/>
              <a:gd name="connsiteX835" fmla="*/ 2445037 w 6043926"/>
              <a:gd name="connsiteY835" fmla="*/ 5622202 h 6395450"/>
              <a:gd name="connsiteX836" fmla="*/ 2381663 w 6043926"/>
              <a:gd name="connsiteY836" fmla="*/ 5531667 h 6395450"/>
              <a:gd name="connsiteX837" fmla="*/ 2300182 w 6043926"/>
              <a:gd name="connsiteY837" fmla="*/ 5332491 h 6395450"/>
              <a:gd name="connsiteX838" fmla="*/ 2263968 w 6043926"/>
              <a:gd name="connsiteY838" fmla="*/ 5241956 h 6395450"/>
              <a:gd name="connsiteX839" fmla="*/ 2245861 w 6043926"/>
              <a:gd name="connsiteY839" fmla="*/ 5069941 h 6395450"/>
              <a:gd name="connsiteX840" fmla="*/ 2227754 w 6043926"/>
              <a:gd name="connsiteY840" fmla="*/ 4970352 h 6395450"/>
              <a:gd name="connsiteX841" fmla="*/ 2254915 w 6043926"/>
              <a:gd name="connsiteY841" fmla="*/ 4037845 h 6395450"/>
              <a:gd name="connsiteX842" fmla="*/ 2263968 w 6043926"/>
              <a:gd name="connsiteY842" fmla="*/ 3974471 h 6395450"/>
              <a:gd name="connsiteX843" fmla="*/ 2282075 w 6043926"/>
              <a:gd name="connsiteY843" fmla="*/ 3883937 h 6395450"/>
              <a:gd name="connsiteX844" fmla="*/ 2309236 w 6043926"/>
              <a:gd name="connsiteY844" fmla="*/ 3820562 h 6395450"/>
              <a:gd name="connsiteX845" fmla="*/ 2354503 w 6043926"/>
              <a:gd name="connsiteY845" fmla="*/ 3657600 h 6395450"/>
              <a:gd name="connsiteX846" fmla="*/ 2372610 w 6043926"/>
              <a:gd name="connsiteY846" fmla="*/ 3576119 h 6395450"/>
              <a:gd name="connsiteX847" fmla="*/ 2399770 w 6043926"/>
              <a:gd name="connsiteY847" fmla="*/ 3476531 h 6395450"/>
              <a:gd name="connsiteX848" fmla="*/ 2417877 w 6043926"/>
              <a:gd name="connsiteY848" fmla="*/ 3385996 h 6395450"/>
              <a:gd name="connsiteX849" fmla="*/ 2463144 w 6043926"/>
              <a:gd name="connsiteY849" fmla="*/ 3213980 h 6395450"/>
              <a:gd name="connsiteX850" fmla="*/ 2508412 w 6043926"/>
              <a:gd name="connsiteY850" fmla="*/ 3032911 h 6395450"/>
              <a:gd name="connsiteX851" fmla="*/ 2526519 w 6043926"/>
              <a:gd name="connsiteY851" fmla="*/ 2833735 h 6395450"/>
              <a:gd name="connsiteX852" fmla="*/ 2608000 w 6043926"/>
              <a:gd name="connsiteY852" fmla="*/ 2480649 h 6395450"/>
              <a:gd name="connsiteX853" fmla="*/ 2617053 w 6043926"/>
              <a:gd name="connsiteY853" fmla="*/ 2408222 h 6395450"/>
              <a:gd name="connsiteX854" fmla="*/ 2626107 w 6043926"/>
              <a:gd name="connsiteY854" fmla="*/ 2308634 h 6395450"/>
              <a:gd name="connsiteX855" fmla="*/ 2644214 w 6043926"/>
              <a:gd name="connsiteY855" fmla="*/ 2209045 h 6395450"/>
              <a:gd name="connsiteX856" fmla="*/ 2653267 w 6043926"/>
              <a:gd name="connsiteY856" fmla="*/ 2118511 h 6395450"/>
              <a:gd name="connsiteX857" fmla="*/ 2698535 w 6043926"/>
              <a:gd name="connsiteY857" fmla="*/ 1855960 h 6395450"/>
              <a:gd name="connsiteX858" fmla="*/ 2716641 w 6043926"/>
              <a:gd name="connsiteY858" fmla="*/ 1692998 h 6395450"/>
              <a:gd name="connsiteX859" fmla="*/ 2743802 w 6043926"/>
              <a:gd name="connsiteY859" fmla="*/ 1593410 h 6395450"/>
              <a:gd name="connsiteX860" fmla="*/ 2752855 w 6043926"/>
              <a:gd name="connsiteY860" fmla="*/ 1520982 h 6395450"/>
              <a:gd name="connsiteX861" fmla="*/ 2761909 w 6043926"/>
              <a:gd name="connsiteY861" fmla="*/ 1484768 h 6395450"/>
              <a:gd name="connsiteX862" fmla="*/ 2770962 w 6043926"/>
              <a:gd name="connsiteY862" fmla="*/ 1421394 h 6395450"/>
              <a:gd name="connsiteX863" fmla="*/ 2798123 w 6043926"/>
              <a:gd name="connsiteY863" fmla="*/ 1358020 h 6395450"/>
              <a:gd name="connsiteX864" fmla="*/ 2816230 w 6043926"/>
              <a:gd name="connsiteY864" fmla="*/ 1267485 h 6395450"/>
              <a:gd name="connsiteX865" fmla="*/ 2861497 w 6043926"/>
              <a:gd name="connsiteY865" fmla="*/ 1104523 h 6395450"/>
              <a:gd name="connsiteX866" fmla="*/ 2888657 w 6043926"/>
              <a:gd name="connsiteY866" fmla="*/ 1032095 h 6395450"/>
              <a:gd name="connsiteX867" fmla="*/ 2988245 w 6043926"/>
              <a:gd name="connsiteY867" fmla="*/ 832919 h 6395450"/>
              <a:gd name="connsiteX868" fmla="*/ 3042566 w 6043926"/>
              <a:gd name="connsiteY868" fmla="*/ 760491 h 6395450"/>
              <a:gd name="connsiteX869" fmla="*/ 3105940 w 6043926"/>
              <a:gd name="connsiteY869" fmla="*/ 633743 h 6395450"/>
              <a:gd name="connsiteX870" fmla="*/ 3151208 w 6043926"/>
              <a:gd name="connsiteY870" fmla="*/ 543208 h 6395450"/>
              <a:gd name="connsiteX871" fmla="*/ 3223636 w 6043926"/>
              <a:gd name="connsiteY871" fmla="*/ 434566 h 6395450"/>
              <a:gd name="connsiteX872" fmla="*/ 3241742 w 6043926"/>
              <a:gd name="connsiteY872" fmla="*/ 398352 h 6395450"/>
              <a:gd name="connsiteX873" fmla="*/ 3350384 w 6043926"/>
              <a:gd name="connsiteY873" fmla="*/ 280657 h 6395450"/>
              <a:gd name="connsiteX874" fmla="*/ 3377544 w 6043926"/>
              <a:gd name="connsiteY874" fmla="*/ 262550 h 6395450"/>
              <a:gd name="connsiteX875" fmla="*/ 3440919 w 6043926"/>
              <a:gd name="connsiteY875" fmla="*/ 244443 h 6395450"/>
              <a:gd name="connsiteX876" fmla="*/ 3621988 w 6043926"/>
              <a:gd name="connsiteY876" fmla="*/ 217283 h 6395450"/>
              <a:gd name="connsiteX877" fmla="*/ 4273837 w 6043926"/>
              <a:gd name="connsiteY877" fmla="*/ 226337 h 6395450"/>
              <a:gd name="connsiteX878" fmla="*/ 4319105 w 6043926"/>
              <a:gd name="connsiteY878" fmla="*/ 262550 h 6395450"/>
              <a:gd name="connsiteX879" fmla="*/ 4554495 w 6043926"/>
              <a:gd name="connsiteY879" fmla="*/ 416459 h 6395450"/>
              <a:gd name="connsiteX880" fmla="*/ 4617869 w 6043926"/>
              <a:gd name="connsiteY880" fmla="*/ 470780 h 6395450"/>
              <a:gd name="connsiteX881" fmla="*/ 4699350 w 6043926"/>
              <a:gd name="connsiteY881" fmla="*/ 525101 h 6395450"/>
              <a:gd name="connsiteX882" fmla="*/ 4762725 w 6043926"/>
              <a:gd name="connsiteY882" fmla="*/ 606582 h 6395450"/>
              <a:gd name="connsiteX883" fmla="*/ 4907580 w 6043926"/>
              <a:gd name="connsiteY883" fmla="*/ 851026 h 6395450"/>
              <a:gd name="connsiteX884" fmla="*/ 4952847 w 6043926"/>
              <a:gd name="connsiteY884" fmla="*/ 959667 h 6395450"/>
              <a:gd name="connsiteX885" fmla="*/ 4980008 w 6043926"/>
              <a:gd name="connsiteY885" fmla="*/ 1086416 h 6395450"/>
              <a:gd name="connsiteX886" fmla="*/ 5070542 w 6043926"/>
              <a:gd name="connsiteY886" fmla="*/ 1367073 h 6395450"/>
              <a:gd name="connsiteX887" fmla="*/ 5097703 w 6043926"/>
              <a:gd name="connsiteY887" fmla="*/ 1511929 h 6395450"/>
              <a:gd name="connsiteX888" fmla="*/ 5133917 w 6043926"/>
              <a:gd name="connsiteY888" fmla="*/ 1683944 h 6395450"/>
              <a:gd name="connsiteX889" fmla="*/ 5188237 w 6043926"/>
              <a:gd name="connsiteY889" fmla="*/ 1964602 h 6395450"/>
              <a:gd name="connsiteX890" fmla="*/ 5233505 w 6043926"/>
              <a:gd name="connsiteY890" fmla="*/ 2390115 h 6395450"/>
              <a:gd name="connsiteX891" fmla="*/ 5242558 w 6043926"/>
              <a:gd name="connsiteY891" fmla="*/ 2634558 h 6395450"/>
              <a:gd name="connsiteX892" fmla="*/ 5215398 w 6043926"/>
              <a:gd name="connsiteY892" fmla="*/ 4517679 h 6395450"/>
              <a:gd name="connsiteX893" fmla="*/ 5206344 w 6043926"/>
              <a:gd name="connsiteY893" fmla="*/ 4617267 h 6395450"/>
              <a:gd name="connsiteX894" fmla="*/ 5188237 w 6043926"/>
              <a:gd name="connsiteY894" fmla="*/ 4698748 h 6395450"/>
              <a:gd name="connsiteX895" fmla="*/ 5179184 w 6043926"/>
              <a:gd name="connsiteY895" fmla="*/ 4925085 h 6395450"/>
              <a:gd name="connsiteX896" fmla="*/ 5142970 w 6043926"/>
              <a:gd name="connsiteY896" fmla="*/ 5178582 h 6395450"/>
              <a:gd name="connsiteX897" fmla="*/ 5133917 w 6043926"/>
              <a:gd name="connsiteY897" fmla="*/ 5232903 h 6395450"/>
              <a:gd name="connsiteX898" fmla="*/ 5124863 w 6043926"/>
              <a:gd name="connsiteY898" fmla="*/ 5296277 h 6395450"/>
              <a:gd name="connsiteX899" fmla="*/ 5097703 w 6043926"/>
              <a:gd name="connsiteY899" fmla="*/ 5359651 h 6395450"/>
              <a:gd name="connsiteX900" fmla="*/ 5034329 w 6043926"/>
              <a:gd name="connsiteY900" fmla="*/ 5585988 h 6395450"/>
              <a:gd name="connsiteX901" fmla="*/ 5007168 w 6043926"/>
              <a:gd name="connsiteY901" fmla="*/ 5640309 h 6395450"/>
              <a:gd name="connsiteX902" fmla="*/ 4989061 w 6043926"/>
              <a:gd name="connsiteY902" fmla="*/ 5694630 h 6395450"/>
              <a:gd name="connsiteX903" fmla="*/ 4925687 w 6043926"/>
              <a:gd name="connsiteY903" fmla="*/ 5803271 h 6395450"/>
              <a:gd name="connsiteX904" fmla="*/ 4907580 w 6043926"/>
              <a:gd name="connsiteY904" fmla="*/ 5839485 h 6395450"/>
              <a:gd name="connsiteX905" fmla="*/ 4871366 w 6043926"/>
              <a:gd name="connsiteY905" fmla="*/ 5875699 h 6395450"/>
              <a:gd name="connsiteX906" fmla="*/ 4771778 w 6043926"/>
              <a:gd name="connsiteY906" fmla="*/ 5966234 h 6395450"/>
              <a:gd name="connsiteX907" fmla="*/ 4726511 w 6043926"/>
              <a:gd name="connsiteY907" fmla="*/ 6002447 h 6395450"/>
              <a:gd name="connsiteX908" fmla="*/ 4654083 w 6043926"/>
              <a:gd name="connsiteY908" fmla="*/ 6020554 h 6395450"/>
              <a:gd name="connsiteX909" fmla="*/ 4436800 w 6043926"/>
              <a:gd name="connsiteY909" fmla="*/ 6047715 h 6395450"/>
              <a:gd name="connsiteX910" fmla="*/ 4192356 w 6043926"/>
              <a:gd name="connsiteY910" fmla="*/ 6020554 h 6395450"/>
              <a:gd name="connsiteX911" fmla="*/ 4138036 w 6043926"/>
              <a:gd name="connsiteY911" fmla="*/ 5984341 h 6395450"/>
              <a:gd name="connsiteX912" fmla="*/ 4020340 w 6043926"/>
              <a:gd name="connsiteY912" fmla="*/ 5893806 h 6395450"/>
              <a:gd name="connsiteX913" fmla="*/ 3947913 w 6043926"/>
              <a:gd name="connsiteY913" fmla="*/ 5830432 h 6395450"/>
              <a:gd name="connsiteX914" fmla="*/ 3775897 w 6043926"/>
              <a:gd name="connsiteY914" fmla="*/ 5703683 h 6395450"/>
              <a:gd name="connsiteX915" fmla="*/ 3549560 w 6043926"/>
              <a:gd name="connsiteY915" fmla="*/ 5486400 h 6395450"/>
              <a:gd name="connsiteX916" fmla="*/ 3422812 w 6043926"/>
              <a:gd name="connsiteY916" fmla="*/ 5341544 h 6395450"/>
              <a:gd name="connsiteX917" fmla="*/ 3377544 w 6043926"/>
              <a:gd name="connsiteY917" fmla="*/ 5269117 h 6395450"/>
              <a:gd name="connsiteX918" fmla="*/ 3305117 w 6043926"/>
              <a:gd name="connsiteY918" fmla="*/ 5178582 h 6395450"/>
              <a:gd name="connsiteX919" fmla="*/ 3259849 w 6043926"/>
              <a:gd name="connsiteY919" fmla="*/ 5097101 h 6395450"/>
              <a:gd name="connsiteX920" fmla="*/ 3196475 w 6043926"/>
              <a:gd name="connsiteY920" fmla="*/ 5015620 h 6395450"/>
              <a:gd name="connsiteX921" fmla="*/ 3096887 w 6043926"/>
              <a:gd name="connsiteY921" fmla="*/ 4816443 h 6395450"/>
              <a:gd name="connsiteX922" fmla="*/ 3087834 w 6043926"/>
              <a:gd name="connsiteY922" fmla="*/ 4771176 h 6395450"/>
              <a:gd name="connsiteX923" fmla="*/ 3060673 w 6043926"/>
              <a:gd name="connsiteY923" fmla="*/ 4716855 h 6395450"/>
              <a:gd name="connsiteX924" fmla="*/ 3051620 w 6043926"/>
              <a:gd name="connsiteY924" fmla="*/ 4590107 h 6395450"/>
              <a:gd name="connsiteX925" fmla="*/ 3069727 w 6043926"/>
              <a:gd name="connsiteY925" fmla="*/ 3757188 h 6395450"/>
              <a:gd name="connsiteX926" fmla="*/ 3087834 w 6043926"/>
              <a:gd name="connsiteY926" fmla="*/ 3548958 h 6395450"/>
              <a:gd name="connsiteX927" fmla="*/ 3133101 w 6043926"/>
              <a:gd name="connsiteY927" fmla="*/ 3295461 h 6395450"/>
              <a:gd name="connsiteX928" fmla="*/ 3142154 w 6043926"/>
              <a:gd name="connsiteY928" fmla="*/ 3186820 h 6395450"/>
              <a:gd name="connsiteX929" fmla="*/ 3160261 w 6043926"/>
              <a:gd name="connsiteY929" fmla="*/ 3087232 h 6395450"/>
              <a:gd name="connsiteX930" fmla="*/ 3169315 w 6043926"/>
              <a:gd name="connsiteY930" fmla="*/ 1222218 h 6395450"/>
              <a:gd name="connsiteX931" fmla="*/ 3178368 w 6043926"/>
              <a:gd name="connsiteY931" fmla="*/ 1140737 h 6395450"/>
              <a:gd name="connsiteX932" fmla="*/ 3259849 w 6043926"/>
              <a:gd name="connsiteY932" fmla="*/ 896293 h 6395450"/>
              <a:gd name="connsiteX933" fmla="*/ 3314170 w 6043926"/>
              <a:gd name="connsiteY933" fmla="*/ 742384 h 6395450"/>
              <a:gd name="connsiteX934" fmla="*/ 3332277 w 6043926"/>
              <a:gd name="connsiteY934" fmla="*/ 660903 h 6395450"/>
              <a:gd name="connsiteX935" fmla="*/ 3386598 w 6043926"/>
              <a:gd name="connsiteY935" fmla="*/ 597529 h 6395450"/>
              <a:gd name="connsiteX936" fmla="*/ 3477133 w 6043926"/>
              <a:gd name="connsiteY936" fmla="*/ 389299 h 6395450"/>
              <a:gd name="connsiteX937" fmla="*/ 3504293 w 6043926"/>
              <a:gd name="connsiteY937" fmla="*/ 325925 h 6395450"/>
              <a:gd name="connsiteX938" fmla="*/ 3558614 w 6043926"/>
              <a:gd name="connsiteY938" fmla="*/ 262550 h 6395450"/>
              <a:gd name="connsiteX939" fmla="*/ 3585774 w 6043926"/>
              <a:gd name="connsiteY939" fmla="*/ 208230 h 6395450"/>
              <a:gd name="connsiteX940" fmla="*/ 3621988 w 6043926"/>
              <a:gd name="connsiteY940" fmla="*/ 162962 h 6395450"/>
              <a:gd name="connsiteX941" fmla="*/ 3640095 w 6043926"/>
              <a:gd name="connsiteY941" fmla="*/ 126748 h 6395450"/>
              <a:gd name="connsiteX942" fmla="*/ 3694416 w 6043926"/>
              <a:gd name="connsiteY942" fmla="*/ 72428 h 6395450"/>
              <a:gd name="connsiteX943" fmla="*/ 3757790 w 6043926"/>
              <a:gd name="connsiteY943" fmla="*/ 18107 h 6395450"/>
              <a:gd name="connsiteX944" fmla="*/ 3857378 w 6043926"/>
              <a:gd name="connsiteY944" fmla="*/ 0 h 6395450"/>
              <a:gd name="connsiteX945" fmla="*/ 4572602 w 6043926"/>
              <a:gd name="connsiteY945" fmla="*/ 9053 h 6395450"/>
              <a:gd name="connsiteX946" fmla="*/ 4635976 w 6043926"/>
              <a:gd name="connsiteY946" fmla="*/ 27160 h 6395450"/>
              <a:gd name="connsiteX947" fmla="*/ 4744618 w 6043926"/>
              <a:gd name="connsiteY947" fmla="*/ 81481 h 6395450"/>
              <a:gd name="connsiteX948" fmla="*/ 5052436 w 6043926"/>
              <a:gd name="connsiteY948" fmla="*/ 226337 h 6395450"/>
              <a:gd name="connsiteX949" fmla="*/ 5197291 w 6043926"/>
              <a:gd name="connsiteY949" fmla="*/ 353085 h 6395450"/>
              <a:gd name="connsiteX950" fmla="*/ 5314986 w 6043926"/>
              <a:gd name="connsiteY950" fmla="*/ 452673 h 6395450"/>
              <a:gd name="connsiteX951" fmla="*/ 5532269 w 6043926"/>
              <a:gd name="connsiteY951" fmla="*/ 760491 h 6395450"/>
              <a:gd name="connsiteX952" fmla="*/ 5613750 w 6043926"/>
              <a:gd name="connsiteY952" fmla="*/ 860079 h 6395450"/>
              <a:gd name="connsiteX953" fmla="*/ 5812927 w 6043926"/>
              <a:gd name="connsiteY953" fmla="*/ 1285592 h 6395450"/>
              <a:gd name="connsiteX954" fmla="*/ 5939675 w 6043926"/>
              <a:gd name="connsiteY954" fmla="*/ 1810693 h 6395450"/>
              <a:gd name="connsiteX955" fmla="*/ 5975889 w 6043926"/>
              <a:gd name="connsiteY955" fmla="*/ 2000816 h 6395450"/>
              <a:gd name="connsiteX956" fmla="*/ 5993996 w 6043926"/>
              <a:gd name="connsiteY956" fmla="*/ 2190939 h 6395450"/>
              <a:gd name="connsiteX957" fmla="*/ 6030210 w 6043926"/>
              <a:gd name="connsiteY957" fmla="*/ 2426329 h 6395450"/>
              <a:gd name="connsiteX958" fmla="*/ 6030210 w 6043926"/>
              <a:gd name="connsiteY958" fmla="*/ 3558012 h 6395450"/>
              <a:gd name="connsiteX959" fmla="*/ 6021156 w 6043926"/>
              <a:gd name="connsiteY959" fmla="*/ 3675707 h 6395450"/>
              <a:gd name="connsiteX960" fmla="*/ 5975889 w 6043926"/>
              <a:gd name="connsiteY960" fmla="*/ 3820562 h 6395450"/>
              <a:gd name="connsiteX961" fmla="*/ 5912515 w 6043926"/>
              <a:gd name="connsiteY961" fmla="*/ 4065006 h 6395450"/>
              <a:gd name="connsiteX962" fmla="*/ 5849140 w 6043926"/>
              <a:gd name="connsiteY962" fmla="*/ 4291343 h 6395450"/>
              <a:gd name="connsiteX963" fmla="*/ 5803873 w 6043926"/>
              <a:gd name="connsiteY963" fmla="*/ 4409038 h 6395450"/>
              <a:gd name="connsiteX964" fmla="*/ 5749552 w 6043926"/>
              <a:gd name="connsiteY964" fmla="*/ 4644428 h 6395450"/>
              <a:gd name="connsiteX965" fmla="*/ 5604697 w 6043926"/>
              <a:gd name="connsiteY965" fmla="*/ 4952245 h 6395450"/>
              <a:gd name="connsiteX966" fmla="*/ 5514162 w 6043926"/>
              <a:gd name="connsiteY966" fmla="*/ 5124261 h 6395450"/>
              <a:gd name="connsiteX967" fmla="*/ 5432681 w 6043926"/>
              <a:gd name="connsiteY967" fmla="*/ 5260063 h 6395450"/>
              <a:gd name="connsiteX968" fmla="*/ 5333093 w 6043926"/>
              <a:gd name="connsiteY968" fmla="*/ 5368705 h 6395450"/>
              <a:gd name="connsiteX969" fmla="*/ 5278772 w 6043926"/>
              <a:gd name="connsiteY969" fmla="*/ 5413972 h 6395450"/>
              <a:gd name="connsiteX970" fmla="*/ 5070542 w 6043926"/>
              <a:gd name="connsiteY970" fmla="*/ 5522614 h 6395450"/>
              <a:gd name="connsiteX971" fmla="*/ 5016222 w 6043926"/>
              <a:gd name="connsiteY971" fmla="*/ 5558828 h 6395450"/>
              <a:gd name="connsiteX972" fmla="*/ 4961901 w 6043926"/>
              <a:gd name="connsiteY972" fmla="*/ 5576935 h 6395450"/>
              <a:gd name="connsiteX973" fmla="*/ 4880420 w 6043926"/>
              <a:gd name="connsiteY973" fmla="*/ 5613148 h 6395450"/>
              <a:gd name="connsiteX974" fmla="*/ 4835152 w 6043926"/>
              <a:gd name="connsiteY974" fmla="*/ 5622202 h 6395450"/>
              <a:gd name="connsiteX975" fmla="*/ 4635976 w 6043926"/>
              <a:gd name="connsiteY975" fmla="*/ 5694630 h 6395450"/>
              <a:gd name="connsiteX976" fmla="*/ 4563548 w 6043926"/>
              <a:gd name="connsiteY976" fmla="*/ 5703683 h 6395450"/>
              <a:gd name="connsiteX977" fmla="*/ 4192356 w 6043926"/>
              <a:gd name="connsiteY977" fmla="*/ 5667469 h 6395450"/>
              <a:gd name="connsiteX978" fmla="*/ 4092768 w 6043926"/>
              <a:gd name="connsiteY978" fmla="*/ 5622202 h 6395450"/>
              <a:gd name="connsiteX979" fmla="*/ 3902645 w 6043926"/>
              <a:gd name="connsiteY979" fmla="*/ 5513560 h 6395450"/>
              <a:gd name="connsiteX980" fmla="*/ 3621988 w 6043926"/>
              <a:gd name="connsiteY980" fmla="*/ 5332491 h 6395450"/>
              <a:gd name="connsiteX981" fmla="*/ 3495239 w 6043926"/>
              <a:gd name="connsiteY981" fmla="*/ 5205743 h 6395450"/>
              <a:gd name="connsiteX982" fmla="*/ 3305117 w 6043926"/>
              <a:gd name="connsiteY982" fmla="*/ 4653481 h 6395450"/>
              <a:gd name="connsiteX983" fmla="*/ 3296063 w 6043926"/>
              <a:gd name="connsiteY983" fmla="*/ 4472412 h 6395450"/>
              <a:gd name="connsiteX984" fmla="*/ 3268903 w 6043926"/>
              <a:gd name="connsiteY984" fmla="*/ 4083113 h 6395450"/>
              <a:gd name="connsiteX985" fmla="*/ 3223636 w 6043926"/>
              <a:gd name="connsiteY985" fmla="*/ 2489703 h 6395450"/>
              <a:gd name="connsiteX986" fmla="*/ 3196475 w 6043926"/>
              <a:gd name="connsiteY986" fmla="*/ 2290527 h 6395450"/>
              <a:gd name="connsiteX987" fmla="*/ 3187422 w 6043926"/>
              <a:gd name="connsiteY987" fmla="*/ 2199992 h 6395450"/>
              <a:gd name="connsiteX988" fmla="*/ 3196475 w 6043926"/>
              <a:gd name="connsiteY988" fmla="*/ 1765426 h 6395450"/>
              <a:gd name="connsiteX989" fmla="*/ 3287010 w 6043926"/>
              <a:gd name="connsiteY989" fmla="*/ 1539089 h 6395450"/>
              <a:gd name="connsiteX990" fmla="*/ 3341331 w 6043926"/>
              <a:gd name="connsiteY990" fmla="*/ 1394234 h 6395450"/>
              <a:gd name="connsiteX991" fmla="*/ 3413758 w 6043926"/>
              <a:gd name="connsiteY991" fmla="*/ 1321806 h 6395450"/>
              <a:gd name="connsiteX992" fmla="*/ 3449972 w 6043926"/>
              <a:gd name="connsiteY992" fmla="*/ 1285592 h 6395450"/>
              <a:gd name="connsiteX993" fmla="*/ 3603881 w 6043926"/>
              <a:gd name="connsiteY993" fmla="*/ 1204111 h 6395450"/>
              <a:gd name="connsiteX994" fmla="*/ 3667255 w 6043926"/>
              <a:gd name="connsiteY994" fmla="*/ 1186004 h 6395450"/>
              <a:gd name="connsiteX995" fmla="*/ 3730630 w 6043926"/>
              <a:gd name="connsiteY995" fmla="*/ 1158843 h 6395450"/>
              <a:gd name="connsiteX996" fmla="*/ 3911699 w 6043926"/>
              <a:gd name="connsiteY996" fmla="*/ 1140737 h 6395450"/>
              <a:gd name="connsiteX997" fmla="*/ 4138036 w 6043926"/>
              <a:gd name="connsiteY997" fmla="*/ 1149790 h 6395450"/>
              <a:gd name="connsiteX998" fmla="*/ 4201410 w 6043926"/>
              <a:gd name="connsiteY998" fmla="*/ 1195057 h 6395450"/>
              <a:gd name="connsiteX999" fmla="*/ 4328158 w 6043926"/>
              <a:gd name="connsiteY999" fmla="*/ 1330859 h 6395450"/>
              <a:gd name="connsiteX1000" fmla="*/ 4563548 w 6043926"/>
              <a:gd name="connsiteY1000" fmla="*/ 1711105 h 6395450"/>
              <a:gd name="connsiteX1001" fmla="*/ 4654083 w 6043926"/>
              <a:gd name="connsiteY1001" fmla="*/ 1937442 h 6395450"/>
              <a:gd name="connsiteX1002" fmla="*/ 4789885 w 6043926"/>
              <a:gd name="connsiteY1002" fmla="*/ 2254313 h 6395450"/>
              <a:gd name="connsiteX1003" fmla="*/ 4817045 w 6043926"/>
              <a:gd name="connsiteY1003" fmla="*/ 2381061 h 6395450"/>
              <a:gd name="connsiteX1004" fmla="*/ 4862313 w 6043926"/>
              <a:gd name="connsiteY1004" fmla="*/ 2507810 h 6395450"/>
              <a:gd name="connsiteX1005" fmla="*/ 4889473 w 6043926"/>
              <a:gd name="connsiteY1005" fmla="*/ 2743200 h 6395450"/>
              <a:gd name="connsiteX1006" fmla="*/ 4925687 w 6043926"/>
              <a:gd name="connsiteY1006" fmla="*/ 2960483 h 6395450"/>
              <a:gd name="connsiteX1007" fmla="*/ 4889473 w 6043926"/>
              <a:gd name="connsiteY1007" fmla="*/ 3748135 h 6395450"/>
              <a:gd name="connsiteX1008" fmla="*/ 4853259 w 6043926"/>
              <a:gd name="connsiteY1008" fmla="*/ 4046899 h 6395450"/>
              <a:gd name="connsiteX1009" fmla="*/ 4844206 w 6043926"/>
              <a:gd name="connsiteY1009" fmla="*/ 4146487 h 6395450"/>
              <a:gd name="connsiteX1010" fmla="*/ 4789885 w 6043926"/>
              <a:gd name="connsiteY1010" fmla="*/ 4427144 h 6395450"/>
              <a:gd name="connsiteX1011" fmla="*/ 4708404 w 6043926"/>
              <a:gd name="connsiteY1011" fmla="*/ 4771176 h 6395450"/>
              <a:gd name="connsiteX1012" fmla="*/ 4690297 w 6043926"/>
              <a:gd name="connsiteY1012" fmla="*/ 4825497 h 6395450"/>
              <a:gd name="connsiteX1013" fmla="*/ 4608816 w 6043926"/>
              <a:gd name="connsiteY1013" fmla="*/ 4916032 h 6395450"/>
              <a:gd name="connsiteX1014" fmla="*/ 4545441 w 6043926"/>
              <a:gd name="connsiteY1014" fmla="*/ 4934139 h 6395450"/>
              <a:gd name="connsiteX1015" fmla="*/ 4500174 w 6043926"/>
              <a:gd name="connsiteY1015" fmla="*/ 4952245 h 6395450"/>
              <a:gd name="connsiteX1016" fmla="*/ 4454907 w 6043926"/>
              <a:gd name="connsiteY1016" fmla="*/ 4961299 h 6395450"/>
              <a:gd name="connsiteX1017" fmla="*/ 4264784 w 6043926"/>
              <a:gd name="connsiteY1017" fmla="*/ 4979406 h 6395450"/>
              <a:gd name="connsiteX1018" fmla="*/ 4065608 w 6043926"/>
              <a:gd name="connsiteY1018" fmla="*/ 5006566 h 6395450"/>
              <a:gd name="connsiteX1019" fmla="*/ 3739683 w 6043926"/>
              <a:gd name="connsiteY1019" fmla="*/ 4997513 h 6395450"/>
              <a:gd name="connsiteX1020" fmla="*/ 3703469 w 6043926"/>
              <a:gd name="connsiteY1020" fmla="*/ 4979406 h 6395450"/>
              <a:gd name="connsiteX1021" fmla="*/ 3612935 w 6043926"/>
              <a:gd name="connsiteY1021" fmla="*/ 4916032 h 6395450"/>
              <a:gd name="connsiteX1022" fmla="*/ 3513346 w 6043926"/>
              <a:gd name="connsiteY1022" fmla="*/ 4807390 h 6395450"/>
              <a:gd name="connsiteX1023" fmla="*/ 3377544 w 6043926"/>
              <a:gd name="connsiteY1023" fmla="*/ 4535786 h 6395450"/>
              <a:gd name="connsiteX1024" fmla="*/ 3332277 w 6043926"/>
              <a:gd name="connsiteY1024" fmla="*/ 4436198 h 6395450"/>
              <a:gd name="connsiteX1025" fmla="*/ 3305117 w 6043926"/>
              <a:gd name="connsiteY1025" fmla="*/ 4309449 h 6395450"/>
              <a:gd name="connsiteX1026" fmla="*/ 3205529 w 6043926"/>
              <a:gd name="connsiteY1026" fmla="*/ 3992578 h 6395450"/>
              <a:gd name="connsiteX1027" fmla="*/ 3196475 w 6043926"/>
              <a:gd name="connsiteY1027" fmla="*/ 3856776 h 6395450"/>
              <a:gd name="connsiteX1028" fmla="*/ 3178368 w 6043926"/>
              <a:gd name="connsiteY1028" fmla="*/ 3720974 h 6395450"/>
              <a:gd name="connsiteX1029" fmla="*/ 3151208 w 6043926"/>
              <a:gd name="connsiteY1029" fmla="*/ 3241141 h 6395450"/>
              <a:gd name="connsiteX1030" fmla="*/ 3160261 w 6043926"/>
              <a:gd name="connsiteY1030" fmla="*/ 2471596 h 6395450"/>
              <a:gd name="connsiteX1031" fmla="*/ 3196475 w 6043926"/>
              <a:gd name="connsiteY1031" fmla="*/ 2281473 h 6395450"/>
              <a:gd name="connsiteX1032" fmla="*/ 3259849 w 6043926"/>
              <a:gd name="connsiteY1032" fmla="*/ 2064190 h 6395450"/>
              <a:gd name="connsiteX1033" fmla="*/ 3350384 w 6043926"/>
              <a:gd name="connsiteY1033" fmla="*/ 1783533 h 6395450"/>
              <a:gd name="connsiteX1034" fmla="*/ 3477133 w 6043926"/>
              <a:gd name="connsiteY1034" fmla="*/ 1539089 h 6395450"/>
              <a:gd name="connsiteX1035" fmla="*/ 3513346 w 6043926"/>
              <a:gd name="connsiteY1035" fmla="*/ 1493822 h 6395450"/>
              <a:gd name="connsiteX1036" fmla="*/ 3549560 w 6043926"/>
              <a:gd name="connsiteY1036" fmla="*/ 1439501 h 6395450"/>
              <a:gd name="connsiteX1037" fmla="*/ 3658202 w 6043926"/>
              <a:gd name="connsiteY1037" fmla="*/ 1339913 h 6395450"/>
              <a:gd name="connsiteX1038" fmla="*/ 3721576 w 6043926"/>
              <a:gd name="connsiteY1038" fmla="*/ 1303699 h 6395450"/>
              <a:gd name="connsiteX1039" fmla="*/ 3875485 w 6043926"/>
              <a:gd name="connsiteY1039" fmla="*/ 1312752 h 6395450"/>
              <a:gd name="connsiteX1040" fmla="*/ 3920752 w 6043926"/>
              <a:gd name="connsiteY1040" fmla="*/ 1339913 h 6395450"/>
              <a:gd name="connsiteX1041" fmla="*/ 4165196 w 6043926"/>
              <a:gd name="connsiteY1041" fmla="*/ 1520982 h 6395450"/>
              <a:gd name="connsiteX1042" fmla="*/ 4364372 w 6043926"/>
              <a:gd name="connsiteY1042" fmla="*/ 1702051 h 6395450"/>
              <a:gd name="connsiteX1043" fmla="*/ 4536388 w 6043926"/>
              <a:gd name="connsiteY1043" fmla="*/ 1973655 h 6395450"/>
              <a:gd name="connsiteX1044" fmla="*/ 4645030 w 6043926"/>
              <a:gd name="connsiteY1044" fmla="*/ 2326741 h 6395450"/>
              <a:gd name="connsiteX1045" fmla="*/ 4626923 w 6043926"/>
              <a:gd name="connsiteY1045" fmla="*/ 3232087 h 6395450"/>
              <a:gd name="connsiteX1046" fmla="*/ 4518281 w 6043926"/>
              <a:gd name="connsiteY1046" fmla="*/ 3512744 h 6395450"/>
              <a:gd name="connsiteX1047" fmla="*/ 4409639 w 6043926"/>
              <a:gd name="connsiteY1047" fmla="*/ 3920150 h 6395450"/>
              <a:gd name="connsiteX1048" fmla="*/ 4391533 w 6043926"/>
              <a:gd name="connsiteY1048" fmla="*/ 4028792 h 6395450"/>
              <a:gd name="connsiteX1049" fmla="*/ 4310051 w 6043926"/>
              <a:gd name="connsiteY1049" fmla="*/ 4336610 h 6395450"/>
              <a:gd name="connsiteX1050" fmla="*/ 4300998 w 6043926"/>
              <a:gd name="connsiteY1050" fmla="*/ 4427144 h 6395450"/>
              <a:gd name="connsiteX1051" fmla="*/ 4228570 w 6043926"/>
              <a:gd name="connsiteY1051" fmla="*/ 4662535 h 6395450"/>
              <a:gd name="connsiteX1052" fmla="*/ 4174249 w 6043926"/>
              <a:gd name="connsiteY1052" fmla="*/ 4771176 h 6395450"/>
              <a:gd name="connsiteX1053" fmla="*/ 4110875 w 6043926"/>
              <a:gd name="connsiteY1053" fmla="*/ 4834550 h 6395450"/>
              <a:gd name="connsiteX1054" fmla="*/ 4056554 w 6043926"/>
              <a:gd name="connsiteY1054" fmla="*/ 4906978 h 6395450"/>
              <a:gd name="connsiteX1055" fmla="*/ 4011287 w 6043926"/>
              <a:gd name="connsiteY1055" fmla="*/ 4934139 h 6395450"/>
              <a:gd name="connsiteX1056" fmla="*/ 3984127 w 6043926"/>
              <a:gd name="connsiteY1056" fmla="*/ 4943192 h 6395450"/>
              <a:gd name="connsiteX1057" fmla="*/ 3875485 w 6043926"/>
              <a:gd name="connsiteY1057" fmla="*/ 4970352 h 6395450"/>
              <a:gd name="connsiteX1058" fmla="*/ 3803057 w 6043926"/>
              <a:gd name="connsiteY1058" fmla="*/ 4979406 h 6395450"/>
              <a:gd name="connsiteX1059" fmla="*/ 3495239 w 6043926"/>
              <a:gd name="connsiteY1059" fmla="*/ 4943192 h 6395450"/>
              <a:gd name="connsiteX1060" fmla="*/ 3413758 w 6043926"/>
              <a:gd name="connsiteY1060" fmla="*/ 4888871 h 6395450"/>
              <a:gd name="connsiteX1061" fmla="*/ 3341331 w 6043926"/>
              <a:gd name="connsiteY1061" fmla="*/ 4852657 h 6395450"/>
              <a:gd name="connsiteX1062" fmla="*/ 3259849 w 6043926"/>
              <a:gd name="connsiteY1062" fmla="*/ 4807390 h 6395450"/>
              <a:gd name="connsiteX1063" fmla="*/ 3169315 w 6043926"/>
              <a:gd name="connsiteY1063" fmla="*/ 4716855 h 6395450"/>
              <a:gd name="connsiteX1064" fmla="*/ 3151208 w 6043926"/>
              <a:gd name="connsiteY1064" fmla="*/ 4671588 h 6395450"/>
              <a:gd name="connsiteX1065" fmla="*/ 3142154 w 6043926"/>
              <a:gd name="connsiteY1065" fmla="*/ 4608214 h 6395450"/>
              <a:gd name="connsiteX1066" fmla="*/ 3133101 w 6043926"/>
              <a:gd name="connsiteY1066" fmla="*/ 4535786 h 6395450"/>
              <a:gd name="connsiteX1067" fmla="*/ 3105940 w 6043926"/>
              <a:gd name="connsiteY1067" fmla="*/ 4409038 h 6395450"/>
              <a:gd name="connsiteX1068" fmla="*/ 3114994 w 6043926"/>
              <a:gd name="connsiteY1068" fmla="*/ 3639493 h 6395450"/>
              <a:gd name="connsiteX1069" fmla="*/ 3124047 w 6043926"/>
              <a:gd name="connsiteY1069" fmla="*/ 3576119 h 6395450"/>
              <a:gd name="connsiteX1070" fmla="*/ 3151208 w 6043926"/>
              <a:gd name="connsiteY1070" fmla="*/ 3385996 h 6395450"/>
              <a:gd name="connsiteX1071" fmla="*/ 3160261 w 6043926"/>
              <a:gd name="connsiteY1071" fmla="*/ 3313568 h 6395450"/>
              <a:gd name="connsiteX1072" fmla="*/ 3169315 w 6043926"/>
              <a:gd name="connsiteY1072" fmla="*/ 3232087 h 6395450"/>
              <a:gd name="connsiteX1073" fmla="*/ 3196475 w 6043926"/>
              <a:gd name="connsiteY1073" fmla="*/ 3032911 h 6395450"/>
              <a:gd name="connsiteX1074" fmla="*/ 3205529 w 6043926"/>
              <a:gd name="connsiteY1074" fmla="*/ 2969537 h 6395450"/>
              <a:gd name="connsiteX1075" fmla="*/ 3223636 w 6043926"/>
              <a:gd name="connsiteY1075" fmla="*/ 2824681 h 6395450"/>
              <a:gd name="connsiteX1076" fmla="*/ 3196475 w 6043926"/>
              <a:gd name="connsiteY1076" fmla="*/ 2064190 h 6395450"/>
              <a:gd name="connsiteX1077" fmla="*/ 3124047 w 6043926"/>
              <a:gd name="connsiteY1077" fmla="*/ 1819746 h 6395450"/>
              <a:gd name="connsiteX1078" fmla="*/ 3015406 w 6043926"/>
              <a:gd name="connsiteY1078" fmla="*/ 1575303 h 6395450"/>
              <a:gd name="connsiteX1079" fmla="*/ 2979192 w 6043926"/>
              <a:gd name="connsiteY1079" fmla="*/ 1502875 h 6395450"/>
              <a:gd name="connsiteX1080" fmla="*/ 2734748 w 6043926"/>
              <a:gd name="connsiteY1080" fmla="*/ 1195057 h 6395450"/>
              <a:gd name="connsiteX1081" fmla="*/ 2580839 w 6043926"/>
              <a:gd name="connsiteY1081" fmla="*/ 1050202 h 6395450"/>
              <a:gd name="connsiteX1082" fmla="*/ 2544626 w 6043926"/>
              <a:gd name="connsiteY1082" fmla="*/ 1032095 h 6395450"/>
              <a:gd name="connsiteX1083" fmla="*/ 2345449 w 6043926"/>
              <a:gd name="connsiteY1083" fmla="*/ 995881 h 6395450"/>
              <a:gd name="connsiteX1084" fmla="*/ 1938043 w 6043926"/>
              <a:gd name="connsiteY1084" fmla="*/ 1077362 h 6395450"/>
              <a:gd name="connsiteX1085" fmla="*/ 1784135 w 6043926"/>
              <a:gd name="connsiteY1085" fmla="*/ 1186004 h 6395450"/>
              <a:gd name="connsiteX1086" fmla="*/ 1612119 w 6043926"/>
              <a:gd name="connsiteY1086" fmla="*/ 1321806 h 6395450"/>
              <a:gd name="connsiteX1087" fmla="*/ 1367675 w 6043926"/>
              <a:gd name="connsiteY1087" fmla="*/ 1575303 h 6395450"/>
              <a:gd name="connsiteX1088" fmla="*/ 1286194 w 6043926"/>
              <a:gd name="connsiteY1088" fmla="*/ 1674891 h 6395450"/>
              <a:gd name="connsiteX1089" fmla="*/ 1050804 w 6043926"/>
              <a:gd name="connsiteY1089" fmla="*/ 2163778 h 6395450"/>
              <a:gd name="connsiteX1090" fmla="*/ 996483 w 6043926"/>
              <a:gd name="connsiteY1090" fmla="*/ 2453489 h 6395450"/>
              <a:gd name="connsiteX1091" fmla="*/ 969323 w 6043926"/>
              <a:gd name="connsiteY1091" fmla="*/ 2580238 h 6395450"/>
              <a:gd name="connsiteX1092" fmla="*/ 933109 w 6043926"/>
              <a:gd name="connsiteY1092" fmla="*/ 2869948 h 6395450"/>
              <a:gd name="connsiteX1093" fmla="*/ 905948 w 6043926"/>
              <a:gd name="connsiteY1093" fmla="*/ 3123445 h 6395450"/>
              <a:gd name="connsiteX1094" fmla="*/ 896895 w 6043926"/>
              <a:gd name="connsiteY1094" fmla="*/ 3376943 h 6395450"/>
              <a:gd name="connsiteX1095" fmla="*/ 915002 w 6043926"/>
              <a:gd name="connsiteY1095" fmla="*/ 3974471 h 6395450"/>
              <a:gd name="connsiteX1096" fmla="*/ 978376 w 6043926"/>
              <a:gd name="connsiteY1096" fmla="*/ 4173647 h 6395450"/>
              <a:gd name="connsiteX1097" fmla="*/ 996483 w 6043926"/>
              <a:gd name="connsiteY1097" fmla="*/ 4264182 h 6395450"/>
              <a:gd name="connsiteX1098" fmla="*/ 1077964 w 6043926"/>
              <a:gd name="connsiteY1098" fmla="*/ 4445251 h 6395450"/>
              <a:gd name="connsiteX1099" fmla="*/ 1105125 w 6043926"/>
              <a:gd name="connsiteY1099" fmla="*/ 4508626 h 6395450"/>
              <a:gd name="connsiteX1100" fmla="*/ 1259034 w 6043926"/>
              <a:gd name="connsiteY1100" fmla="*/ 4744016 h 6395450"/>
              <a:gd name="connsiteX1101" fmla="*/ 1340515 w 6043926"/>
              <a:gd name="connsiteY1101" fmla="*/ 4843604 h 6395450"/>
              <a:gd name="connsiteX1102" fmla="*/ 1458210 w 6043926"/>
              <a:gd name="connsiteY1102" fmla="*/ 4979406 h 6395450"/>
              <a:gd name="connsiteX1103" fmla="*/ 1612119 w 6043926"/>
              <a:gd name="connsiteY1103" fmla="*/ 5006566 h 6395450"/>
              <a:gd name="connsiteX1104" fmla="*/ 1874669 w 6043926"/>
              <a:gd name="connsiteY1104" fmla="*/ 4952245 h 6395450"/>
              <a:gd name="connsiteX1105" fmla="*/ 2200594 w 6043926"/>
              <a:gd name="connsiteY1105" fmla="*/ 4762123 h 6395450"/>
              <a:gd name="connsiteX1106" fmla="*/ 2273022 w 6043926"/>
              <a:gd name="connsiteY1106" fmla="*/ 4725909 h 6395450"/>
              <a:gd name="connsiteX1107" fmla="*/ 2508412 w 6043926"/>
              <a:gd name="connsiteY1107" fmla="*/ 4517679 h 6395450"/>
              <a:gd name="connsiteX1108" fmla="*/ 2653267 w 6043926"/>
              <a:gd name="connsiteY1108" fmla="*/ 4354717 h 6395450"/>
              <a:gd name="connsiteX1109" fmla="*/ 2770962 w 6043926"/>
              <a:gd name="connsiteY1109" fmla="*/ 4128380 h 6395450"/>
              <a:gd name="connsiteX1110" fmla="*/ 2825283 w 6043926"/>
              <a:gd name="connsiteY1110" fmla="*/ 3938257 h 6395450"/>
              <a:gd name="connsiteX1111" fmla="*/ 2861497 w 6043926"/>
              <a:gd name="connsiteY1111" fmla="*/ 3829616 h 6395450"/>
              <a:gd name="connsiteX1112" fmla="*/ 2879604 w 6043926"/>
              <a:gd name="connsiteY1112" fmla="*/ 3512744 h 6395450"/>
              <a:gd name="connsiteX1113" fmla="*/ 2861497 w 6043926"/>
              <a:gd name="connsiteY1113" fmla="*/ 2960483 h 6395450"/>
              <a:gd name="connsiteX1114" fmla="*/ 2834336 w 6043926"/>
              <a:gd name="connsiteY1114" fmla="*/ 2770360 h 6395450"/>
              <a:gd name="connsiteX1115" fmla="*/ 2807176 w 6043926"/>
              <a:gd name="connsiteY1115" fmla="*/ 2580238 h 6395450"/>
              <a:gd name="connsiteX1116" fmla="*/ 2789069 w 6043926"/>
              <a:gd name="connsiteY1116" fmla="*/ 2381061 h 6395450"/>
              <a:gd name="connsiteX1117" fmla="*/ 2743802 w 6043926"/>
              <a:gd name="connsiteY1117" fmla="*/ 2281473 h 6395450"/>
              <a:gd name="connsiteX1118" fmla="*/ 2734748 w 6043926"/>
              <a:gd name="connsiteY1118" fmla="*/ 2181885 h 6395450"/>
              <a:gd name="connsiteX1119" fmla="*/ 2644214 w 6043926"/>
              <a:gd name="connsiteY1119" fmla="*/ 1964602 h 6395450"/>
              <a:gd name="connsiteX1120" fmla="*/ 2608000 w 6043926"/>
              <a:gd name="connsiteY1120" fmla="*/ 1865014 h 6395450"/>
              <a:gd name="connsiteX1121" fmla="*/ 2499358 w 6043926"/>
              <a:gd name="connsiteY1121" fmla="*/ 1629624 h 6395450"/>
              <a:gd name="connsiteX1122" fmla="*/ 2481251 w 6043926"/>
              <a:gd name="connsiteY1122" fmla="*/ 1575303 h 6395450"/>
              <a:gd name="connsiteX1123" fmla="*/ 2454091 w 6043926"/>
              <a:gd name="connsiteY1123" fmla="*/ 1539089 h 6395450"/>
              <a:gd name="connsiteX1124" fmla="*/ 2354503 w 6043926"/>
              <a:gd name="connsiteY1124" fmla="*/ 1412341 h 6395450"/>
              <a:gd name="connsiteX1125" fmla="*/ 2245861 w 6043926"/>
              <a:gd name="connsiteY1125" fmla="*/ 1321806 h 6395450"/>
              <a:gd name="connsiteX1126" fmla="*/ 2218701 w 6043926"/>
              <a:gd name="connsiteY1126" fmla="*/ 1312752 h 6395450"/>
              <a:gd name="connsiteX1127" fmla="*/ 2010471 w 6043926"/>
              <a:gd name="connsiteY1127" fmla="*/ 1321806 h 6395450"/>
              <a:gd name="connsiteX1128" fmla="*/ 1938043 w 6043926"/>
              <a:gd name="connsiteY1128" fmla="*/ 1403287 h 6395450"/>
              <a:gd name="connsiteX1129" fmla="*/ 1811295 w 6043926"/>
              <a:gd name="connsiteY1129" fmla="*/ 1511929 h 6395450"/>
              <a:gd name="connsiteX1130" fmla="*/ 1575905 w 6043926"/>
              <a:gd name="connsiteY1130" fmla="*/ 1783533 h 6395450"/>
              <a:gd name="connsiteX1131" fmla="*/ 1449156 w 6043926"/>
              <a:gd name="connsiteY1131" fmla="*/ 2037030 h 6395450"/>
              <a:gd name="connsiteX1132" fmla="*/ 1403889 w 6043926"/>
              <a:gd name="connsiteY1132" fmla="*/ 2136618 h 6395450"/>
              <a:gd name="connsiteX1133" fmla="*/ 1349568 w 6043926"/>
              <a:gd name="connsiteY1133" fmla="*/ 2426329 h 6395450"/>
              <a:gd name="connsiteX1134" fmla="*/ 1340515 w 6043926"/>
              <a:gd name="connsiteY1134" fmla="*/ 2562131 h 6395450"/>
              <a:gd name="connsiteX1135" fmla="*/ 1295247 w 6043926"/>
              <a:gd name="connsiteY1135" fmla="*/ 2824681 h 6395450"/>
              <a:gd name="connsiteX1136" fmla="*/ 1222820 w 6043926"/>
              <a:gd name="connsiteY1136" fmla="*/ 3313568 h 6395450"/>
              <a:gd name="connsiteX1137" fmla="*/ 1204713 w 6043926"/>
              <a:gd name="connsiteY1137" fmla="*/ 3413156 h 6395450"/>
              <a:gd name="connsiteX1138" fmla="*/ 1186606 w 6043926"/>
              <a:gd name="connsiteY1138" fmla="*/ 3657600 h 6395450"/>
              <a:gd name="connsiteX1139" fmla="*/ 1150392 w 6043926"/>
              <a:gd name="connsiteY1139" fmla="*/ 3820562 h 6395450"/>
              <a:gd name="connsiteX1140" fmla="*/ 1168499 w 6043926"/>
              <a:gd name="connsiteY1140" fmla="*/ 4227968 h 6395450"/>
              <a:gd name="connsiteX1141" fmla="*/ 1240927 w 6043926"/>
              <a:gd name="connsiteY1141" fmla="*/ 4409038 h 6395450"/>
              <a:gd name="connsiteX1142" fmla="*/ 1304301 w 6043926"/>
              <a:gd name="connsiteY1142" fmla="*/ 4572000 h 6395450"/>
              <a:gd name="connsiteX1143" fmla="*/ 1331461 w 6043926"/>
              <a:gd name="connsiteY1143" fmla="*/ 4626321 h 6395450"/>
              <a:gd name="connsiteX1144" fmla="*/ 1376729 w 6043926"/>
              <a:gd name="connsiteY1144" fmla="*/ 4725909 h 6395450"/>
              <a:gd name="connsiteX1145" fmla="*/ 1440103 w 6043926"/>
              <a:gd name="connsiteY1145" fmla="*/ 4807390 h 6395450"/>
              <a:gd name="connsiteX1146" fmla="*/ 1566851 w 6043926"/>
              <a:gd name="connsiteY1146" fmla="*/ 4870764 h 6395450"/>
              <a:gd name="connsiteX1147" fmla="*/ 1865616 w 6043926"/>
              <a:gd name="connsiteY1147" fmla="*/ 4861711 h 6395450"/>
              <a:gd name="connsiteX1148" fmla="*/ 1947097 w 6043926"/>
              <a:gd name="connsiteY1148" fmla="*/ 4798337 h 6395450"/>
              <a:gd name="connsiteX1149" fmla="*/ 1992364 w 6043926"/>
              <a:gd name="connsiteY1149" fmla="*/ 4771176 h 6395450"/>
              <a:gd name="connsiteX1150" fmla="*/ 2164380 w 6043926"/>
              <a:gd name="connsiteY1150" fmla="*/ 4644428 h 6395450"/>
              <a:gd name="connsiteX1151" fmla="*/ 2200594 w 6043926"/>
              <a:gd name="connsiteY1151" fmla="*/ 4599160 h 6395450"/>
              <a:gd name="connsiteX1152" fmla="*/ 2245861 w 6043926"/>
              <a:gd name="connsiteY1152" fmla="*/ 4562946 h 6395450"/>
              <a:gd name="connsiteX1153" fmla="*/ 2372610 w 6043926"/>
              <a:gd name="connsiteY1153" fmla="*/ 4436198 h 6395450"/>
              <a:gd name="connsiteX1154" fmla="*/ 2481251 w 6043926"/>
              <a:gd name="connsiteY1154" fmla="*/ 4246075 h 6395450"/>
              <a:gd name="connsiteX1155" fmla="*/ 2517465 w 6043926"/>
              <a:gd name="connsiteY1155" fmla="*/ 4110273 h 6395450"/>
              <a:gd name="connsiteX1156" fmla="*/ 2526519 w 6043926"/>
              <a:gd name="connsiteY1156" fmla="*/ 4028792 h 6395450"/>
              <a:gd name="connsiteX1157" fmla="*/ 2544626 w 6043926"/>
              <a:gd name="connsiteY1157" fmla="*/ 3883937 h 6395450"/>
              <a:gd name="connsiteX1158" fmla="*/ 2562733 w 6043926"/>
              <a:gd name="connsiteY1158" fmla="*/ 3820562 h 6395450"/>
              <a:gd name="connsiteX1159" fmla="*/ 2589893 w 6043926"/>
              <a:gd name="connsiteY1159" fmla="*/ 3675707 h 6395450"/>
              <a:gd name="connsiteX1160" fmla="*/ 2626107 w 6043926"/>
              <a:gd name="connsiteY1160" fmla="*/ 3548958 h 6395450"/>
              <a:gd name="connsiteX1161" fmla="*/ 2635160 w 6043926"/>
              <a:gd name="connsiteY1161" fmla="*/ 3494638 h 6395450"/>
              <a:gd name="connsiteX1162" fmla="*/ 2671374 w 6043926"/>
              <a:gd name="connsiteY1162" fmla="*/ 3213980 h 6395450"/>
              <a:gd name="connsiteX1163" fmla="*/ 2653267 w 6043926"/>
              <a:gd name="connsiteY1163" fmla="*/ 2824681 h 6395450"/>
              <a:gd name="connsiteX1164" fmla="*/ 2617053 w 6043926"/>
              <a:gd name="connsiteY1164" fmla="*/ 2725093 h 6395450"/>
              <a:gd name="connsiteX1165" fmla="*/ 2553679 w 6043926"/>
              <a:gd name="connsiteY1165" fmla="*/ 2471596 h 6395450"/>
              <a:gd name="connsiteX1166" fmla="*/ 2408824 w 6043926"/>
              <a:gd name="connsiteY1166" fmla="*/ 2181885 h 6395450"/>
              <a:gd name="connsiteX1167" fmla="*/ 2227754 w 6043926"/>
              <a:gd name="connsiteY1167" fmla="*/ 1892174 h 6395450"/>
              <a:gd name="connsiteX1168" fmla="*/ 2173434 w 6043926"/>
              <a:gd name="connsiteY1168" fmla="*/ 1855960 h 6395450"/>
              <a:gd name="connsiteX1169" fmla="*/ 2164380 w 6043926"/>
              <a:gd name="connsiteY1169" fmla="*/ 1819746 h 6395450"/>
              <a:gd name="connsiteX1170" fmla="*/ 2101006 w 6043926"/>
              <a:gd name="connsiteY1170" fmla="*/ 1801640 h 6395450"/>
              <a:gd name="connsiteX1171" fmla="*/ 2037632 w 6043926"/>
              <a:gd name="connsiteY1171" fmla="*/ 1765426 h 6395450"/>
              <a:gd name="connsiteX1172" fmla="*/ 2010471 w 6043926"/>
              <a:gd name="connsiteY1172" fmla="*/ 1756372 h 6395450"/>
              <a:gd name="connsiteX1173" fmla="*/ 1630226 w 6043926"/>
              <a:gd name="connsiteY1173" fmla="*/ 1783533 h 6395450"/>
              <a:gd name="connsiteX1174" fmla="*/ 1557798 w 6043926"/>
              <a:gd name="connsiteY1174" fmla="*/ 1801640 h 6395450"/>
              <a:gd name="connsiteX1175" fmla="*/ 1421996 w 6043926"/>
              <a:gd name="connsiteY1175" fmla="*/ 1883121 h 6395450"/>
              <a:gd name="connsiteX1176" fmla="*/ 1195659 w 6043926"/>
              <a:gd name="connsiteY1176" fmla="*/ 2082297 h 6395450"/>
              <a:gd name="connsiteX1177" fmla="*/ 996483 w 6043926"/>
              <a:gd name="connsiteY1177" fmla="*/ 2344847 h 6395450"/>
              <a:gd name="connsiteX1178" fmla="*/ 815414 w 6043926"/>
              <a:gd name="connsiteY1178" fmla="*/ 2670772 h 6395450"/>
              <a:gd name="connsiteX1179" fmla="*/ 634344 w 6043926"/>
              <a:gd name="connsiteY1179" fmla="*/ 3141552 h 6395450"/>
              <a:gd name="connsiteX1180" fmla="*/ 570970 w 6043926"/>
              <a:gd name="connsiteY1180" fmla="*/ 3395049 h 6395450"/>
              <a:gd name="connsiteX1181" fmla="*/ 525703 w 6043926"/>
              <a:gd name="connsiteY1181" fmla="*/ 3920150 h 6395450"/>
              <a:gd name="connsiteX1182" fmla="*/ 552863 w 6043926"/>
              <a:gd name="connsiteY1182" fmla="*/ 4599160 h 6395450"/>
              <a:gd name="connsiteX1183" fmla="*/ 580024 w 6043926"/>
              <a:gd name="connsiteY1183" fmla="*/ 4671588 h 6395450"/>
              <a:gd name="connsiteX1184" fmla="*/ 688665 w 6043926"/>
              <a:gd name="connsiteY1184" fmla="*/ 4753069 h 6395450"/>
              <a:gd name="connsiteX1185" fmla="*/ 761093 w 6043926"/>
              <a:gd name="connsiteY1185" fmla="*/ 4816443 h 6395450"/>
              <a:gd name="connsiteX1186" fmla="*/ 1014590 w 6043926"/>
              <a:gd name="connsiteY1186" fmla="*/ 4897925 h 6395450"/>
              <a:gd name="connsiteX1187" fmla="*/ 1449156 w 6043926"/>
              <a:gd name="connsiteY1187" fmla="*/ 4870764 h 6395450"/>
              <a:gd name="connsiteX1188" fmla="*/ 1657386 w 6043926"/>
              <a:gd name="connsiteY1188" fmla="*/ 4807390 h 6395450"/>
              <a:gd name="connsiteX1189" fmla="*/ 1784135 w 6043926"/>
              <a:gd name="connsiteY1189" fmla="*/ 4780230 h 6395450"/>
              <a:gd name="connsiteX1190" fmla="*/ 1947097 w 6043926"/>
              <a:gd name="connsiteY1190" fmla="*/ 4707802 h 6395450"/>
              <a:gd name="connsiteX1191" fmla="*/ 2001418 w 6043926"/>
              <a:gd name="connsiteY1191" fmla="*/ 4689695 h 6395450"/>
              <a:gd name="connsiteX1192" fmla="*/ 2227754 w 6043926"/>
              <a:gd name="connsiteY1192" fmla="*/ 4481465 h 6395450"/>
              <a:gd name="connsiteX1193" fmla="*/ 2336396 w 6043926"/>
              <a:gd name="connsiteY1193" fmla="*/ 4300396 h 6395450"/>
              <a:gd name="connsiteX1194" fmla="*/ 2363556 w 6043926"/>
              <a:gd name="connsiteY1194" fmla="*/ 4246075 h 6395450"/>
              <a:gd name="connsiteX1195" fmla="*/ 2435984 w 6043926"/>
              <a:gd name="connsiteY1195" fmla="*/ 4046899 h 6395450"/>
              <a:gd name="connsiteX1196" fmla="*/ 2472198 w 6043926"/>
              <a:gd name="connsiteY1196" fmla="*/ 3793402 h 6395450"/>
              <a:gd name="connsiteX1197" fmla="*/ 2490305 w 6043926"/>
              <a:gd name="connsiteY1197" fmla="*/ 3702867 h 6395450"/>
              <a:gd name="connsiteX1198" fmla="*/ 2517465 w 6043926"/>
              <a:gd name="connsiteY1198" fmla="*/ 3530851 h 6395450"/>
              <a:gd name="connsiteX1199" fmla="*/ 2526519 w 6043926"/>
              <a:gd name="connsiteY1199" fmla="*/ 3458424 h 6395450"/>
              <a:gd name="connsiteX1200" fmla="*/ 2544626 w 6043926"/>
              <a:gd name="connsiteY1200" fmla="*/ 3277354 h 6395450"/>
              <a:gd name="connsiteX1201" fmla="*/ 2562733 w 6043926"/>
              <a:gd name="connsiteY1201" fmla="*/ 3213980 h 6395450"/>
              <a:gd name="connsiteX1202" fmla="*/ 2544626 w 6043926"/>
              <a:gd name="connsiteY1202" fmla="*/ 1892174 h 6395450"/>
              <a:gd name="connsiteX1203" fmla="*/ 2508412 w 6043926"/>
              <a:gd name="connsiteY1203" fmla="*/ 1810693 h 6395450"/>
              <a:gd name="connsiteX1204" fmla="*/ 2445037 w 6043926"/>
              <a:gd name="connsiteY1204" fmla="*/ 1638677 h 6395450"/>
              <a:gd name="connsiteX1205" fmla="*/ 2435984 w 6043926"/>
              <a:gd name="connsiteY1205" fmla="*/ 1611517 h 6395450"/>
              <a:gd name="connsiteX1206" fmla="*/ 2399770 w 6043926"/>
              <a:gd name="connsiteY1206" fmla="*/ 1548143 h 6395450"/>
              <a:gd name="connsiteX1207" fmla="*/ 2227754 w 6043926"/>
              <a:gd name="connsiteY1207" fmla="*/ 1584356 h 6395450"/>
              <a:gd name="connsiteX1208" fmla="*/ 2028578 w 6043926"/>
              <a:gd name="connsiteY1208" fmla="*/ 1674891 h 6395450"/>
              <a:gd name="connsiteX1209" fmla="*/ 1892776 w 6043926"/>
              <a:gd name="connsiteY1209" fmla="*/ 1756372 h 6395450"/>
              <a:gd name="connsiteX1210" fmla="*/ 1820348 w 6043926"/>
              <a:gd name="connsiteY1210" fmla="*/ 1792586 h 6395450"/>
              <a:gd name="connsiteX1211" fmla="*/ 1539691 w 6043926"/>
              <a:gd name="connsiteY1211" fmla="*/ 2091350 h 6395450"/>
              <a:gd name="connsiteX1212" fmla="*/ 1431049 w 6043926"/>
              <a:gd name="connsiteY1212" fmla="*/ 2299580 h 6395450"/>
              <a:gd name="connsiteX1213" fmla="*/ 1349568 w 6043926"/>
              <a:gd name="connsiteY1213" fmla="*/ 2498756 h 6395450"/>
              <a:gd name="connsiteX1214" fmla="*/ 1295247 w 6043926"/>
              <a:gd name="connsiteY1214" fmla="*/ 2607398 h 6395450"/>
              <a:gd name="connsiteX1215" fmla="*/ 1186606 w 6043926"/>
              <a:gd name="connsiteY1215" fmla="*/ 3078178 h 6395450"/>
              <a:gd name="connsiteX1216" fmla="*/ 1159445 w 6043926"/>
              <a:gd name="connsiteY1216" fmla="*/ 3440317 h 6395450"/>
              <a:gd name="connsiteX1217" fmla="*/ 1168499 w 6043926"/>
              <a:gd name="connsiteY1217" fmla="*/ 4128380 h 6395450"/>
              <a:gd name="connsiteX1218" fmla="*/ 1195659 w 6043926"/>
              <a:gd name="connsiteY1218" fmla="*/ 4209861 h 6395450"/>
              <a:gd name="connsiteX1219" fmla="*/ 1249980 w 6043926"/>
              <a:gd name="connsiteY1219" fmla="*/ 4372824 h 6395450"/>
              <a:gd name="connsiteX1220" fmla="*/ 1286194 w 6043926"/>
              <a:gd name="connsiteY1220" fmla="*/ 4390931 h 6395450"/>
              <a:gd name="connsiteX1221" fmla="*/ 1331461 w 6043926"/>
              <a:gd name="connsiteY1221" fmla="*/ 4427144 h 6395450"/>
              <a:gd name="connsiteX1222" fmla="*/ 1421996 w 6043926"/>
              <a:gd name="connsiteY1222" fmla="*/ 4508626 h 6395450"/>
              <a:gd name="connsiteX1223" fmla="*/ 1503477 w 6043926"/>
              <a:gd name="connsiteY1223" fmla="*/ 4553893 h 6395450"/>
              <a:gd name="connsiteX1224" fmla="*/ 1557798 w 6043926"/>
              <a:gd name="connsiteY1224" fmla="*/ 4572000 h 6395450"/>
              <a:gd name="connsiteX1225" fmla="*/ 1747921 w 6043926"/>
              <a:gd name="connsiteY1225" fmla="*/ 4599160 h 6395450"/>
              <a:gd name="connsiteX1226" fmla="*/ 2137220 w 6043926"/>
              <a:gd name="connsiteY1226" fmla="*/ 4562946 h 6395450"/>
              <a:gd name="connsiteX1227" fmla="*/ 2408824 w 6043926"/>
              <a:gd name="connsiteY1227" fmla="*/ 4472412 h 6395450"/>
              <a:gd name="connsiteX1228" fmla="*/ 2617053 w 6043926"/>
              <a:gd name="connsiteY1228" fmla="*/ 4381877 h 6395450"/>
              <a:gd name="connsiteX1229" fmla="*/ 2852443 w 6043926"/>
              <a:gd name="connsiteY1229" fmla="*/ 4237022 h 6395450"/>
              <a:gd name="connsiteX1230" fmla="*/ 2970138 w 6043926"/>
              <a:gd name="connsiteY1230" fmla="*/ 4101220 h 6395450"/>
              <a:gd name="connsiteX1231" fmla="*/ 3006352 w 6043926"/>
              <a:gd name="connsiteY1231" fmla="*/ 4028792 h 6395450"/>
              <a:gd name="connsiteX1232" fmla="*/ 3114994 w 6043926"/>
              <a:gd name="connsiteY1232" fmla="*/ 3730028 h 6395450"/>
              <a:gd name="connsiteX1233" fmla="*/ 3133101 w 6043926"/>
              <a:gd name="connsiteY1233" fmla="*/ 3675707 h 6395450"/>
              <a:gd name="connsiteX1234" fmla="*/ 3160261 w 6043926"/>
              <a:gd name="connsiteY1234" fmla="*/ 3458424 h 6395450"/>
              <a:gd name="connsiteX1235" fmla="*/ 3178368 w 6043926"/>
              <a:gd name="connsiteY1235" fmla="*/ 3304515 h 6395450"/>
              <a:gd name="connsiteX1236" fmla="*/ 3160261 w 6043926"/>
              <a:gd name="connsiteY1236" fmla="*/ 2924269 h 6395450"/>
              <a:gd name="connsiteX1237" fmla="*/ 3006352 w 6043926"/>
              <a:gd name="connsiteY1237" fmla="*/ 2390115 h 6395450"/>
              <a:gd name="connsiteX1238" fmla="*/ 2897711 w 6043926"/>
              <a:gd name="connsiteY1238" fmla="*/ 2181885 h 6395450"/>
              <a:gd name="connsiteX1239" fmla="*/ 2716641 w 6043926"/>
              <a:gd name="connsiteY1239" fmla="*/ 1819746 h 6395450"/>
              <a:gd name="connsiteX1240" fmla="*/ 2381663 w 6043926"/>
              <a:gd name="connsiteY1240" fmla="*/ 1385180 h 6395450"/>
              <a:gd name="connsiteX1241" fmla="*/ 2345449 w 6043926"/>
              <a:gd name="connsiteY1241" fmla="*/ 1367073 h 6395450"/>
              <a:gd name="connsiteX1242" fmla="*/ 2254915 w 6043926"/>
              <a:gd name="connsiteY1242" fmla="*/ 1348966 h 6395450"/>
              <a:gd name="connsiteX1243" fmla="*/ 1793188 w 6043926"/>
              <a:gd name="connsiteY1243" fmla="*/ 1412341 h 6395450"/>
              <a:gd name="connsiteX1244" fmla="*/ 1720760 w 6043926"/>
              <a:gd name="connsiteY1244" fmla="*/ 1448554 h 6395450"/>
              <a:gd name="connsiteX1245" fmla="*/ 1521584 w 6043926"/>
              <a:gd name="connsiteY1245" fmla="*/ 1602463 h 6395450"/>
              <a:gd name="connsiteX1246" fmla="*/ 1394836 w 6043926"/>
              <a:gd name="connsiteY1246" fmla="*/ 1747319 h 6395450"/>
              <a:gd name="connsiteX1247" fmla="*/ 1204713 w 6043926"/>
              <a:gd name="connsiteY1247" fmla="*/ 2073243 h 6395450"/>
              <a:gd name="connsiteX1248" fmla="*/ 1123232 w 6043926"/>
              <a:gd name="connsiteY1248" fmla="*/ 2326741 h 6395450"/>
              <a:gd name="connsiteX1249" fmla="*/ 1077964 w 6043926"/>
              <a:gd name="connsiteY1249" fmla="*/ 2453489 h 6395450"/>
              <a:gd name="connsiteX1250" fmla="*/ 987430 w 6043926"/>
              <a:gd name="connsiteY1250" fmla="*/ 2951430 h 6395450"/>
              <a:gd name="connsiteX1251" fmla="*/ 996483 w 6043926"/>
              <a:gd name="connsiteY1251" fmla="*/ 3757188 h 6395450"/>
              <a:gd name="connsiteX1252" fmla="*/ 1050804 w 6043926"/>
              <a:gd name="connsiteY1252" fmla="*/ 4010685 h 6395450"/>
              <a:gd name="connsiteX1253" fmla="*/ 1159445 w 6043926"/>
              <a:gd name="connsiteY1253" fmla="*/ 4291343 h 6395450"/>
              <a:gd name="connsiteX1254" fmla="*/ 1195659 w 6043926"/>
              <a:gd name="connsiteY1254" fmla="*/ 4345663 h 6395450"/>
              <a:gd name="connsiteX1255" fmla="*/ 1222820 w 6043926"/>
              <a:gd name="connsiteY1255" fmla="*/ 4390931 h 6395450"/>
              <a:gd name="connsiteX1256" fmla="*/ 1304301 w 6043926"/>
              <a:gd name="connsiteY1256" fmla="*/ 4499572 h 6395450"/>
              <a:gd name="connsiteX1257" fmla="*/ 1394836 w 6043926"/>
              <a:gd name="connsiteY1257" fmla="*/ 4608214 h 6395450"/>
              <a:gd name="connsiteX1258" fmla="*/ 1458210 w 6043926"/>
              <a:gd name="connsiteY1258" fmla="*/ 4644428 h 6395450"/>
              <a:gd name="connsiteX1259" fmla="*/ 1494424 w 6043926"/>
              <a:gd name="connsiteY1259" fmla="*/ 4671588 h 6395450"/>
              <a:gd name="connsiteX1260" fmla="*/ 1548744 w 6043926"/>
              <a:gd name="connsiteY1260" fmla="*/ 4680642 h 6395450"/>
              <a:gd name="connsiteX1261" fmla="*/ 1865616 w 6043926"/>
              <a:gd name="connsiteY1261" fmla="*/ 4671588 h 6395450"/>
              <a:gd name="connsiteX1262" fmla="*/ 1983311 w 6043926"/>
              <a:gd name="connsiteY1262" fmla="*/ 4635374 h 6395450"/>
              <a:gd name="connsiteX1263" fmla="*/ 2028578 w 6043926"/>
              <a:gd name="connsiteY1263" fmla="*/ 4626321 h 6395450"/>
              <a:gd name="connsiteX1264" fmla="*/ 2110059 w 6043926"/>
              <a:gd name="connsiteY1264" fmla="*/ 4590107 h 6395450"/>
              <a:gd name="connsiteX1265" fmla="*/ 2327342 w 6043926"/>
              <a:gd name="connsiteY1265" fmla="*/ 4472412 h 6395450"/>
              <a:gd name="connsiteX1266" fmla="*/ 2372610 w 6043926"/>
              <a:gd name="connsiteY1266" fmla="*/ 4436198 h 6395450"/>
              <a:gd name="connsiteX1267" fmla="*/ 2435984 w 6043926"/>
              <a:gd name="connsiteY1267" fmla="*/ 4390931 h 6395450"/>
              <a:gd name="connsiteX1268" fmla="*/ 2472198 w 6043926"/>
              <a:gd name="connsiteY1268" fmla="*/ 4354717 h 6395450"/>
              <a:gd name="connsiteX1269" fmla="*/ 2644214 w 6043926"/>
              <a:gd name="connsiteY1269" fmla="*/ 4227968 h 6395450"/>
              <a:gd name="connsiteX1270" fmla="*/ 2707588 w 6043926"/>
              <a:gd name="connsiteY1270" fmla="*/ 4173647 h 6395450"/>
              <a:gd name="connsiteX1271" fmla="*/ 2834336 w 6043926"/>
              <a:gd name="connsiteY1271" fmla="*/ 4074059 h 6395450"/>
              <a:gd name="connsiteX1272" fmla="*/ 2915818 w 6043926"/>
              <a:gd name="connsiteY1272" fmla="*/ 3974471 h 6395450"/>
              <a:gd name="connsiteX1273" fmla="*/ 3006352 w 6043926"/>
              <a:gd name="connsiteY1273" fmla="*/ 3811509 h 6395450"/>
              <a:gd name="connsiteX1274" fmla="*/ 3069727 w 6043926"/>
              <a:gd name="connsiteY1274" fmla="*/ 3675707 h 6395450"/>
              <a:gd name="connsiteX1275" fmla="*/ 3114994 w 6043926"/>
              <a:gd name="connsiteY1275" fmla="*/ 3413156 h 6395450"/>
              <a:gd name="connsiteX1276" fmla="*/ 3160261 w 6043926"/>
              <a:gd name="connsiteY1276" fmla="*/ 3114392 h 6395450"/>
              <a:gd name="connsiteX1277" fmla="*/ 3169315 w 6043926"/>
              <a:gd name="connsiteY1277" fmla="*/ 2553077 h 6395450"/>
              <a:gd name="connsiteX1278" fmla="*/ 3214582 w 6043926"/>
              <a:gd name="connsiteY1278" fmla="*/ 2245259 h 6395450"/>
              <a:gd name="connsiteX1279" fmla="*/ 3250796 w 6043926"/>
              <a:gd name="connsiteY1279" fmla="*/ 2082297 h 6395450"/>
              <a:gd name="connsiteX1280" fmla="*/ 3277956 w 6043926"/>
              <a:gd name="connsiteY1280" fmla="*/ 2037030 h 6395450"/>
              <a:gd name="connsiteX1281" fmla="*/ 3459026 w 6043926"/>
              <a:gd name="connsiteY1281" fmla="*/ 1919335 h 6395450"/>
              <a:gd name="connsiteX1282" fmla="*/ 3513346 w 6043926"/>
              <a:gd name="connsiteY1282" fmla="*/ 1910281 h 6395450"/>
              <a:gd name="connsiteX1283" fmla="*/ 3549560 w 6043926"/>
              <a:gd name="connsiteY1283" fmla="*/ 1892174 h 6395450"/>
              <a:gd name="connsiteX1284" fmla="*/ 3812111 w 6043926"/>
              <a:gd name="connsiteY1284" fmla="*/ 1901228 h 6395450"/>
              <a:gd name="connsiteX1285" fmla="*/ 4047501 w 6043926"/>
              <a:gd name="connsiteY1285" fmla="*/ 2000816 h 6395450"/>
              <a:gd name="connsiteX1286" fmla="*/ 4237624 w 6043926"/>
              <a:gd name="connsiteY1286" fmla="*/ 2136618 h 6395450"/>
              <a:gd name="connsiteX1287" fmla="*/ 4436800 w 6043926"/>
              <a:gd name="connsiteY1287" fmla="*/ 2462543 h 6395450"/>
              <a:gd name="connsiteX1288" fmla="*/ 4617869 w 6043926"/>
              <a:gd name="connsiteY1288" fmla="*/ 2806574 h 6395450"/>
              <a:gd name="connsiteX1289" fmla="*/ 4672190 w 6043926"/>
              <a:gd name="connsiteY1289" fmla="*/ 2951430 h 6395450"/>
              <a:gd name="connsiteX1290" fmla="*/ 4626923 w 6043926"/>
              <a:gd name="connsiteY1290" fmla="*/ 3920150 h 6395450"/>
              <a:gd name="connsiteX1291" fmla="*/ 4599762 w 6043926"/>
              <a:gd name="connsiteY1291" fmla="*/ 4001632 h 6395450"/>
              <a:gd name="connsiteX1292" fmla="*/ 4536388 w 6043926"/>
              <a:gd name="connsiteY1292" fmla="*/ 4155541 h 6395450"/>
              <a:gd name="connsiteX1293" fmla="*/ 4500174 w 6043926"/>
              <a:gd name="connsiteY1293" fmla="*/ 4209861 h 6395450"/>
              <a:gd name="connsiteX1294" fmla="*/ 4445853 w 6043926"/>
              <a:gd name="connsiteY1294" fmla="*/ 4345663 h 6395450"/>
              <a:gd name="connsiteX1295" fmla="*/ 4400586 w 6043926"/>
              <a:gd name="connsiteY1295" fmla="*/ 4436198 h 6395450"/>
              <a:gd name="connsiteX1296" fmla="*/ 4319105 w 6043926"/>
              <a:gd name="connsiteY1296" fmla="*/ 4617267 h 6395450"/>
              <a:gd name="connsiteX1297" fmla="*/ 4219517 w 6043926"/>
              <a:gd name="connsiteY1297" fmla="*/ 4771176 h 6395450"/>
              <a:gd name="connsiteX1298" fmla="*/ 4138036 w 6043926"/>
              <a:gd name="connsiteY1298" fmla="*/ 4916032 h 6395450"/>
              <a:gd name="connsiteX1299" fmla="*/ 4002234 w 6043926"/>
              <a:gd name="connsiteY1299" fmla="*/ 5142368 h 6395450"/>
              <a:gd name="connsiteX1300" fmla="*/ 3920752 w 6043926"/>
              <a:gd name="connsiteY1300" fmla="*/ 5223849 h 6395450"/>
              <a:gd name="connsiteX1301" fmla="*/ 3866432 w 6043926"/>
              <a:gd name="connsiteY1301" fmla="*/ 5251010 h 6395450"/>
              <a:gd name="connsiteX1302" fmla="*/ 3296063 w 6043926"/>
              <a:gd name="connsiteY1302" fmla="*/ 4997513 h 6395450"/>
              <a:gd name="connsiteX1303" fmla="*/ 2761909 w 6043926"/>
              <a:gd name="connsiteY1303" fmla="*/ 4562946 h 6395450"/>
              <a:gd name="connsiteX1304" fmla="*/ 2671374 w 6043926"/>
              <a:gd name="connsiteY1304" fmla="*/ 4454305 h 6395450"/>
              <a:gd name="connsiteX1305" fmla="*/ 2562733 w 6043926"/>
              <a:gd name="connsiteY1305" fmla="*/ 4227968 h 6395450"/>
              <a:gd name="connsiteX1306" fmla="*/ 2481251 w 6043926"/>
              <a:gd name="connsiteY1306" fmla="*/ 3730028 h 6395450"/>
              <a:gd name="connsiteX1307" fmla="*/ 2490305 w 6043926"/>
              <a:gd name="connsiteY1307" fmla="*/ 2326741 h 6395450"/>
              <a:gd name="connsiteX1308" fmla="*/ 2553679 w 6043926"/>
              <a:gd name="connsiteY1308" fmla="*/ 2082297 h 6395450"/>
              <a:gd name="connsiteX1309" fmla="*/ 2608000 w 6043926"/>
              <a:gd name="connsiteY1309" fmla="*/ 1928388 h 6395450"/>
              <a:gd name="connsiteX1310" fmla="*/ 2725695 w 6043926"/>
              <a:gd name="connsiteY1310" fmla="*/ 1711105 h 6395450"/>
              <a:gd name="connsiteX1311" fmla="*/ 2770962 w 6043926"/>
              <a:gd name="connsiteY1311" fmla="*/ 1656784 h 6395450"/>
              <a:gd name="connsiteX1312" fmla="*/ 2843390 w 6043926"/>
              <a:gd name="connsiteY1312" fmla="*/ 1620570 h 6395450"/>
              <a:gd name="connsiteX1313" fmla="*/ 3015406 w 6043926"/>
              <a:gd name="connsiteY1313" fmla="*/ 1575303 h 6395450"/>
              <a:gd name="connsiteX1314" fmla="*/ 3612935 w 6043926"/>
              <a:gd name="connsiteY1314" fmla="*/ 1611517 h 6395450"/>
              <a:gd name="connsiteX1315" fmla="*/ 3667255 w 6043926"/>
              <a:gd name="connsiteY1315" fmla="*/ 1647731 h 6395450"/>
              <a:gd name="connsiteX1316" fmla="*/ 3794004 w 6043926"/>
              <a:gd name="connsiteY1316" fmla="*/ 1747319 h 6395450"/>
              <a:gd name="connsiteX1317" fmla="*/ 3902645 w 6043926"/>
              <a:gd name="connsiteY1317" fmla="*/ 1910281 h 6395450"/>
              <a:gd name="connsiteX1318" fmla="*/ 4011287 w 6043926"/>
              <a:gd name="connsiteY1318" fmla="*/ 2136618 h 6395450"/>
              <a:gd name="connsiteX1319" fmla="*/ 4147089 w 6043926"/>
              <a:gd name="connsiteY1319" fmla="*/ 2453489 h 6395450"/>
              <a:gd name="connsiteX1320" fmla="*/ 4273837 w 6043926"/>
              <a:gd name="connsiteY1320" fmla="*/ 2851842 h 6395450"/>
              <a:gd name="connsiteX1321" fmla="*/ 4291944 w 6043926"/>
              <a:gd name="connsiteY1321" fmla="*/ 2906162 h 6395450"/>
              <a:gd name="connsiteX1322" fmla="*/ 4337212 w 6043926"/>
              <a:gd name="connsiteY1322" fmla="*/ 3159659 h 6395450"/>
              <a:gd name="connsiteX1323" fmla="*/ 4355319 w 6043926"/>
              <a:gd name="connsiteY1323" fmla="*/ 3440317 h 6395450"/>
              <a:gd name="connsiteX1324" fmla="*/ 4337212 w 6043926"/>
              <a:gd name="connsiteY1324" fmla="*/ 4092166 h 6395450"/>
              <a:gd name="connsiteX1325" fmla="*/ 4282891 w 6043926"/>
              <a:gd name="connsiteY1325" fmla="*/ 4273236 h 6395450"/>
              <a:gd name="connsiteX1326" fmla="*/ 4237624 w 6043926"/>
              <a:gd name="connsiteY1326" fmla="*/ 4436198 h 6395450"/>
              <a:gd name="connsiteX1327" fmla="*/ 4183303 w 6043926"/>
              <a:gd name="connsiteY1327" fmla="*/ 4553893 h 6395450"/>
              <a:gd name="connsiteX1328" fmla="*/ 4165196 w 6043926"/>
              <a:gd name="connsiteY1328" fmla="*/ 4608214 h 6395450"/>
              <a:gd name="connsiteX1329" fmla="*/ 4092768 w 6043926"/>
              <a:gd name="connsiteY1329" fmla="*/ 4707802 h 6395450"/>
              <a:gd name="connsiteX1330" fmla="*/ 4047501 w 6043926"/>
              <a:gd name="connsiteY1330" fmla="*/ 4780230 h 6395450"/>
              <a:gd name="connsiteX1331" fmla="*/ 3893592 w 6043926"/>
              <a:gd name="connsiteY1331" fmla="*/ 4916032 h 6395450"/>
              <a:gd name="connsiteX1332" fmla="*/ 3848325 w 6043926"/>
              <a:gd name="connsiteY1332" fmla="*/ 4943192 h 6395450"/>
              <a:gd name="connsiteX1333" fmla="*/ 3721576 w 6043926"/>
              <a:gd name="connsiteY1333" fmla="*/ 4961299 h 6395450"/>
              <a:gd name="connsiteX1334" fmla="*/ 3323224 w 6043926"/>
              <a:gd name="connsiteY1334" fmla="*/ 4934139 h 6395450"/>
              <a:gd name="connsiteX1335" fmla="*/ 3287010 w 6043926"/>
              <a:gd name="connsiteY1335" fmla="*/ 4906978 h 6395450"/>
              <a:gd name="connsiteX1336" fmla="*/ 3124047 w 6043926"/>
              <a:gd name="connsiteY1336" fmla="*/ 4635374 h 6395450"/>
              <a:gd name="connsiteX1337" fmla="*/ 2870550 w 6043926"/>
              <a:gd name="connsiteY1337" fmla="*/ 3938257 h 6395450"/>
              <a:gd name="connsiteX1338" fmla="*/ 2843390 w 6043926"/>
              <a:gd name="connsiteY1338" fmla="*/ 3657600 h 6395450"/>
              <a:gd name="connsiteX1339" fmla="*/ 2852443 w 6043926"/>
              <a:gd name="connsiteY1339" fmla="*/ 2779414 h 6395450"/>
              <a:gd name="connsiteX1340" fmla="*/ 2915818 w 6043926"/>
              <a:gd name="connsiteY1340" fmla="*/ 2426329 h 6395450"/>
              <a:gd name="connsiteX1341" fmla="*/ 2952032 w 6043926"/>
              <a:gd name="connsiteY1341" fmla="*/ 2190939 h 6395450"/>
              <a:gd name="connsiteX1342" fmla="*/ 3006352 w 6043926"/>
              <a:gd name="connsiteY1342" fmla="*/ 2018923 h 6395450"/>
              <a:gd name="connsiteX1343" fmla="*/ 3087834 w 6043926"/>
              <a:gd name="connsiteY1343" fmla="*/ 1874067 h 6395450"/>
              <a:gd name="connsiteX1344" fmla="*/ 3296063 w 6043926"/>
              <a:gd name="connsiteY1344" fmla="*/ 1738265 h 6395450"/>
              <a:gd name="connsiteX1345" fmla="*/ 3440919 w 6043926"/>
              <a:gd name="connsiteY1345" fmla="*/ 1683944 h 6395450"/>
              <a:gd name="connsiteX1346" fmla="*/ 3486186 w 6043926"/>
              <a:gd name="connsiteY1346" fmla="*/ 1656784 h 6395450"/>
              <a:gd name="connsiteX1347" fmla="*/ 3549560 w 6043926"/>
              <a:gd name="connsiteY1347" fmla="*/ 1647731 h 6395450"/>
              <a:gd name="connsiteX1348" fmla="*/ 3594828 w 6043926"/>
              <a:gd name="connsiteY1348" fmla="*/ 1638677 h 6395450"/>
              <a:gd name="connsiteX1349" fmla="*/ 3766843 w 6043926"/>
              <a:gd name="connsiteY1349" fmla="*/ 1665838 h 6395450"/>
              <a:gd name="connsiteX1350" fmla="*/ 3956966 w 6043926"/>
              <a:gd name="connsiteY1350" fmla="*/ 1783533 h 6395450"/>
              <a:gd name="connsiteX1351" fmla="*/ 4110875 w 6043926"/>
              <a:gd name="connsiteY1351" fmla="*/ 1883121 h 6395450"/>
              <a:gd name="connsiteX1352" fmla="*/ 4400586 w 6043926"/>
              <a:gd name="connsiteY1352" fmla="*/ 2172832 h 6395450"/>
              <a:gd name="connsiteX1353" fmla="*/ 4500174 w 6043926"/>
              <a:gd name="connsiteY1353" fmla="*/ 2317687 h 6395450"/>
              <a:gd name="connsiteX1354" fmla="*/ 4645030 w 6043926"/>
              <a:gd name="connsiteY1354" fmla="*/ 2706986 h 6395450"/>
              <a:gd name="connsiteX1355" fmla="*/ 4681243 w 6043926"/>
              <a:gd name="connsiteY1355" fmla="*/ 3069125 h 6395450"/>
              <a:gd name="connsiteX1356" fmla="*/ 4663136 w 6043926"/>
              <a:gd name="connsiteY1356" fmla="*/ 3666653 h 6395450"/>
              <a:gd name="connsiteX1357" fmla="*/ 4645030 w 6043926"/>
              <a:gd name="connsiteY1357" fmla="*/ 3802455 h 6395450"/>
              <a:gd name="connsiteX1358" fmla="*/ 4518281 w 6043926"/>
              <a:gd name="connsiteY1358" fmla="*/ 4110273 h 6395450"/>
              <a:gd name="connsiteX1359" fmla="*/ 4382479 w 6043926"/>
              <a:gd name="connsiteY1359" fmla="*/ 4418091 h 6395450"/>
              <a:gd name="connsiteX1360" fmla="*/ 4328158 w 6043926"/>
              <a:gd name="connsiteY1360" fmla="*/ 4490519 h 6395450"/>
              <a:gd name="connsiteX1361" fmla="*/ 4264784 w 6043926"/>
              <a:gd name="connsiteY1361" fmla="*/ 4608214 h 6395450"/>
              <a:gd name="connsiteX1362" fmla="*/ 4156142 w 6043926"/>
              <a:gd name="connsiteY1362" fmla="*/ 4716855 h 6395450"/>
              <a:gd name="connsiteX1363" fmla="*/ 3893592 w 6043926"/>
              <a:gd name="connsiteY1363" fmla="*/ 4707802 h 6395450"/>
              <a:gd name="connsiteX1364" fmla="*/ 3812111 w 6043926"/>
              <a:gd name="connsiteY1364" fmla="*/ 4680642 h 6395450"/>
              <a:gd name="connsiteX1365" fmla="*/ 3640095 w 6043926"/>
              <a:gd name="connsiteY1365" fmla="*/ 4608214 h 6395450"/>
              <a:gd name="connsiteX1366" fmla="*/ 3386598 w 6043926"/>
              <a:gd name="connsiteY1366" fmla="*/ 4481465 h 6395450"/>
              <a:gd name="connsiteX1367" fmla="*/ 3205529 w 6043926"/>
              <a:gd name="connsiteY1367" fmla="*/ 4354717 h 6395450"/>
              <a:gd name="connsiteX1368" fmla="*/ 2933925 w 6043926"/>
              <a:gd name="connsiteY1368" fmla="*/ 4028792 h 6395450"/>
              <a:gd name="connsiteX1369" fmla="*/ 2879604 w 6043926"/>
              <a:gd name="connsiteY1369" fmla="*/ 3929204 h 6395450"/>
              <a:gd name="connsiteX1370" fmla="*/ 2716641 w 6043926"/>
              <a:gd name="connsiteY1370" fmla="*/ 3431263 h 6395450"/>
              <a:gd name="connsiteX1371" fmla="*/ 2680428 w 6043926"/>
              <a:gd name="connsiteY1371" fmla="*/ 3150606 h 6395450"/>
              <a:gd name="connsiteX1372" fmla="*/ 2725695 w 6043926"/>
              <a:gd name="connsiteY1372" fmla="*/ 1973655 h 6395450"/>
              <a:gd name="connsiteX1373" fmla="*/ 2915818 w 6043926"/>
              <a:gd name="connsiteY1373" fmla="*/ 1729212 h 6395450"/>
              <a:gd name="connsiteX1374" fmla="*/ 3124047 w 6043926"/>
              <a:gd name="connsiteY1374" fmla="*/ 1557196 h 6395450"/>
              <a:gd name="connsiteX1375" fmla="*/ 3259849 w 6043926"/>
              <a:gd name="connsiteY1375" fmla="*/ 1466661 h 6395450"/>
              <a:gd name="connsiteX1376" fmla="*/ 3314170 w 6043926"/>
              <a:gd name="connsiteY1376" fmla="*/ 1439501 h 6395450"/>
              <a:gd name="connsiteX1377" fmla="*/ 3431865 w 6043926"/>
              <a:gd name="connsiteY1377" fmla="*/ 1358020 h 6395450"/>
              <a:gd name="connsiteX1378" fmla="*/ 3621988 w 6043926"/>
              <a:gd name="connsiteY1378" fmla="*/ 1312752 h 6395450"/>
              <a:gd name="connsiteX1379" fmla="*/ 3875485 w 6043926"/>
              <a:gd name="connsiteY1379" fmla="*/ 1403287 h 6395450"/>
              <a:gd name="connsiteX1380" fmla="*/ 4183303 w 6043926"/>
              <a:gd name="connsiteY1380" fmla="*/ 1801640 h 6395450"/>
              <a:gd name="connsiteX1381" fmla="*/ 4427746 w 6043926"/>
              <a:gd name="connsiteY1381" fmla="*/ 2245259 h 6395450"/>
              <a:gd name="connsiteX1382" fmla="*/ 4509228 w 6043926"/>
              <a:gd name="connsiteY1382" fmla="*/ 2480649 h 6395450"/>
              <a:gd name="connsiteX1383" fmla="*/ 4599762 w 6043926"/>
              <a:gd name="connsiteY1383" fmla="*/ 2779414 h 6395450"/>
              <a:gd name="connsiteX1384" fmla="*/ 4645030 w 6043926"/>
              <a:gd name="connsiteY1384" fmla="*/ 3023857 h 6395450"/>
              <a:gd name="connsiteX1385" fmla="*/ 4708404 w 6043926"/>
              <a:gd name="connsiteY1385" fmla="*/ 3458424 h 6395450"/>
              <a:gd name="connsiteX1386" fmla="*/ 4717457 w 6043926"/>
              <a:gd name="connsiteY1386" fmla="*/ 3630440 h 6395450"/>
              <a:gd name="connsiteX1387" fmla="*/ 4726511 w 6043926"/>
              <a:gd name="connsiteY1387" fmla="*/ 3974471 h 6395450"/>
              <a:gd name="connsiteX1388" fmla="*/ 4708404 w 6043926"/>
              <a:gd name="connsiteY1388" fmla="*/ 4218915 h 6395450"/>
              <a:gd name="connsiteX1389" fmla="*/ 4645030 w 6043926"/>
              <a:gd name="connsiteY1389" fmla="*/ 4409038 h 6395450"/>
              <a:gd name="connsiteX1390" fmla="*/ 4554495 w 6043926"/>
              <a:gd name="connsiteY1390" fmla="*/ 4590107 h 6395450"/>
              <a:gd name="connsiteX1391" fmla="*/ 4518281 w 6043926"/>
              <a:gd name="connsiteY1391" fmla="*/ 4626321 h 6395450"/>
              <a:gd name="connsiteX1392" fmla="*/ 4427746 w 6043926"/>
              <a:gd name="connsiteY1392" fmla="*/ 4716855 h 6395450"/>
              <a:gd name="connsiteX1393" fmla="*/ 4337212 w 6043926"/>
              <a:gd name="connsiteY1393" fmla="*/ 4744016 h 6395450"/>
              <a:gd name="connsiteX1394" fmla="*/ 3839271 w 6043926"/>
              <a:gd name="connsiteY1394" fmla="*/ 4671588 h 6395450"/>
              <a:gd name="connsiteX1395" fmla="*/ 3386598 w 6043926"/>
              <a:gd name="connsiteY1395" fmla="*/ 4454305 h 6395450"/>
              <a:gd name="connsiteX1396" fmla="*/ 3268903 w 6043926"/>
              <a:gd name="connsiteY1396" fmla="*/ 4345663 h 6395450"/>
              <a:gd name="connsiteX1397" fmla="*/ 3124047 w 6043926"/>
              <a:gd name="connsiteY1397" fmla="*/ 4110273 h 6395450"/>
              <a:gd name="connsiteX1398" fmla="*/ 2961085 w 6043926"/>
              <a:gd name="connsiteY1398" fmla="*/ 3730028 h 6395450"/>
              <a:gd name="connsiteX1399" fmla="*/ 2906764 w 6043926"/>
              <a:gd name="connsiteY1399" fmla="*/ 3449370 h 6395450"/>
              <a:gd name="connsiteX1400" fmla="*/ 2924871 w 6043926"/>
              <a:gd name="connsiteY1400" fmla="*/ 3069125 h 6395450"/>
              <a:gd name="connsiteX1401" fmla="*/ 3105940 w 6043926"/>
              <a:gd name="connsiteY1401" fmla="*/ 2716040 h 6395450"/>
              <a:gd name="connsiteX1402" fmla="*/ 3368491 w 6043926"/>
              <a:gd name="connsiteY1402" fmla="*/ 2163778 h 6395450"/>
              <a:gd name="connsiteX1403" fmla="*/ 3440919 w 6043926"/>
              <a:gd name="connsiteY1403" fmla="*/ 1928388 h 6395450"/>
              <a:gd name="connsiteX1404" fmla="*/ 3540507 w 6043926"/>
              <a:gd name="connsiteY1404" fmla="*/ 1692998 h 6395450"/>
              <a:gd name="connsiteX1405" fmla="*/ 3549560 w 6043926"/>
              <a:gd name="connsiteY1405" fmla="*/ 1656784 h 6395450"/>
              <a:gd name="connsiteX1406" fmla="*/ 3640095 w 6043926"/>
              <a:gd name="connsiteY1406" fmla="*/ 1566249 h 6395450"/>
              <a:gd name="connsiteX1407" fmla="*/ 3703469 w 6043926"/>
              <a:gd name="connsiteY1407" fmla="*/ 1502875 h 6395450"/>
              <a:gd name="connsiteX1408" fmla="*/ 3812111 w 6043926"/>
              <a:gd name="connsiteY1408" fmla="*/ 1448554 h 6395450"/>
              <a:gd name="connsiteX1409" fmla="*/ 3966020 w 6043926"/>
              <a:gd name="connsiteY1409" fmla="*/ 1403287 h 6395450"/>
              <a:gd name="connsiteX1410" fmla="*/ 4047501 w 6043926"/>
              <a:gd name="connsiteY1410" fmla="*/ 1394234 h 6395450"/>
              <a:gd name="connsiteX1411" fmla="*/ 4138036 w 6043926"/>
              <a:gd name="connsiteY1411" fmla="*/ 1376127 h 63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Lst>
            <a:rect l="l" t="t" r="r" b="b"/>
            <a:pathLst>
              <a:path w="6043926" h="6395450">
                <a:moveTo>
                  <a:pt x="2191540" y="4870764"/>
                </a:moveTo>
                <a:cubicBezTo>
                  <a:pt x="2194558" y="4855675"/>
                  <a:pt x="2197256" y="4840518"/>
                  <a:pt x="2200594" y="4825497"/>
                </a:cubicBezTo>
                <a:cubicBezTo>
                  <a:pt x="2203293" y="4813350"/>
                  <a:pt x="2207207" y="4801484"/>
                  <a:pt x="2209647" y="4789283"/>
                </a:cubicBezTo>
                <a:cubicBezTo>
                  <a:pt x="2213247" y="4771283"/>
                  <a:pt x="2214719" y="4752882"/>
                  <a:pt x="2218701" y="4734962"/>
                </a:cubicBezTo>
                <a:cubicBezTo>
                  <a:pt x="2226799" y="4698523"/>
                  <a:pt x="2236808" y="4662535"/>
                  <a:pt x="2245861" y="4626321"/>
                </a:cubicBezTo>
                <a:cubicBezTo>
                  <a:pt x="2251897" y="4565964"/>
                  <a:pt x="2256444" y="4505440"/>
                  <a:pt x="2263968" y="4445251"/>
                </a:cubicBezTo>
                <a:cubicBezTo>
                  <a:pt x="2267196" y="4419425"/>
                  <a:pt x="2298471" y="4333032"/>
                  <a:pt x="2300182" y="4327556"/>
                </a:cubicBezTo>
                <a:cubicBezTo>
                  <a:pt x="2306735" y="4306586"/>
                  <a:pt x="2311736" y="4285152"/>
                  <a:pt x="2318289" y="4264182"/>
                </a:cubicBezTo>
                <a:cubicBezTo>
                  <a:pt x="2326828" y="4236856"/>
                  <a:pt x="2337029" y="4210064"/>
                  <a:pt x="2345449" y="4182701"/>
                </a:cubicBezTo>
                <a:cubicBezTo>
                  <a:pt x="2349108" y="4170808"/>
                  <a:pt x="2348545" y="4157411"/>
                  <a:pt x="2354503" y="4146487"/>
                </a:cubicBezTo>
                <a:cubicBezTo>
                  <a:pt x="2366934" y="4123697"/>
                  <a:pt x="2384681" y="4104238"/>
                  <a:pt x="2399770" y="4083113"/>
                </a:cubicBezTo>
                <a:cubicBezTo>
                  <a:pt x="2408824" y="4055953"/>
                  <a:pt x="2416298" y="4028214"/>
                  <a:pt x="2426931" y="4001632"/>
                </a:cubicBezTo>
                <a:cubicBezTo>
                  <a:pt x="2434450" y="3982836"/>
                  <a:pt x="2448530" y="3966776"/>
                  <a:pt x="2454091" y="3947311"/>
                </a:cubicBezTo>
                <a:cubicBezTo>
                  <a:pt x="2500346" y="3785414"/>
                  <a:pt x="2423398" y="3954374"/>
                  <a:pt x="2490305" y="3820562"/>
                </a:cubicBezTo>
                <a:cubicBezTo>
                  <a:pt x="2529550" y="3663582"/>
                  <a:pt x="2484235" y="3828505"/>
                  <a:pt x="2535572" y="3684760"/>
                </a:cubicBezTo>
                <a:cubicBezTo>
                  <a:pt x="2579256" y="3562444"/>
                  <a:pt x="2519652" y="3670598"/>
                  <a:pt x="2598946" y="3485584"/>
                </a:cubicBezTo>
                <a:cubicBezTo>
                  <a:pt x="2608000" y="3464459"/>
                  <a:pt x="2617571" y="3443549"/>
                  <a:pt x="2626107" y="3422210"/>
                </a:cubicBezTo>
                <a:cubicBezTo>
                  <a:pt x="2635683" y="3398270"/>
                  <a:pt x="2643110" y="3373482"/>
                  <a:pt x="2653267" y="3349782"/>
                </a:cubicBezTo>
                <a:cubicBezTo>
                  <a:pt x="2661242" y="3331175"/>
                  <a:pt x="2671374" y="3313568"/>
                  <a:pt x="2680428" y="3295461"/>
                </a:cubicBezTo>
                <a:cubicBezTo>
                  <a:pt x="2686464" y="3268301"/>
                  <a:pt x="2689737" y="3240375"/>
                  <a:pt x="2698535" y="3213980"/>
                </a:cubicBezTo>
                <a:cubicBezTo>
                  <a:pt x="2704937" y="3194775"/>
                  <a:pt x="2719742" y="3179008"/>
                  <a:pt x="2725695" y="3159659"/>
                </a:cubicBezTo>
                <a:cubicBezTo>
                  <a:pt x="2731970" y="3139263"/>
                  <a:pt x="2729860" y="3117057"/>
                  <a:pt x="2734748" y="3096285"/>
                </a:cubicBezTo>
                <a:cubicBezTo>
                  <a:pt x="2741964" y="3065615"/>
                  <a:pt x="2752855" y="3035928"/>
                  <a:pt x="2761909" y="3005750"/>
                </a:cubicBezTo>
                <a:cubicBezTo>
                  <a:pt x="2788770" y="2737132"/>
                  <a:pt x="2782505" y="2834775"/>
                  <a:pt x="2761909" y="2326741"/>
                </a:cubicBezTo>
                <a:cubicBezTo>
                  <a:pt x="2760782" y="2298941"/>
                  <a:pt x="2750295" y="2272314"/>
                  <a:pt x="2743802" y="2245259"/>
                </a:cubicBezTo>
                <a:cubicBezTo>
                  <a:pt x="2732187" y="2196862"/>
                  <a:pt x="2714626" y="2149675"/>
                  <a:pt x="2707588" y="2100404"/>
                </a:cubicBezTo>
                <a:cubicBezTo>
                  <a:pt x="2704570" y="2079279"/>
                  <a:pt x="2704397" y="2057548"/>
                  <a:pt x="2698535" y="2037030"/>
                </a:cubicBezTo>
                <a:cubicBezTo>
                  <a:pt x="2692221" y="2014931"/>
                  <a:pt x="2679104" y="1995299"/>
                  <a:pt x="2671374" y="1973655"/>
                </a:cubicBezTo>
                <a:cubicBezTo>
                  <a:pt x="2663985" y="1952965"/>
                  <a:pt x="2659820" y="1931251"/>
                  <a:pt x="2653267" y="1910281"/>
                </a:cubicBezTo>
                <a:cubicBezTo>
                  <a:pt x="2644728" y="1882955"/>
                  <a:pt x="2634646" y="1856126"/>
                  <a:pt x="2626107" y="1828800"/>
                </a:cubicBezTo>
                <a:cubicBezTo>
                  <a:pt x="2619554" y="1807830"/>
                  <a:pt x="2614948" y="1786269"/>
                  <a:pt x="2608000" y="1765426"/>
                </a:cubicBezTo>
                <a:cubicBezTo>
                  <a:pt x="2599846" y="1740965"/>
                  <a:pt x="2588993" y="1717459"/>
                  <a:pt x="2580839" y="1692998"/>
                </a:cubicBezTo>
                <a:cubicBezTo>
                  <a:pt x="2570876" y="1663108"/>
                  <a:pt x="2564446" y="1632073"/>
                  <a:pt x="2553679" y="1602463"/>
                </a:cubicBezTo>
                <a:cubicBezTo>
                  <a:pt x="2509514" y="1481007"/>
                  <a:pt x="2513849" y="1513147"/>
                  <a:pt x="2463144" y="1403287"/>
                </a:cubicBezTo>
                <a:cubicBezTo>
                  <a:pt x="2439623" y="1352326"/>
                  <a:pt x="2389168" y="1225673"/>
                  <a:pt x="2354503" y="1167897"/>
                </a:cubicBezTo>
                <a:cubicBezTo>
                  <a:pt x="2335551" y="1136309"/>
                  <a:pt x="2310653" y="1108600"/>
                  <a:pt x="2291129" y="1077362"/>
                </a:cubicBezTo>
                <a:cubicBezTo>
                  <a:pt x="2265339" y="1036098"/>
                  <a:pt x="2246490" y="990560"/>
                  <a:pt x="2218701" y="950614"/>
                </a:cubicBezTo>
                <a:cubicBezTo>
                  <a:pt x="2197949" y="920783"/>
                  <a:pt x="2169537" y="897050"/>
                  <a:pt x="2146273" y="869133"/>
                </a:cubicBezTo>
                <a:cubicBezTo>
                  <a:pt x="2056690" y="761633"/>
                  <a:pt x="2080979" y="767625"/>
                  <a:pt x="1956150" y="642796"/>
                </a:cubicBezTo>
                <a:cubicBezTo>
                  <a:pt x="1941061" y="627707"/>
                  <a:pt x="1927954" y="610332"/>
                  <a:pt x="1910883" y="597529"/>
                </a:cubicBezTo>
                <a:cubicBezTo>
                  <a:pt x="1879405" y="573920"/>
                  <a:pt x="1844662" y="555008"/>
                  <a:pt x="1811295" y="534154"/>
                </a:cubicBezTo>
                <a:cubicBezTo>
                  <a:pt x="1768292" y="507277"/>
                  <a:pt x="1767405" y="505546"/>
                  <a:pt x="1720760" y="488887"/>
                </a:cubicBezTo>
                <a:cubicBezTo>
                  <a:pt x="1693798" y="479258"/>
                  <a:pt x="1667824" y="463923"/>
                  <a:pt x="1639279" y="461727"/>
                </a:cubicBezTo>
                <a:lnTo>
                  <a:pt x="1521584" y="452673"/>
                </a:lnTo>
                <a:cubicBezTo>
                  <a:pt x="1406907" y="458709"/>
                  <a:pt x="1292007" y="461437"/>
                  <a:pt x="1177552" y="470780"/>
                </a:cubicBezTo>
                <a:cubicBezTo>
                  <a:pt x="1143924" y="473525"/>
                  <a:pt x="1109710" y="477459"/>
                  <a:pt x="1077964" y="488887"/>
                </a:cubicBezTo>
                <a:cubicBezTo>
                  <a:pt x="1033520" y="504887"/>
                  <a:pt x="990519" y="526059"/>
                  <a:pt x="951216" y="552261"/>
                </a:cubicBezTo>
                <a:cubicBezTo>
                  <a:pt x="942162" y="558297"/>
                  <a:pt x="931749" y="562674"/>
                  <a:pt x="924055" y="570368"/>
                </a:cubicBezTo>
                <a:cubicBezTo>
                  <a:pt x="886391" y="608032"/>
                  <a:pt x="860081" y="651240"/>
                  <a:pt x="833521" y="697117"/>
                </a:cubicBezTo>
                <a:cubicBezTo>
                  <a:pt x="814575" y="729842"/>
                  <a:pt x="794987" y="762345"/>
                  <a:pt x="779200" y="796705"/>
                </a:cubicBezTo>
                <a:cubicBezTo>
                  <a:pt x="687881" y="995458"/>
                  <a:pt x="691510" y="996402"/>
                  <a:pt x="634344" y="1167897"/>
                </a:cubicBezTo>
                <a:cubicBezTo>
                  <a:pt x="587978" y="1446092"/>
                  <a:pt x="659902" y="1047237"/>
                  <a:pt x="525703" y="1557196"/>
                </a:cubicBezTo>
                <a:lnTo>
                  <a:pt x="480436" y="1729212"/>
                </a:lnTo>
                <a:cubicBezTo>
                  <a:pt x="474400" y="1816729"/>
                  <a:pt x="472885" y="1904675"/>
                  <a:pt x="462329" y="1991762"/>
                </a:cubicBezTo>
                <a:lnTo>
                  <a:pt x="426115" y="2290527"/>
                </a:lnTo>
                <a:cubicBezTo>
                  <a:pt x="429133" y="2734147"/>
                  <a:pt x="429588" y="3177791"/>
                  <a:pt x="435168" y="3621386"/>
                </a:cubicBezTo>
                <a:cubicBezTo>
                  <a:pt x="435625" y="3657723"/>
                  <a:pt x="439892" y="3693947"/>
                  <a:pt x="444222" y="3730028"/>
                </a:cubicBezTo>
                <a:cubicBezTo>
                  <a:pt x="448951" y="3769438"/>
                  <a:pt x="456293" y="3808491"/>
                  <a:pt x="462329" y="3847723"/>
                </a:cubicBezTo>
                <a:cubicBezTo>
                  <a:pt x="465347" y="3965418"/>
                  <a:pt x="462842" y="4083384"/>
                  <a:pt x="471382" y="4200808"/>
                </a:cubicBezTo>
                <a:cubicBezTo>
                  <a:pt x="474945" y="4249805"/>
                  <a:pt x="492868" y="4296865"/>
                  <a:pt x="498542" y="4345663"/>
                </a:cubicBezTo>
                <a:cubicBezTo>
                  <a:pt x="507979" y="4426821"/>
                  <a:pt x="505094" y="4509224"/>
                  <a:pt x="516649" y="4590107"/>
                </a:cubicBezTo>
                <a:cubicBezTo>
                  <a:pt x="522121" y="4628408"/>
                  <a:pt x="585606" y="4928345"/>
                  <a:pt x="607184" y="5006566"/>
                </a:cubicBezTo>
                <a:cubicBezTo>
                  <a:pt x="617335" y="5043364"/>
                  <a:pt x="632172" y="5078723"/>
                  <a:pt x="643398" y="5115208"/>
                </a:cubicBezTo>
                <a:cubicBezTo>
                  <a:pt x="656320" y="5157205"/>
                  <a:pt x="668955" y="5199328"/>
                  <a:pt x="679612" y="5241956"/>
                </a:cubicBezTo>
                <a:cubicBezTo>
                  <a:pt x="690092" y="5283875"/>
                  <a:pt x="694902" y="5327159"/>
                  <a:pt x="706772" y="5368705"/>
                </a:cubicBezTo>
                <a:cubicBezTo>
                  <a:pt x="719097" y="5411842"/>
                  <a:pt x="736950" y="5453204"/>
                  <a:pt x="752039" y="5495453"/>
                </a:cubicBezTo>
                <a:cubicBezTo>
                  <a:pt x="755057" y="5516578"/>
                  <a:pt x="755231" y="5538310"/>
                  <a:pt x="761093" y="5558828"/>
                </a:cubicBezTo>
                <a:cubicBezTo>
                  <a:pt x="780761" y="5627667"/>
                  <a:pt x="873572" y="5762113"/>
                  <a:pt x="887841" y="5794218"/>
                </a:cubicBezTo>
                <a:cubicBezTo>
                  <a:pt x="949768" y="5933553"/>
                  <a:pt x="910985" y="5863888"/>
                  <a:pt x="1050804" y="6038661"/>
                </a:cubicBezTo>
                <a:cubicBezTo>
                  <a:pt x="1068185" y="6060387"/>
                  <a:pt x="1083399" y="6084655"/>
                  <a:pt x="1105125" y="6102036"/>
                </a:cubicBezTo>
                <a:cubicBezTo>
                  <a:pt x="1120214" y="6114107"/>
                  <a:pt x="1136094" y="6125251"/>
                  <a:pt x="1150392" y="6138249"/>
                </a:cubicBezTo>
                <a:cubicBezTo>
                  <a:pt x="1169340" y="6155474"/>
                  <a:pt x="1181809" y="6181118"/>
                  <a:pt x="1204713" y="6192570"/>
                </a:cubicBezTo>
                <a:cubicBezTo>
                  <a:pt x="1249960" y="6215194"/>
                  <a:pt x="1349568" y="6237838"/>
                  <a:pt x="1349568" y="6237838"/>
                </a:cubicBezTo>
                <a:lnTo>
                  <a:pt x="1612119" y="6228784"/>
                </a:lnTo>
                <a:cubicBezTo>
                  <a:pt x="1663878" y="6219947"/>
                  <a:pt x="1732866" y="6160679"/>
                  <a:pt x="1784135" y="6138249"/>
                </a:cubicBezTo>
                <a:cubicBezTo>
                  <a:pt x="1810364" y="6126774"/>
                  <a:pt x="1839361" y="6122504"/>
                  <a:pt x="1865616" y="6111089"/>
                </a:cubicBezTo>
                <a:cubicBezTo>
                  <a:pt x="2101895" y="6008360"/>
                  <a:pt x="1910192" y="6075106"/>
                  <a:pt x="2046685" y="6029608"/>
                </a:cubicBezTo>
                <a:cubicBezTo>
                  <a:pt x="2061774" y="6017537"/>
                  <a:pt x="2076064" y="6004393"/>
                  <a:pt x="2091952" y="5993394"/>
                </a:cubicBezTo>
                <a:cubicBezTo>
                  <a:pt x="2115360" y="5977189"/>
                  <a:pt x="2142646" y="5966517"/>
                  <a:pt x="2164380" y="5948127"/>
                </a:cubicBezTo>
                <a:cubicBezTo>
                  <a:pt x="2182373" y="5932902"/>
                  <a:pt x="2193527" y="5911001"/>
                  <a:pt x="2209647" y="5893806"/>
                </a:cubicBezTo>
                <a:cubicBezTo>
                  <a:pt x="2238837" y="5862670"/>
                  <a:pt x="2275376" y="5838000"/>
                  <a:pt x="2300182" y="5803271"/>
                </a:cubicBezTo>
                <a:cubicBezTo>
                  <a:pt x="2315271" y="5782146"/>
                  <a:pt x="2332093" y="5762158"/>
                  <a:pt x="2345449" y="5739897"/>
                </a:cubicBezTo>
                <a:cubicBezTo>
                  <a:pt x="2359336" y="5716751"/>
                  <a:pt x="2366690" y="5689928"/>
                  <a:pt x="2381663" y="5667469"/>
                </a:cubicBezTo>
                <a:cubicBezTo>
                  <a:pt x="2391133" y="5653265"/>
                  <a:pt x="2407634" y="5644912"/>
                  <a:pt x="2417877" y="5631255"/>
                </a:cubicBezTo>
                <a:cubicBezTo>
                  <a:pt x="2434959" y="5608479"/>
                  <a:pt x="2449511" y="5583821"/>
                  <a:pt x="2463144" y="5558828"/>
                </a:cubicBezTo>
                <a:cubicBezTo>
                  <a:pt x="2467714" y="5550450"/>
                  <a:pt x="2467563" y="5540009"/>
                  <a:pt x="2472198" y="5531667"/>
                </a:cubicBezTo>
                <a:cubicBezTo>
                  <a:pt x="2497835" y="5485520"/>
                  <a:pt x="2534073" y="5444879"/>
                  <a:pt x="2553679" y="5395865"/>
                </a:cubicBezTo>
                <a:cubicBezTo>
                  <a:pt x="2559715" y="5380776"/>
                  <a:pt x="2563597" y="5364636"/>
                  <a:pt x="2571786" y="5350598"/>
                </a:cubicBezTo>
                <a:cubicBezTo>
                  <a:pt x="2584867" y="5328174"/>
                  <a:pt x="2604836" y="5310130"/>
                  <a:pt x="2617053" y="5287224"/>
                </a:cubicBezTo>
                <a:cubicBezTo>
                  <a:pt x="2629187" y="5264473"/>
                  <a:pt x="2634638" y="5238736"/>
                  <a:pt x="2644214" y="5214796"/>
                </a:cubicBezTo>
                <a:cubicBezTo>
                  <a:pt x="2652750" y="5193457"/>
                  <a:pt x="2661096" y="5171979"/>
                  <a:pt x="2671374" y="5151422"/>
                </a:cubicBezTo>
                <a:cubicBezTo>
                  <a:pt x="2710839" y="5072491"/>
                  <a:pt x="2716950" y="5081751"/>
                  <a:pt x="2743802" y="5006566"/>
                </a:cubicBezTo>
                <a:cubicBezTo>
                  <a:pt x="2751191" y="4985876"/>
                  <a:pt x="2754520" y="4963882"/>
                  <a:pt x="2761909" y="4943192"/>
                </a:cubicBezTo>
                <a:cubicBezTo>
                  <a:pt x="2813235" y="4799479"/>
                  <a:pt x="2764529" y="4954750"/>
                  <a:pt x="2816230" y="4825497"/>
                </a:cubicBezTo>
                <a:cubicBezTo>
                  <a:pt x="2827685" y="4796859"/>
                  <a:pt x="2852908" y="4714998"/>
                  <a:pt x="2861497" y="4680642"/>
                </a:cubicBezTo>
                <a:cubicBezTo>
                  <a:pt x="2878567" y="4612360"/>
                  <a:pt x="2880015" y="4600603"/>
                  <a:pt x="2888657" y="4535786"/>
                </a:cubicBezTo>
                <a:cubicBezTo>
                  <a:pt x="2890688" y="4520553"/>
                  <a:pt x="2902751" y="4418711"/>
                  <a:pt x="2906764" y="4399984"/>
                </a:cubicBezTo>
                <a:cubicBezTo>
                  <a:pt x="2911367" y="4378502"/>
                  <a:pt x="2920268" y="4358092"/>
                  <a:pt x="2924871" y="4336610"/>
                </a:cubicBezTo>
                <a:cubicBezTo>
                  <a:pt x="2929342" y="4315745"/>
                  <a:pt x="2930680" y="4294327"/>
                  <a:pt x="2933925" y="4273236"/>
                </a:cubicBezTo>
                <a:cubicBezTo>
                  <a:pt x="2936716" y="4255093"/>
                  <a:pt x="2939960" y="4237022"/>
                  <a:pt x="2942978" y="4218915"/>
                </a:cubicBezTo>
                <a:cubicBezTo>
                  <a:pt x="2945996" y="4146487"/>
                  <a:pt x="2944636" y="4073744"/>
                  <a:pt x="2952032" y="4001632"/>
                </a:cubicBezTo>
                <a:cubicBezTo>
                  <a:pt x="2956742" y="3955709"/>
                  <a:pt x="2976558" y="3911919"/>
                  <a:pt x="2979192" y="3865830"/>
                </a:cubicBezTo>
                <a:cubicBezTo>
                  <a:pt x="2988662" y="3700093"/>
                  <a:pt x="2983435" y="3533827"/>
                  <a:pt x="2988245" y="3367889"/>
                </a:cubicBezTo>
                <a:cubicBezTo>
                  <a:pt x="2989472" y="3325550"/>
                  <a:pt x="2994281" y="3283390"/>
                  <a:pt x="2997299" y="3241141"/>
                </a:cubicBezTo>
                <a:cubicBezTo>
                  <a:pt x="2991263" y="3123446"/>
                  <a:pt x="2987356" y="3005622"/>
                  <a:pt x="2979192" y="2888055"/>
                </a:cubicBezTo>
                <a:cubicBezTo>
                  <a:pt x="2972645" y="2793785"/>
                  <a:pt x="2961935" y="2607342"/>
                  <a:pt x="2933925" y="2489703"/>
                </a:cubicBezTo>
                <a:cubicBezTo>
                  <a:pt x="2885217" y="2285134"/>
                  <a:pt x="2930308" y="2518692"/>
                  <a:pt x="2870550" y="2299580"/>
                </a:cubicBezTo>
                <a:cubicBezTo>
                  <a:pt x="2826792" y="2139135"/>
                  <a:pt x="2884212" y="2259030"/>
                  <a:pt x="2816230" y="2100404"/>
                </a:cubicBezTo>
                <a:cubicBezTo>
                  <a:pt x="2802939" y="2069392"/>
                  <a:pt x="2784253" y="2040881"/>
                  <a:pt x="2770962" y="2009869"/>
                </a:cubicBezTo>
                <a:cubicBezTo>
                  <a:pt x="2757048" y="1977402"/>
                  <a:pt x="2748662" y="1942748"/>
                  <a:pt x="2734748" y="1910281"/>
                </a:cubicBezTo>
                <a:cubicBezTo>
                  <a:pt x="2721457" y="1879269"/>
                  <a:pt x="2702012" y="1851073"/>
                  <a:pt x="2689481" y="1819746"/>
                </a:cubicBezTo>
                <a:cubicBezTo>
                  <a:pt x="2677780" y="1790493"/>
                  <a:pt x="2676411" y="1757392"/>
                  <a:pt x="2662321" y="1729212"/>
                </a:cubicBezTo>
                <a:cubicBezTo>
                  <a:pt x="2645847" y="1696264"/>
                  <a:pt x="2618336" y="1669999"/>
                  <a:pt x="2598946" y="1638677"/>
                </a:cubicBezTo>
                <a:cubicBezTo>
                  <a:pt x="2579043" y="1606526"/>
                  <a:pt x="2564927" y="1570990"/>
                  <a:pt x="2544626" y="1539089"/>
                </a:cubicBezTo>
                <a:cubicBezTo>
                  <a:pt x="2522589" y="1504459"/>
                  <a:pt x="2493473" y="1474604"/>
                  <a:pt x="2472198" y="1439501"/>
                </a:cubicBezTo>
                <a:cubicBezTo>
                  <a:pt x="2433001" y="1374826"/>
                  <a:pt x="2406925" y="1302281"/>
                  <a:pt x="2363556" y="1240325"/>
                </a:cubicBezTo>
                <a:cubicBezTo>
                  <a:pt x="2342431" y="1210147"/>
                  <a:pt x="2320039" y="1180817"/>
                  <a:pt x="2300182" y="1149790"/>
                </a:cubicBezTo>
                <a:cubicBezTo>
                  <a:pt x="2271725" y="1105326"/>
                  <a:pt x="2246149" y="1059081"/>
                  <a:pt x="2218701" y="1013988"/>
                </a:cubicBezTo>
                <a:cubicBezTo>
                  <a:pt x="2203898" y="989669"/>
                  <a:pt x="2189982" y="964727"/>
                  <a:pt x="2173434" y="941560"/>
                </a:cubicBezTo>
                <a:cubicBezTo>
                  <a:pt x="2158345" y="920435"/>
                  <a:pt x="2141772" y="900295"/>
                  <a:pt x="2128166" y="878186"/>
                </a:cubicBezTo>
                <a:cubicBezTo>
                  <a:pt x="2076239" y="793806"/>
                  <a:pt x="2127739" y="851414"/>
                  <a:pt x="2064792" y="760491"/>
                </a:cubicBezTo>
                <a:cubicBezTo>
                  <a:pt x="2051376" y="741112"/>
                  <a:pt x="2033896" y="724852"/>
                  <a:pt x="2019525" y="706170"/>
                </a:cubicBezTo>
                <a:cubicBezTo>
                  <a:pt x="2003697" y="685593"/>
                  <a:pt x="1990085" y="663373"/>
                  <a:pt x="1974257" y="642796"/>
                </a:cubicBezTo>
                <a:cubicBezTo>
                  <a:pt x="1959886" y="624114"/>
                  <a:pt x="1943132" y="607331"/>
                  <a:pt x="1928990" y="588475"/>
                </a:cubicBezTo>
                <a:cubicBezTo>
                  <a:pt x="1915933" y="571065"/>
                  <a:pt x="1905833" y="551564"/>
                  <a:pt x="1892776" y="534154"/>
                </a:cubicBezTo>
                <a:cubicBezTo>
                  <a:pt x="1878634" y="515298"/>
                  <a:pt x="1861880" y="498516"/>
                  <a:pt x="1847509" y="479834"/>
                </a:cubicBezTo>
                <a:cubicBezTo>
                  <a:pt x="1796985" y="414153"/>
                  <a:pt x="1801411" y="401310"/>
                  <a:pt x="1729814" y="344032"/>
                </a:cubicBezTo>
                <a:cubicBezTo>
                  <a:pt x="1699636" y="319889"/>
                  <a:pt x="1666606" y="298932"/>
                  <a:pt x="1639279" y="271604"/>
                </a:cubicBezTo>
                <a:cubicBezTo>
                  <a:pt x="1615540" y="247864"/>
                  <a:pt x="1596333" y="226656"/>
                  <a:pt x="1566851" y="208230"/>
                </a:cubicBezTo>
                <a:cubicBezTo>
                  <a:pt x="1558758" y="203172"/>
                  <a:pt x="1548744" y="202194"/>
                  <a:pt x="1539691" y="199176"/>
                </a:cubicBezTo>
                <a:cubicBezTo>
                  <a:pt x="1508690" y="173342"/>
                  <a:pt x="1468015" y="136178"/>
                  <a:pt x="1431049" y="117695"/>
                </a:cubicBezTo>
                <a:cubicBezTo>
                  <a:pt x="1409004" y="106672"/>
                  <a:pt x="1366509" y="97033"/>
                  <a:pt x="1340515" y="90535"/>
                </a:cubicBezTo>
                <a:cubicBezTo>
                  <a:pt x="1283176" y="102606"/>
                  <a:pt x="1223631" y="106901"/>
                  <a:pt x="1168499" y="126748"/>
                </a:cubicBezTo>
                <a:cubicBezTo>
                  <a:pt x="1146322" y="134732"/>
                  <a:pt x="1133034" y="157874"/>
                  <a:pt x="1114178" y="172016"/>
                </a:cubicBezTo>
                <a:cubicBezTo>
                  <a:pt x="1066378" y="207866"/>
                  <a:pt x="986474" y="256914"/>
                  <a:pt x="942162" y="298764"/>
                </a:cubicBezTo>
                <a:cubicBezTo>
                  <a:pt x="912645" y="326641"/>
                  <a:pt x="888931" y="360138"/>
                  <a:pt x="860681" y="389299"/>
                </a:cubicBezTo>
                <a:cubicBezTo>
                  <a:pt x="795351" y="456736"/>
                  <a:pt x="661505" y="588475"/>
                  <a:pt x="661505" y="588475"/>
                </a:cubicBezTo>
                <a:cubicBezTo>
                  <a:pt x="517978" y="947290"/>
                  <a:pt x="644527" y="609982"/>
                  <a:pt x="552863" y="905346"/>
                </a:cubicBezTo>
                <a:cubicBezTo>
                  <a:pt x="539566" y="948193"/>
                  <a:pt x="519400" y="988813"/>
                  <a:pt x="507596" y="1032095"/>
                </a:cubicBezTo>
                <a:cubicBezTo>
                  <a:pt x="451767" y="1236804"/>
                  <a:pt x="488444" y="1184856"/>
                  <a:pt x="435168" y="1403287"/>
                </a:cubicBezTo>
                <a:cubicBezTo>
                  <a:pt x="420920" y="1461704"/>
                  <a:pt x="398954" y="1517964"/>
                  <a:pt x="380847" y="1575303"/>
                </a:cubicBezTo>
                <a:cubicBezTo>
                  <a:pt x="371794" y="1638677"/>
                  <a:pt x="359756" y="1701697"/>
                  <a:pt x="353687" y="1765426"/>
                </a:cubicBezTo>
                <a:cubicBezTo>
                  <a:pt x="347672" y="1828586"/>
                  <a:pt x="351640" y="1892490"/>
                  <a:pt x="344634" y="1955548"/>
                </a:cubicBezTo>
                <a:cubicBezTo>
                  <a:pt x="339536" y="2001429"/>
                  <a:pt x="326111" y="2046001"/>
                  <a:pt x="317473" y="2091350"/>
                </a:cubicBezTo>
                <a:cubicBezTo>
                  <a:pt x="314038" y="2109383"/>
                  <a:pt x="311438" y="2127564"/>
                  <a:pt x="308420" y="2145671"/>
                </a:cubicBezTo>
                <a:cubicBezTo>
                  <a:pt x="305402" y="2199992"/>
                  <a:pt x="302985" y="2254350"/>
                  <a:pt x="299366" y="2308634"/>
                </a:cubicBezTo>
                <a:cubicBezTo>
                  <a:pt x="296949" y="2344893"/>
                  <a:pt x="290313" y="2380936"/>
                  <a:pt x="290313" y="2417275"/>
                </a:cubicBezTo>
                <a:cubicBezTo>
                  <a:pt x="290313" y="3912047"/>
                  <a:pt x="142427" y="3440293"/>
                  <a:pt x="326527" y="3992578"/>
                </a:cubicBezTo>
                <a:cubicBezTo>
                  <a:pt x="347983" y="4217864"/>
                  <a:pt x="322879" y="4122873"/>
                  <a:pt x="380847" y="4282289"/>
                </a:cubicBezTo>
                <a:cubicBezTo>
                  <a:pt x="398165" y="4455459"/>
                  <a:pt x="372383" y="4293110"/>
                  <a:pt x="426115" y="4454305"/>
                </a:cubicBezTo>
                <a:cubicBezTo>
                  <a:pt x="434913" y="4480700"/>
                  <a:pt x="437474" y="4508794"/>
                  <a:pt x="444222" y="4535786"/>
                </a:cubicBezTo>
                <a:cubicBezTo>
                  <a:pt x="452567" y="4569167"/>
                  <a:pt x="463037" y="4601993"/>
                  <a:pt x="471382" y="4635374"/>
                </a:cubicBezTo>
                <a:cubicBezTo>
                  <a:pt x="478130" y="4662366"/>
                  <a:pt x="478895" y="4691128"/>
                  <a:pt x="489489" y="4716855"/>
                </a:cubicBezTo>
                <a:cubicBezTo>
                  <a:pt x="500329" y="4743181"/>
                  <a:pt x="522024" y="4763819"/>
                  <a:pt x="534756" y="4789283"/>
                </a:cubicBezTo>
                <a:cubicBezTo>
                  <a:pt x="549292" y="4818355"/>
                  <a:pt x="559557" y="4849384"/>
                  <a:pt x="570970" y="4879818"/>
                </a:cubicBezTo>
                <a:cubicBezTo>
                  <a:pt x="577672" y="4897689"/>
                  <a:pt x="583464" y="4915897"/>
                  <a:pt x="589077" y="4934139"/>
                </a:cubicBezTo>
                <a:cubicBezTo>
                  <a:pt x="596145" y="4957111"/>
                  <a:pt x="610044" y="5005857"/>
                  <a:pt x="616237" y="5033727"/>
                </a:cubicBezTo>
                <a:cubicBezTo>
                  <a:pt x="633742" y="5112500"/>
                  <a:pt x="621540" y="5091556"/>
                  <a:pt x="661505" y="5205743"/>
                </a:cubicBezTo>
                <a:cubicBezTo>
                  <a:pt x="668193" y="5224850"/>
                  <a:pt x="680879" y="5241376"/>
                  <a:pt x="688665" y="5260063"/>
                </a:cubicBezTo>
                <a:cubicBezTo>
                  <a:pt x="696006" y="5277681"/>
                  <a:pt x="697723" y="5297579"/>
                  <a:pt x="706772" y="5314384"/>
                </a:cubicBezTo>
                <a:cubicBezTo>
                  <a:pt x="719080" y="5337241"/>
                  <a:pt x="739822" y="5354852"/>
                  <a:pt x="752039" y="5377758"/>
                </a:cubicBezTo>
                <a:cubicBezTo>
                  <a:pt x="764173" y="5400509"/>
                  <a:pt x="768530" y="5426713"/>
                  <a:pt x="779200" y="5450186"/>
                </a:cubicBezTo>
                <a:cubicBezTo>
                  <a:pt x="789293" y="5472390"/>
                  <a:pt x="836023" y="5522204"/>
                  <a:pt x="842574" y="5531667"/>
                </a:cubicBezTo>
                <a:cubicBezTo>
                  <a:pt x="856423" y="5551672"/>
                  <a:pt x="863445" y="5576159"/>
                  <a:pt x="878788" y="5595042"/>
                </a:cubicBezTo>
                <a:cubicBezTo>
                  <a:pt x="903009" y="5624853"/>
                  <a:pt x="943091" y="5642168"/>
                  <a:pt x="960269" y="5676523"/>
                </a:cubicBezTo>
                <a:cubicBezTo>
                  <a:pt x="982689" y="5721362"/>
                  <a:pt x="979628" y="5718985"/>
                  <a:pt x="1014590" y="5767057"/>
                </a:cubicBezTo>
                <a:cubicBezTo>
                  <a:pt x="1053502" y="5820561"/>
                  <a:pt x="1042393" y="5796393"/>
                  <a:pt x="1068911" y="5839485"/>
                </a:cubicBezTo>
                <a:cubicBezTo>
                  <a:pt x="1087356" y="5869458"/>
                  <a:pt x="1112103" y="5896632"/>
                  <a:pt x="1123232" y="5930020"/>
                </a:cubicBezTo>
                <a:cubicBezTo>
                  <a:pt x="1135917" y="5968076"/>
                  <a:pt x="1130939" y="5959688"/>
                  <a:pt x="1159445" y="6002447"/>
                </a:cubicBezTo>
                <a:cubicBezTo>
                  <a:pt x="1167815" y="6015002"/>
                  <a:pt x="1175936" y="6027991"/>
                  <a:pt x="1186606" y="6038661"/>
                </a:cubicBezTo>
                <a:cubicBezTo>
                  <a:pt x="1197276" y="6049331"/>
                  <a:pt x="1210749" y="6056768"/>
                  <a:pt x="1222820" y="6065822"/>
                </a:cubicBezTo>
                <a:cubicBezTo>
                  <a:pt x="1241773" y="6103727"/>
                  <a:pt x="1243658" y="6113821"/>
                  <a:pt x="1277140" y="6147303"/>
                </a:cubicBezTo>
                <a:cubicBezTo>
                  <a:pt x="1284834" y="6154997"/>
                  <a:pt x="1295247" y="6159374"/>
                  <a:pt x="1304301" y="6165410"/>
                </a:cubicBezTo>
                <a:cubicBezTo>
                  <a:pt x="1337303" y="6214913"/>
                  <a:pt x="1303486" y="6173919"/>
                  <a:pt x="1358622" y="6210677"/>
                </a:cubicBezTo>
                <a:cubicBezTo>
                  <a:pt x="1383732" y="6227417"/>
                  <a:pt x="1404057" y="6251502"/>
                  <a:pt x="1431049" y="6264998"/>
                </a:cubicBezTo>
                <a:cubicBezTo>
                  <a:pt x="1482480" y="6290713"/>
                  <a:pt x="1550538" y="6326921"/>
                  <a:pt x="1603065" y="6337426"/>
                </a:cubicBezTo>
                <a:cubicBezTo>
                  <a:pt x="1618154" y="6340444"/>
                  <a:pt x="1633133" y="6344079"/>
                  <a:pt x="1648333" y="6346479"/>
                </a:cubicBezTo>
                <a:cubicBezTo>
                  <a:pt x="1690489" y="6353135"/>
                  <a:pt x="1775081" y="6364586"/>
                  <a:pt x="1775081" y="6364586"/>
                </a:cubicBezTo>
                <a:cubicBezTo>
                  <a:pt x="1906739" y="6408472"/>
                  <a:pt x="1867327" y="6402912"/>
                  <a:pt x="2110059" y="6364586"/>
                </a:cubicBezTo>
                <a:cubicBezTo>
                  <a:pt x="2130371" y="6361379"/>
                  <a:pt x="2208605" y="6302690"/>
                  <a:pt x="2227754" y="6292158"/>
                </a:cubicBezTo>
                <a:cubicBezTo>
                  <a:pt x="2362681" y="6217948"/>
                  <a:pt x="2329725" y="6252386"/>
                  <a:pt x="2435984" y="6174463"/>
                </a:cubicBezTo>
                <a:cubicBezTo>
                  <a:pt x="2469532" y="6149862"/>
                  <a:pt x="2507287" y="6114785"/>
                  <a:pt x="2535572" y="6083929"/>
                </a:cubicBezTo>
                <a:cubicBezTo>
                  <a:pt x="2554373" y="6063419"/>
                  <a:pt x="2571021" y="6040999"/>
                  <a:pt x="2589893" y="6020554"/>
                </a:cubicBezTo>
                <a:cubicBezTo>
                  <a:pt x="2622973" y="5984718"/>
                  <a:pt x="2662713" y="5953552"/>
                  <a:pt x="2689481" y="5911913"/>
                </a:cubicBezTo>
                <a:cubicBezTo>
                  <a:pt x="2704077" y="5889208"/>
                  <a:pt x="2712303" y="5862921"/>
                  <a:pt x="2725695" y="5839485"/>
                </a:cubicBezTo>
                <a:cubicBezTo>
                  <a:pt x="2736492" y="5820590"/>
                  <a:pt x="2751592" y="5804325"/>
                  <a:pt x="2761909" y="5785164"/>
                </a:cubicBezTo>
                <a:cubicBezTo>
                  <a:pt x="2772805" y="5764928"/>
                  <a:pt x="2779438" y="5742658"/>
                  <a:pt x="2789069" y="5721790"/>
                </a:cubicBezTo>
                <a:cubicBezTo>
                  <a:pt x="2797553" y="5703409"/>
                  <a:pt x="2808963" y="5686364"/>
                  <a:pt x="2816230" y="5667469"/>
                </a:cubicBezTo>
                <a:cubicBezTo>
                  <a:pt x="2824117" y="5646963"/>
                  <a:pt x="2825245" y="5624096"/>
                  <a:pt x="2834336" y="5604095"/>
                </a:cubicBezTo>
                <a:cubicBezTo>
                  <a:pt x="2855565" y="5557390"/>
                  <a:pt x="2887710" y="5515927"/>
                  <a:pt x="2906764" y="5468293"/>
                </a:cubicBezTo>
                <a:cubicBezTo>
                  <a:pt x="2912800" y="5453204"/>
                  <a:pt x="2918146" y="5437821"/>
                  <a:pt x="2924871" y="5423026"/>
                </a:cubicBezTo>
                <a:cubicBezTo>
                  <a:pt x="2933248" y="5404596"/>
                  <a:pt x="2944246" y="5387392"/>
                  <a:pt x="2952032" y="5368705"/>
                </a:cubicBezTo>
                <a:cubicBezTo>
                  <a:pt x="2959373" y="5351087"/>
                  <a:pt x="2963286" y="5332198"/>
                  <a:pt x="2970138" y="5314384"/>
                </a:cubicBezTo>
                <a:cubicBezTo>
                  <a:pt x="2978388" y="5292933"/>
                  <a:pt x="2988763" y="5272349"/>
                  <a:pt x="2997299" y="5251010"/>
                </a:cubicBezTo>
                <a:cubicBezTo>
                  <a:pt x="3000843" y="5242149"/>
                  <a:pt x="3002403" y="5232537"/>
                  <a:pt x="3006352" y="5223849"/>
                </a:cubicBezTo>
                <a:cubicBezTo>
                  <a:pt x="3017521" y="5199276"/>
                  <a:pt x="3030495" y="5175564"/>
                  <a:pt x="3042566" y="5151422"/>
                </a:cubicBezTo>
                <a:cubicBezTo>
                  <a:pt x="3043698" y="5144631"/>
                  <a:pt x="3056782" y="5062535"/>
                  <a:pt x="3060673" y="5051834"/>
                </a:cubicBezTo>
                <a:cubicBezTo>
                  <a:pt x="3067591" y="5032809"/>
                  <a:pt x="3078780" y="5015620"/>
                  <a:pt x="3087834" y="4997513"/>
                </a:cubicBezTo>
                <a:cubicBezTo>
                  <a:pt x="3090852" y="4979406"/>
                  <a:pt x="3091082" y="4960607"/>
                  <a:pt x="3096887" y="4943192"/>
                </a:cubicBezTo>
                <a:cubicBezTo>
                  <a:pt x="3103289" y="4923987"/>
                  <a:pt x="3115670" y="4907301"/>
                  <a:pt x="3124047" y="4888871"/>
                </a:cubicBezTo>
                <a:cubicBezTo>
                  <a:pt x="3188096" y="4747962"/>
                  <a:pt x="3087022" y="4953866"/>
                  <a:pt x="3169315" y="4789283"/>
                </a:cubicBezTo>
                <a:cubicBezTo>
                  <a:pt x="3181243" y="4729642"/>
                  <a:pt x="3186157" y="4707596"/>
                  <a:pt x="3196475" y="4635374"/>
                </a:cubicBezTo>
                <a:cubicBezTo>
                  <a:pt x="3217178" y="4490454"/>
                  <a:pt x="3207565" y="4550724"/>
                  <a:pt x="3223636" y="4454305"/>
                </a:cubicBezTo>
                <a:cubicBezTo>
                  <a:pt x="3220618" y="4164594"/>
                  <a:pt x="3222627" y="3874787"/>
                  <a:pt x="3214582" y="3585172"/>
                </a:cubicBezTo>
                <a:cubicBezTo>
                  <a:pt x="3213563" y="3548473"/>
                  <a:pt x="3201667" y="3512875"/>
                  <a:pt x="3196475" y="3476531"/>
                </a:cubicBezTo>
                <a:cubicBezTo>
                  <a:pt x="3190439" y="3434281"/>
                  <a:pt x="3184699" y="3391988"/>
                  <a:pt x="3178368" y="3349782"/>
                </a:cubicBezTo>
                <a:cubicBezTo>
                  <a:pt x="3166773" y="3272479"/>
                  <a:pt x="3169660" y="3312328"/>
                  <a:pt x="3160261" y="3223034"/>
                </a:cubicBezTo>
                <a:cubicBezTo>
                  <a:pt x="3156772" y="3189884"/>
                  <a:pt x="3156153" y="3156409"/>
                  <a:pt x="3151208" y="3123445"/>
                </a:cubicBezTo>
                <a:cubicBezTo>
                  <a:pt x="3147081" y="3095930"/>
                  <a:pt x="3138229" y="3069310"/>
                  <a:pt x="3133101" y="3041964"/>
                </a:cubicBezTo>
                <a:cubicBezTo>
                  <a:pt x="3128799" y="3019023"/>
                  <a:pt x="3117352" y="2926201"/>
                  <a:pt x="3114994" y="2906162"/>
                </a:cubicBezTo>
                <a:cubicBezTo>
                  <a:pt x="3111801" y="2879022"/>
                  <a:pt x="3110689" y="2851593"/>
                  <a:pt x="3105940" y="2824681"/>
                </a:cubicBezTo>
                <a:cubicBezTo>
                  <a:pt x="3101615" y="2800174"/>
                  <a:pt x="3093869" y="2776396"/>
                  <a:pt x="3087834" y="2752253"/>
                </a:cubicBezTo>
                <a:cubicBezTo>
                  <a:pt x="3084816" y="2725093"/>
                  <a:pt x="3081499" y="2697964"/>
                  <a:pt x="3078780" y="2670772"/>
                </a:cubicBezTo>
                <a:cubicBezTo>
                  <a:pt x="3075463" y="2637605"/>
                  <a:pt x="3073216" y="2604334"/>
                  <a:pt x="3069727" y="2571184"/>
                </a:cubicBezTo>
                <a:cubicBezTo>
                  <a:pt x="3067180" y="2546987"/>
                  <a:pt x="3067930" y="2521979"/>
                  <a:pt x="3060673" y="2498756"/>
                </a:cubicBezTo>
                <a:cubicBezTo>
                  <a:pt x="3052622" y="2472993"/>
                  <a:pt x="3034242" y="2451486"/>
                  <a:pt x="3024459" y="2426329"/>
                </a:cubicBezTo>
                <a:cubicBezTo>
                  <a:pt x="3013039" y="2396964"/>
                  <a:pt x="3008362" y="2365295"/>
                  <a:pt x="2997299" y="2335794"/>
                </a:cubicBezTo>
                <a:cubicBezTo>
                  <a:pt x="2981159" y="2292754"/>
                  <a:pt x="2960279" y="2251631"/>
                  <a:pt x="2942978" y="2209045"/>
                </a:cubicBezTo>
                <a:cubicBezTo>
                  <a:pt x="2921041" y="2155047"/>
                  <a:pt x="2902965" y="2099480"/>
                  <a:pt x="2879604" y="2046083"/>
                </a:cubicBezTo>
                <a:cubicBezTo>
                  <a:pt x="2858479" y="1997798"/>
                  <a:pt x="2839800" y="1948368"/>
                  <a:pt x="2816230" y="1901228"/>
                </a:cubicBezTo>
                <a:cubicBezTo>
                  <a:pt x="2807176" y="1883121"/>
                  <a:pt x="2796177" y="1865862"/>
                  <a:pt x="2789069" y="1846907"/>
                </a:cubicBezTo>
                <a:cubicBezTo>
                  <a:pt x="2778006" y="1817406"/>
                  <a:pt x="2773610" y="1785626"/>
                  <a:pt x="2761909" y="1756372"/>
                </a:cubicBezTo>
                <a:cubicBezTo>
                  <a:pt x="2755374" y="1740034"/>
                  <a:pt x="2743174" y="1726553"/>
                  <a:pt x="2734748" y="1711105"/>
                </a:cubicBezTo>
                <a:cubicBezTo>
                  <a:pt x="2725054" y="1693333"/>
                  <a:pt x="2716071" y="1675165"/>
                  <a:pt x="2707588" y="1656784"/>
                </a:cubicBezTo>
                <a:cubicBezTo>
                  <a:pt x="2635497" y="1500584"/>
                  <a:pt x="2729250" y="1687959"/>
                  <a:pt x="2644214" y="1530036"/>
                </a:cubicBezTo>
                <a:cubicBezTo>
                  <a:pt x="2634616" y="1512212"/>
                  <a:pt x="2627469" y="1493074"/>
                  <a:pt x="2617053" y="1475715"/>
                </a:cubicBezTo>
                <a:cubicBezTo>
                  <a:pt x="2609290" y="1462776"/>
                  <a:pt x="2598263" y="1452056"/>
                  <a:pt x="2589893" y="1439501"/>
                </a:cubicBezTo>
                <a:cubicBezTo>
                  <a:pt x="2456469" y="1239363"/>
                  <a:pt x="2659688" y="1540736"/>
                  <a:pt x="2544626" y="1348966"/>
                </a:cubicBezTo>
                <a:cubicBezTo>
                  <a:pt x="2453635" y="1197314"/>
                  <a:pt x="2565510" y="1420450"/>
                  <a:pt x="2472198" y="1249378"/>
                </a:cubicBezTo>
                <a:cubicBezTo>
                  <a:pt x="2464416" y="1235111"/>
                  <a:pt x="2463298" y="1217503"/>
                  <a:pt x="2454091" y="1204111"/>
                </a:cubicBezTo>
                <a:cubicBezTo>
                  <a:pt x="2387616" y="1107420"/>
                  <a:pt x="2384299" y="1121290"/>
                  <a:pt x="2318289" y="1050202"/>
                </a:cubicBezTo>
                <a:cubicBezTo>
                  <a:pt x="2296460" y="1026694"/>
                  <a:pt x="2277599" y="1000458"/>
                  <a:pt x="2254915" y="977774"/>
                </a:cubicBezTo>
                <a:cubicBezTo>
                  <a:pt x="2235241" y="958100"/>
                  <a:pt x="2211929" y="942385"/>
                  <a:pt x="2191540" y="923453"/>
                </a:cubicBezTo>
                <a:cubicBezTo>
                  <a:pt x="2169648" y="903125"/>
                  <a:pt x="2151494" y="878742"/>
                  <a:pt x="2128166" y="860079"/>
                </a:cubicBezTo>
                <a:cubicBezTo>
                  <a:pt x="2090906" y="830271"/>
                  <a:pt x="2047731" y="808406"/>
                  <a:pt x="2010471" y="778598"/>
                </a:cubicBezTo>
                <a:cubicBezTo>
                  <a:pt x="1995382" y="766527"/>
                  <a:pt x="1981282" y="753103"/>
                  <a:pt x="1965204" y="742384"/>
                </a:cubicBezTo>
                <a:cubicBezTo>
                  <a:pt x="1953975" y="734898"/>
                  <a:pt x="1940708" y="730973"/>
                  <a:pt x="1928990" y="724277"/>
                </a:cubicBezTo>
                <a:cubicBezTo>
                  <a:pt x="1900339" y="707905"/>
                  <a:pt x="1884421" y="690850"/>
                  <a:pt x="1856562" y="669956"/>
                </a:cubicBezTo>
                <a:cubicBezTo>
                  <a:pt x="1837305" y="655513"/>
                  <a:pt x="1775839" y="610219"/>
                  <a:pt x="1747921" y="597529"/>
                </a:cubicBezTo>
                <a:cubicBezTo>
                  <a:pt x="1730545" y="589631"/>
                  <a:pt x="1711707" y="585458"/>
                  <a:pt x="1693600" y="579422"/>
                </a:cubicBezTo>
                <a:cubicBezTo>
                  <a:pt x="1654631" y="566432"/>
                  <a:pt x="1675702" y="572684"/>
                  <a:pt x="1630226" y="561315"/>
                </a:cubicBezTo>
                <a:cubicBezTo>
                  <a:pt x="1554780" y="579422"/>
                  <a:pt x="1474336" y="583122"/>
                  <a:pt x="1403889" y="615636"/>
                </a:cubicBezTo>
                <a:cubicBezTo>
                  <a:pt x="1356592" y="637466"/>
                  <a:pt x="1126279" y="873795"/>
                  <a:pt x="1114178" y="887240"/>
                </a:cubicBezTo>
                <a:cubicBezTo>
                  <a:pt x="968156" y="1049486"/>
                  <a:pt x="1093194" y="901797"/>
                  <a:pt x="960269" y="1086416"/>
                </a:cubicBezTo>
                <a:cubicBezTo>
                  <a:pt x="931348" y="1126584"/>
                  <a:pt x="896773" y="1162653"/>
                  <a:pt x="869735" y="1204111"/>
                </a:cubicBezTo>
                <a:cubicBezTo>
                  <a:pt x="851304" y="1232372"/>
                  <a:pt x="840953" y="1265207"/>
                  <a:pt x="824467" y="1294645"/>
                </a:cubicBezTo>
                <a:cubicBezTo>
                  <a:pt x="798673" y="1340705"/>
                  <a:pt x="767286" y="1383582"/>
                  <a:pt x="742986" y="1430447"/>
                </a:cubicBezTo>
                <a:cubicBezTo>
                  <a:pt x="724927" y="1465275"/>
                  <a:pt x="713740" y="1503278"/>
                  <a:pt x="697719" y="1539089"/>
                </a:cubicBezTo>
                <a:cubicBezTo>
                  <a:pt x="662429" y="1617972"/>
                  <a:pt x="616404" y="1692496"/>
                  <a:pt x="589077" y="1774479"/>
                </a:cubicBezTo>
                <a:cubicBezTo>
                  <a:pt x="561917" y="1855960"/>
                  <a:pt x="521716" y="1934203"/>
                  <a:pt x="507596" y="2018923"/>
                </a:cubicBezTo>
                <a:cubicBezTo>
                  <a:pt x="482579" y="2169025"/>
                  <a:pt x="502668" y="2093298"/>
                  <a:pt x="444222" y="2245259"/>
                </a:cubicBezTo>
                <a:cubicBezTo>
                  <a:pt x="438186" y="2278455"/>
                  <a:pt x="435939" y="2312569"/>
                  <a:pt x="426115" y="2344847"/>
                </a:cubicBezTo>
                <a:cubicBezTo>
                  <a:pt x="414692" y="2382379"/>
                  <a:pt x="390003" y="2415340"/>
                  <a:pt x="380847" y="2453489"/>
                </a:cubicBezTo>
                <a:cubicBezTo>
                  <a:pt x="371664" y="2491750"/>
                  <a:pt x="378010" y="2532331"/>
                  <a:pt x="371794" y="2571184"/>
                </a:cubicBezTo>
                <a:cubicBezTo>
                  <a:pt x="365897" y="2608044"/>
                  <a:pt x="353687" y="2643612"/>
                  <a:pt x="344634" y="2679826"/>
                </a:cubicBezTo>
                <a:cubicBezTo>
                  <a:pt x="338598" y="2746218"/>
                  <a:pt x="341518" y="2814044"/>
                  <a:pt x="326527" y="2879002"/>
                </a:cubicBezTo>
                <a:cubicBezTo>
                  <a:pt x="317473" y="2918234"/>
                  <a:pt x="307262" y="2957216"/>
                  <a:pt x="299366" y="2996697"/>
                </a:cubicBezTo>
                <a:cubicBezTo>
                  <a:pt x="292166" y="3032698"/>
                  <a:pt x="289058" y="3069463"/>
                  <a:pt x="281259" y="3105339"/>
                </a:cubicBezTo>
                <a:cubicBezTo>
                  <a:pt x="273950" y="3138962"/>
                  <a:pt x="263152" y="3171731"/>
                  <a:pt x="254099" y="3204927"/>
                </a:cubicBezTo>
                <a:cubicBezTo>
                  <a:pt x="251081" y="3241141"/>
                  <a:pt x="251546" y="3277815"/>
                  <a:pt x="245045" y="3313568"/>
                </a:cubicBezTo>
                <a:cubicBezTo>
                  <a:pt x="240326" y="3339521"/>
                  <a:pt x="199981" y="3457814"/>
                  <a:pt x="190725" y="3485584"/>
                </a:cubicBezTo>
                <a:cubicBezTo>
                  <a:pt x="158674" y="3774027"/>
                  <a:pt x="175605" y="3587413"/>
                  <a:pt x="199778" y="4209861"/>
                </a:cubicBezTo>
                <a:cubicBezTo>
                  <a:pt x="203533" y="4306547"/>
                  <a:pt x="210824" y="4403071"/>
                  <a:pt x="217885" y="4499572"/>
                </a:cubicBezTo>
                <a:cubicBezTo>
                  <a:pt x="219879" y="4526827"/>
                  <a:pt x="222445" y="4554097"/>
                  <a:pt x="226938" y="4581053"/>
                </a:cubicBezTo>
                <a:cubicBezTo>
                  <a:pt x="231512" y="4608498"/>
                  <a:pt x="239009" y="4635374"/>
                  <a:pt x="245045" y="4662535"/>
                </a:cubicBezTo>
                <a:cubicBezTo>
                  <a:pt x="252580" y="4775548"/>
                  <a:pt x="251099" y="4783398"/>
                  <a:pt x="263152" y="4879818"/>
                </a:cubicBezTo>
                <a:cubicBezTo>
                  <a:pt x="265799" y="4900992"/>
                  <a:pt x="268021" y="4922267"/>
                  <a:pt x="272206" y="4943192"/>
                </a:cubicBezTo>
                <a:cubicBezTo>
                  <a:pt x="277087" y="4967594"/>
                  <a:pt x="283901" y="4991575"/>
                  <a:pt x="290313" y="5015620"/>
                </a:cubicBezTo>
                <a:cubicBezTo>
                  <a:pt x="295974" y="5036848"/>
                  <a:pt x="299766" y="5058800"/>
                  <a:pt x="308420" y="5078994"/>
                </a:cubicBezTo>
                <a:cubicBezTo>
                  <a:pt x="318004" y="5101357"/>
                  <a:pt x="334438" y="5120277"/>
                  <a:pt x="344634" y="5142368"/>
                </a:cubicBezTo>
                <a:cubicBezTo>
                  <a:pt x="444227" y="5358156"/>
                  <a:pt x="267089" y="5020246"/>
                  <a:pt x="398954" y="5251010"/>
                </a:cubicBezTo>
                <a:cubicBezTo>
                  <a:pt x="412346" y="5274446"/>
                  <a:pt x="419479" y="5301474"/>
                  <a:pt x="435168" y="5323438"/>
                </a:cubicBezTo>
                <a:cubicBezTo>
                  <a:pt x="450052" y="5344275"/>
                  <a:pt x="473876" y="5357461"/>
                  <a:pt x="489489" y="5377758"/>
                </a:cubicBezTo>
                <a:cubicBezTo>
                  <a:pt x="504324" y="5397043"/>
                  <a:pt x="511809" y="5421160"/>
                  <a:pt x="525703" y="5441133"/>
                </a:cubicBezTo>
                <a:cubicBezTo>
                  <a:pt x="560170" y="5490680"/>
                  <a:pt x="598844" y="5537176"/>
                  <a:pt x="634344" y="5585988"/>
                </a:cubicBezTo>
                <a:cubicBezTo>
                  <a:pt x="647144" y="5603588"/>
                  <a:pt x="656626" y="5623591"/>
                  <a:pt x="670558" y="5640309"/>
                </a:cubicBezTo>
                <a:cubicBezTo>
                  <a:pt x="700736" y="5676523"/>
                  <a:pt x="740012" y="5706787"/>
                  <a:pt x="761093" y="5748950"/>
                </a:cubicBezTo>
                <a:cubicBezTo>
                  <a:pt x="801880" y="5830525"/>
                  <a:pt x="768885" y="5778850"/>
                  <a:pt x="824467" y="5839485"/>
                </a:cubicBezTo>
                <a:cubicBezTo>
                  <a:pt x="971498" y="5999883"/>
                  <a:pt x="820064" y="5847643"/>
                  <a:pt x="933109" y="5948127"/>
                </a:cubicBezTo>
                <a:cubicBezTo>
                  <a:pt x="945868" y="5959469"/>
                  <a:pt x="955484" y="5974346"/>
                  <a:pt x="969323" y="5984341"/>
                </a:cubicBezTo>
                <a:cubicBezTo>
                  <a:pt x="969526" y="5984488"/>
                  <a:pt x="1102522" y="6071810"/>
                  <a:pt x="1141338" y="6092982"/>
                </a:cubicBezTo>
                <a:cubicBezTo>
                  <a:pt x="1159110" y="6102676"/>
                  <a:pt x="1177887" y="6110449"/>
                  <a:pt x="1195659" y="6120143"/>
                </a:cubicBezTo>
                <a:cubicBezTo>
                  <a:pt x="1211107" y="6128569"/>
                  <a:pt x="1225545" y="6138757"/>
                  <a:pt x="1240927" y="6147303"/>
                </a:cubicBezTo>
                <a:cubicBezTo>
                  <a:pt x="1261865" y="6158935"/>
                  <a:pt x="1300507" y="6176947"/>
                  <a:pt x="1322408" y="6183517"/>
                </a:cubicBezTo>
                <a:cubicBezTo>
                  <a:pt x="1337147" y="6187939"/>
                  <a:pt x="1352586" y="6189552"/>
                  <a:pt x="1367675" y="6192570"/>
                </a:cubicBezTo>
                <a:cubicBezTo>
                  <a:pt x="1379746" y="6201624"/>
                  <a:pt x="1390393" y="6212983"/>
                  <a:pt x="1403889" y="6219731"/>
                </a:cubicBezTo>
                <a:cubicBezTo>
                  <a:pt x="1420960" y="6228267"/>
                  <a:pt x="1440273" y="6231315"/>
                  <a:pt x="1458210" y="6237838"/>
                </a:cubicBezTo>
                <a:cubicBezTo>
                  <a:pt x="1473483" y="6243392"/>
                  <a:pt x="1488941" y="6248676"/>
                  <a:pt x="1503477" y="6255944"/>
                </a:cubicBezTo>
                <a:cubicBezTo>
                  <a:pt x="1565646" y="6287028"/>
                  <a:pt x="1488563" y="6265636"/>
                  <a:pt x="1575905" y="6283105"/>
                </a:cubicBezTo>
                <a:cubicBezTo>
                  <a:pt x="1590994" y="6292158"/>
                  <a:pt x="1604101" y="6305997"/>
                  <a:pt x="1621172" y="6310265"/>
                </a:cubicBezTo>
                <a:cubicBezTo>
                  <a:pt x="1653510" y="6318349"/>
                  <a:pt x="1687434" y="6319999"/>
                  <a:pt x="1720760" y="6319319"/>
                </a:cubicBezTo>
                <a:cubicBezTo>
                  <a:pt x="1835572" y="6316976"/>
                  <a:pt x="1950115" y="6307248"/>
                  <a:pt x="2064792" y="6301212"/>
                </a:cubicBezTo>
                <a:cubicBezTo>
                  <a:pt x="2082899" y="6295176"/>
                  <a:pt x="2101495" y="6290446"/>
                  <a:pt x="2119113" y="6283105"/>
                </a:cubicBezTo>
                <a:cubicBezTo>
                  <a:pt x="2137800" y="6275319"/>
                  <a:pt x="2155004" y="6264321"/>
                  <a:pt x="2173434" y="6255944"/>
                </a:cubicBezTo>
                <a:cubicBezTo>
                  <a:pt x="2188229" y="6249219"/>
                  <a:pt x="2203612" y="6243873"/>
                  <a:pt x="2218701" y="6237838"/>
                </a:cubicBezTo>
                <a:cubicBezTo>
                  <a:pt x="2322562" y="6133974"/>
                  <a:pt x="2135768" y="6315047"/>
                  <a:pt x="2300182" y="6183517"/>
                </a:cubicBezTo>
                <a:cubicBezTo>
                  <a:pt x="2330176" y="6159522"/>
                  <a:pt x="2354503" y="6129196"/>
                  <a:pt x="2381663" y="6102036"/>
                </a:cubicBezTo>
                <a:cubicBezTo>
                  <a:pt x="2399770" y="6083929"/>
                  <a:pt x="2422810" y="6069673"/>
                  <a:pt x="2435984" y="6047715"/>
                </a:cubicBezTo>
                <a:cubicBezTo>
                  <a:pt x="2445037" y="6032626"/>
                  <a:pt x="2453697" y="6017293"/>
                  <a:pt x="2463144" y="6002447"/>
                </a:cubicBezTo>
                <a:cubicBezTo>
                  <a:pt x="2474827" y="5984088"/>
                  <a:pt x="2488393" y="5966924"/>
                  <a:pt x="2499358" y="5948127"/>
                </a:cubicBezTo>
                <a:cubicBezTo>
                  <a:pt x="2509559" y="5930640"/>
                  <a:pt x="2516825" y="5911578"/>
                  <a:pt x="2526519" y="5893806"/>
                </a:cubicBezTo>
                <a:cubicBezTo>
                  <a:pt x="2539114" y="5870715"/>
                  <a:pt x="2575777" y="5812677"/>
                  <a:pt x="2589893" y="5794218"/>
                </a:cubicBezTo>
                <a:cubicBezTo>
                  <a:pt x="2615947" y="5760147"/>
                  <a:pt x="2650094" y="5731870"/>
                  <a:pt x="2671374" y="5694630"/>
                </a:cubicBezTo>
                <a:cubicBezTo>
                  <a:pt x="2683445" y="5673505"/>
                  <a:pt x="2695937" y="5652615"/>
                  <a:pt x="2707588" y="5631255"/>
                </a:cubicBezTo>
                <a:cubicBezTo>
                  <a:pt x="2714051" y="5619407"/>
                  <a:pt x="2718449" y="5606428"/>
                  <a:pt x="2725695" y="5595042"/>
                </a:cubicBezTo>
                <a:cubicBezTo>
                  <a:pt x="2739632" y="5573140"/>
                  <a:pt x="2758082" y="5554207"/>
                  <a:pt x="2770962" y="5531667"/>
                </a:cubicBezTo>
                <a:cubicBezTo>
                  <a:pt x="2794398" y="5490654"/>
                  <a:pt x="2813211" y="5447168"/>
                  <a:pt x="2834336" y="5404919"/>
                </a:cubicBezTo>
                <a:cubicBezTo>
                  <a:pt x="2843390" y="5386812"/>
                  <a:pt x="2853522" y="5369205"/>
                  <a:pt x="2861497" y="5350598"/>
                </a:cubicBezTo>
                <a:cubicBezTo>
                  <a:pt x="2879604" y="5308348"/>
                  <a:pt x="2895261" y="5264962"/>
                  <a:pt x="2915818" y="5223849"/>
                </a:cubicBezTo>
                <a:lnTo>
                  <a:pt x="2952032" y="5151422"/>
                </a:lnTo>
                <a:cubicBezTo>
                  <a:pt x="2955050" y="5130297"/>
                  <a:pt x="2956900" y="5108972"/>
                  <a:pt x="2961085" y="5088047"/>
                </a:cubicBezTo>
                <a:cubicBezTo>
                  <a:pt x="2993641" y="4925264"/>
                  <a:pt x="2965673" y="5114842"/>
                  <a:pt x="2997299" y="4925085"/>
                </a:cubicBezTo>
                <a:cubicBezTo>
                  <a:pt x="3005864" y="4873693"/>
                  <a:pt x="3023903" y="4674368"/>
                  <a:pt x="3024459" y="4671588"/>
                </a:cubicBezTo>
                <a:lnTo>
                  <a:pt x="3042566" y="4581053"/>
                </a:lnTo>
                <a:cubicBezTo>
                  <a:pt x="3048602" y="4481465"/>
                  <a:pt x="3041106" y="4380122"/>
                  <a:pt x="3060673" y="4282289"/>
                </a:cubicBezTo>
                <a:cubicBezTo>
                  <a:pt x="3083660" y="4167352"/>
                  <a:pt x="3071316" y="4221611"/>
                  <a:pt x="3096887" y="4119327"/>
                </a:cubicBezTo>
                <a:cubicBezTo>
                  <a:pt x="3127838" y="3871704"/>
                  <a:pt x="3078297" y="4253735"/>
                  <a:pt x="3124047" y="3956364"/>
                </a:cubicBezTo>
                <a:cubicBezTo>
                  <a:pt x="3131446" y="3908269"/>
                  <a:pt x="3136356" y="3859823"/>
                  <a:pt x="3142154" y="3811509"/>
                </a:cubicBezTo>
                <a:cubicBezTo>
                  <a:pt x="3145364" y="3784763"/>
                  <a:pt x="3158693" y="3663020"/>
                  <a:pt x="3160261" y="3639493"/>
                </a:cubicBezTo>
                <a:cubicBezTo>
                  <a:pt x="3164281" y="3579195"/>
                  <a:pt x="3166297" y="3518780"/>
                  <a:pt x="3169315" y="3458424"/>
                </a:cubicBezTo>
                <a:cubicBezTo>
                  <a:pt x="3163279" y="3008768"/>
                  <a:pt x="3173526" y="2558599"/>
                  <a:pt x="3151208" y="2109457"/>
                </a:cubicBezTo>
                <a:cubicBezTo>
                  <a:pt x="3149199" y="2069019"/>
                  <a:pt x="3115616" y="2036712"/>
                  <a:pt x="3096887" y="2000816"/>
                </a:cubicBezTo>
                <a:cubicBezTo>
                  <a:pt x="3079396" y="1967291"/>
                  <a:pt x="3055488" y="1936765"/>
                  <a:pt x="3042566" y="1901228"/>
                </a:cubicBezTo>
                <a:cubicBezTo>
                  <a:pt x="3025703" y="1854855"/>
                  <a:pt x="2983554" y="1734192"/>
                  <a:pt x="2961085" y="1692998"/>
                </a:cubicBezTo>
                <a:cubicBezTo>
                  <a:pt x="2943446" y="1660659"/>
                  <a:pt x="2916168" y="1634343"/>
                  <a:pt x="2897711" y="1602463"/>
                </a:cubicBezTo>
                <a:cubicBezTo>
                  <a:pt x="2882819" y="1576741"/>
                  <a:pt x="2877644" y="1545936"/>
                  <a:pt x="2861497" y="1520982"/>
                </a:cubicBezTo>
                <a:cubicBezTo>
                  <a:pt x="2844070" y="1494049"/>
                  <a:pt x="2817371" y="1474218"/>
                  <a:pt x="2798123" y="1448554"/>
                </a:cubicBezTo>
                <a:cubicBezTo>
                  <a:pt x="2717863" y="1341542"/>
                  <a:pt x="2786897" y="1410005"/>
                  <a:pt x="2707588" y="1294645"/>
                </a:cubicBezTo>
                <a:cubicBezTo>
                  <a:pt x="2691826" y="1271718"/>
                  <a:pt x="2669720" y="1253708"/>
                  <a:pt x="2653267" y="1231271"/>
                </a:cubicBezTo>
                <a:cubicBezTo>
                  <a:pt x="2636431" y="1208313"/>
                  <a:pt x="2625785" y="1181074"/>
                  <a:pt x="2608000" y="1158843"/>
                </a:cubicBezTo>
                <a:cubicBezTo>
                  <a:pt x="2589337" y="1135515"/>
                  <a:pt x="2564192" y="1118045"/>
                  <a:pt x="2544626" y="1095469"/>
                </a:cubicBezTo>
                <a:cubicBezTo>
                  <a:pt x="2524861" y="1072664"/>
                  <a:pt x="2509625" y="1046225"/>
                  <a:pt x="2490305" y="1023042"/>
                </a:cubicBezTo>
                <a:cubicBezTo>
                  <a:pt x="2469365" y="997914"/>
                  <a:pt x="2395609" y="934610"/>
                  <a:pt x="2381663" y="923453"/>
                </a:cubicBezTo>
                <a:cubicBezTo>
                  <a:pt x="2361392" y="907236"/>
                  <a:pt x="2339889" y="892586"/>
                  <a:pt x="2318289" y="878186"/>
                </a:cubicBezTo>
                <a:cubicBezTo>
                  <a:pt x="2303648" y="868425"/>
                  <a:pt x="2286912" y="861829"/>
                  <a:pt x="2273022" y="851026"/>
                </a:cubicBezTo>
                <a:cubicBezTo>
                  <a:pt x="2205077" y="798180"/>
                  <a:pt x="2270721" y="825693"/>
                  <a:pt x="2182487" y="769544"/>
                </a:cubicBezTo>
                <a:cubicBezTo>
                  <a:pt x="2163267" y="757313"/>
                  <a:pt x="2101233" y="741352"/>
                  <a:pt x="2082899" y="733331"/>
                </a:cubicBezTo>
                <a:cubicBezTo>
                  <a:pt x="2051987" y="719807"/>
                  <a:pt x="2023956" y="699910"/>
                  <a:pt x="1992364" y="688063"/>
                </a:cubicBezTo>
                <a:cubicBezTo>
                  <a:pt x="1965146" y="677857"/>
                  <a:pt x="1897703" y="651547"/>
                  <a:pt x="1865616" y="642796"/>
                </a:cubicBezTo>
                <a:cubicBezTo>
                  <a:pt x="1850770" y="638747"/>
                  <a:pt x="1835437" y="636761"/>
                  <a:pt x="1820348" y="633743"/>
                </a:cubicBezTo>
                <a:cubicBezTo>
                  <a:pt x="1640107" y="561646"/>
                  <a:pt x="1762301" y="596514"/>
                  <a:pt x="1440103" y="606582"/>
                </a:cubicBezTo>
                <a:cubicBezTo>
                  <a:pt x="1414748" y="615034"/>
                  <a:pt x="1365713" y="630197"/>
                  <a:pt x="1340515" y="642796"/>
                </a:cubicBezTo>
                <a:cubicBezTo>
                  <a:pt x="1324776" y="650666"/>
                  <a:pt x="1310093" y="660509"/>
                  <a:pt x="1295247" y="669956"/>
                </a:cubicBezTo>
                <a:cubicBezTo>
                  <a:pt x="1263519" y="690147"/>
                  <a:pt x="1223582" y="716322"/>
                  <a:pt x="1195659" y="742384"/>
                </a:cubicBezTo>
                <a:cubicBezTo>
                  <a:pt x="1164459" y="771504"/>
                  <a:pt x="1128799" y="797408"/>
                  <a:pt x="1105125" y="832919"/>
                </a:cubicBezTo>
                <a:cubicBezTo>
                  <a:pt x="1093054" y="851026"/>
                  <a:pt x="1081968" y="869831"/>
                  <a:pt x="1068911" y="887240"/>
                </a:cubicBezTo>
                <a:cubicBezTo>
                  <a:pt x="1054769" y="906096"/>
                  <a:pt x="1037343" y="922380"/>
                  <a:pt x="1023643" y="941560"/>
                </a:cubicBezTo>
                <a:cubicBezTo>
                  <a:pt x="1007095" y="964727"/>
                  <a:pt x="991936" y="988954"/>
                  <a:pt x="978376" y="1013988"/>
                </a:cubicBezTo>
                <a:cubicBezTo>
                  <a:pt x="952664" y="1061456"/>
                  <a:pt x="937325" y="1114914"/>
                  <a:pt x="905948" y="1158843"/>
                </a:cubicBezTo>
                <a:cubicBezTo>
                  <a:pt x="869464" y="1209921"/>
                  <a:pt x="846661" y="1239096"/>
                  <a:pt x="815414" y="1294645"/>
                </a:cubicBezTo>
                <a:cubicBezTo>
                  <a:pt x="802181" y="1318171"/>
                  <a:pt x="790693" y="1342650"/>
                  <a:pt x="779200" y="1367073"/>
                </a:cubicBezTo>
                <a:cubicBezTo>
                  <a:pt x="755690" y="1417032"/>
                  <a:pt x="733316" y="1468511"/>
                  <a:pt x="715826" y="1520982"/>
                </a:cubicBezTo>
                <a:cubicBezTo>
                  <a:pt x="661568" y="1683755"/>
                  <a:pt x="712674" y="1538854"/>
                  <a:pt x="670558" y="1702051"/>
                </a:cubicBezTo>
                <a:cubicBezTo>
                  <a:pt x="654088" y="1765870"/>
                  <a:pt x="633579" y="1828586"/>
                  <a:pt x="616237" y="1892174"/>
                </a:cubicBezTo>
                <a:cubicBezTo>
                  <a:pt x="607184" y="1925370"/>
                  <a:pt x="597422" y="1958381"/>
                  <a:pt x="589077" y="1991762"/>
                </a:cubicBezTo>
                <a:cubicBezTo>
                  <a:pt x="579312" y="2030823"/>
                  <a:pt x="573191" y="2070805"/>
                  <a:pt x="561917" y="2109457"/>
                </a:cubicBezTo>
                <a:cubicBezTo>
                  <a:pt x="552027" y="2143367"/>
                  <a:pt x="535593" y="2175135"/>
                  <a:pt x="525703" y="2209045"/>
                </a:cubicBezTo>
                <a:cubicBezTo>
                  <a:pt x="514429" y="2247698"/>
                  <a:pt x="509903" y="2288114"/>
                  <a:pt x="498542" y="2326741"/>
                </a:cubicBezTo>
                <a:cubicBezTo>
                  <a:pt x="479693" y="2390829"/>
                  <a:pt x="435168" y="2516863"/>
                  <a:pt x="435168" y="2516863"/>
                </a:cubicBezTo>
                <a:cubicBezTo>
                  <a:pt x="432150" y="2550059"/>
                  <a:pt x="431060" y="2583487"/>
                  <a:pt x="426115" y="2616451"/>
                </a:cubicBezTo>
                <a:cubicBezTo>
                  <a:pt x="421988" y="2643966"/>
                  <a:pt x="413740" y="2670707"/>
                  <a:pt x="408008" y="2697933"/>
                </a:cubicBezTo>
                <a:cubicBezTo>
                  <a:pt x="401668" y="2728049"/>
                  <a:pt x="395174" y="2758146"/>
                  <a:pt x="389901" y="2788467"/>
                </a:cubicBezTo>
                <a:cubicBezTo>
                  <a:pt x="342620" y="3060328"/>
                  <a:pt x="409885" y="2725232"/>
                  <a:pt x="335580" y="3078178"/>
                </a:cubicBezTo>
                <a:cubicBezTo>
                  <a:pt x="324355" y="3196039"/>
                  <a:pt x="306601" y="3349216"/>
                  <a:pt x="308420" y="3467477"/>
                </a:cubicBezTo>
                <a:cubicBezTo>
                  <a:pt x="313436" y="3793489"/>
                  <a:pt x="324718" y="4119382"/>
                  <a:pt x="335580" y="4445251"/>
                </a:cubicBezTo>
                <a:cubicBezTo>
                  <a:pt x="336791" y="4481570"/>
                  <a:pt x="338408" y="4518091"/>
                  <a:pt x="344634" y="4553893"/>
                </a:cubicBezTo>
                <a:cubicBezTo>
                  <a:pt x="350530" y="4587793"/>
                  <a:pt x="364654" y="4619822"/>
                  <a:pt x="371794" y="4653481"/>
                </a:cubicBezTo>
                <a:cubicBezTo>
                  <a:pt x="393690" y="4756705"/>
                  <a:pt x="400692" y="4853742"/>
                  <a:pt x="435168" y="4952245"/>
                </a:cubicBezTo>
                <a:cubicBezTo>
                  <a:pt x="463432" y="5033000"/>
                  <a:pt x="486801" y="5052519"/>
                  <a:pt x="525703" y="5133315"/>
                </a:cubicBezTo>
                <a:cubicBezTo>
                  <a:pt x="548413" y="5180481"/>
                  <a:pt x="586203" y="5287798"/>
                  <a:pt x="625291" y="5341544"/>
                </a:cubicBezTo>
                <a:cubicBezTo>
                  <a:pt x="635332" y="5355350"/>
                  <a:pt x="650163" y="5364999"/>
                  <a:pt x="661505" y="5377758"/>
                </a:cubicBezTo>
                <a:cubicBezTo>
                  <a:pt x="674343" y="5392201"/>
                  <a:pt x="684662" y="5408781"/>
                  <a:pt x="697719" y="5423026"/>
                </a:cubicBezTo>
                <a:cubicBezTo>
                  <a:pt x="717906" y="5445048"/>
                  <a:pt x="732751" y="5476953"/>
                  <a:pt x="761093" y="5486400"/>
                </a:cubicBezTo>
                <a:cubicBezTo>
                  <a:pt x="832108" y="5510072"/>
                  <a:pt x="799047" y="5494687"/>
                  <a:pt x="860681" y="5531667"/>
                </a:cubicBezTo>
                <a:lnTo>
                  <a:pt x="1530637" y="5522614"/>
                </a:lnTo>
                <a:cubicBezTo>
                  <a:pt x="1557957" y="5521956"/>
                  <a:pt x="1584927" y="5516279"/>
                  <a:pt x="1612119" y="5513560"/>
                </a:cubicBezTo>
                <a:lnTo>
                  <a:pt x="1711707" y="5504507"/>
                </a:lnTo>
                <a:cubicBezTo>
                  <a:pt x="1732832" y="5498471"/>
                  <a:pt x="1753445" y="5490218"/>
                  <a:pt x="1775081" y="5486400"/>
                </a:cubicBezTo>
                <a:cubicBezTo>
                  <a:pt x="1804948" y="5481129"/>
                  <a:pt x="1835454" y="5480521"/>
                  <a:pt x="1865616" y="5477346"/>
                </a:cubicBezTo>
                <a:lnTo>
                  <a:pt x="1947097" y="5468293"/>
                </a:lnTo>
                <a:cubicBezTo>
                  <a:pt x="1993477" y="5456699"/>
                  <a:pt x="2081408" y="5434283"/>
                  <a:pt x="2110059" y="5432079"/>
                </a:cubicBezTo>
                <a:lnTo>
                  <a:pt x="2227754" y="5423026"/>
                </a:lnTo>
                <a:cubicBezTo>
                  <a:pt x="2251897" y="5416990"/>
                  <a:pt x="2276254" y="5411756"/>
                  <a:pt x="2300182" y="5404919"/>
                </a:cubicBezTo>
                <a:cubicBezTo>
                  <a:pt x="2318534" y="5399676"/>
                  <a:pt x="2336151" y="5392055"/>
                  <a:pt x="2354503" y="5386812"/>
                </a:cubicBezTo>
                <a:lnTo>
                  <a:pt x="2417877" y="5368705"/>
                </a:lnTo>
                <a:cubicBezTo>
                  <a:pt x="2448973" y="5347974"/>
                  <a:pt x="2459321" y="5339453"/>
                  <a:pt x="2499358" y="5323438"/>
                </a:cubicBezTo>
                <a:cubicBezTo>
                  <a:pt x="2510911" y="5318817"/>
                  <a:pt x="2523501" y="5317402"/>
                  <a:pt x="2535572" y="5314384"/>
                </a:cubicBezTo>
                <a:cubicBezTo>
                  <a:pt x="2544626" y="5308348"/>
                  <a:pt x="2554738" y="5303657"/>
                  <a:pt x="2562733" y="5296277"/>
                </a:cubicBezTo>
                <a:cubicBezTo>
                  <a:pt x="2631257" y="5233025"/>
                  <a:pt x="2654449" y="5217437"/>
                  <a:pt x="2689481" y="5142368"/>
                </a:cubicBezTo>
                <a:cubicBezTo>
                  <a:pt x="2700385" y="5119003"/>
                  <a:pt x="2705110" y="5093003"/>
                  <a:pt x="2716641" y="5069941"/>
                </a:cubicBezTo>
                <a:cubicBezTo>
                  <a:pt x="2726373" y="5050477"/>
                  <a:pt x="2741890" y="5034417"/>
                  <a:pt x="2752855" y="5015620"/>
                </a:cubicBezTo>
                <a:cubicBezTo>
                  <a:pt x="2763056" y="4998133"/>
                  <a:pt x="2770962" y="4979406"/>
                  <a:pt x="2780016" y="4961299"/>
                </a:cubicBezTo>
                <a:cubicBezTo>
                  <a:pt x="2824724" y="4782469"/>
                  <a:pt x="2764856" y="5004254"/>
                  <a:pt x="2834336" y="4807390"/>
                </a:cubicBezTo>
                <a:cubicBezTo>
                  <a:pt x="2842618" y="4783923"/>
                  <a:pt x="2845782" y="4758940"/>
                  <a:pt x="2852443" y="4734962"/>
                </a:cubicBezTo>
                <a:cubicBezTo>
                  <a:pt x="2860876" y="4704605"/>
                  <a:pt x="2870550" y="4674606"/>
                  <a:pt x="2879604" y="4644428"/>
                </a:cubicBezTo>
                <a:cubicBezTo>
                  <a:pt x="2882622" y="4614250"/>
                  <a:pt x="2886570" y="4584150"/>
                  <a:pt x="2888657" y="4553893"/>
                </a:cubicBezTo>
                <a:cubicBezTo>
                  <a:pt x="2892607" y="4496611"/>
                  <a:pt x="2891998" y="4439010"/>
                  <a:pt x="2897711" y="4381877"/>
                </a:cubicBezTo>
                <a:cubicBezTo>
                  <a:pt x="2901068" y="4348304"/>
                  <a:pt x="2910813" y="4315656"/>
                  <a:pt x="2915818" y="4282289"/>
                </a:cubicBezTo>
                <a:cubicBezTo>
                  <a:pt x="2919872" y="4255264"/>
                  <a:pt x="2921137" y="4227879"/>
                  <a:pt x="2924871" y="4200808"/>
                </a:cubicBezTo>
                <a:cubicBezTo>
                  <a:pt x="2933210" y="4140349"/>
                  <a:pt x="2945036" y="4080368"/>
                  <a:pt x="2952032" y="4019739"/>
                </a:cubicBezTo>
                <a:cubicBezTo>
                  <a:pt x="2963150" y="3923385"/>
                  <a:pt x="2979192" y="3730028"/>
                  <a:pt x="2979192" y="3730028"/>
                </a:cubicBezTo>
                <a:cubicBezTo>
                  <a:pt x="2987576" y="3377897"/>
                  <a:pt x="2999190" y="2951115"/>
                  <a:pt x="2997299" y="2616451"/>
                </a:cubicBezTo>
                <a:cubicBezTo>
                  <a:pt x="2995662" y="2326682"/>
                  <a:pt x="2990329" y="2036878"/>
                  <a:pt x="2979192" y="1747319"/>
                </a:cubicBezTo>
                <a:cubicBezTo>
                  <a:pt x="2978541" y="1730406"/>
                  <a:pt x="2936460" y="1589742"/>
                  <a:pt x="2933925" y="1584356"/>
                </a:cubicBezTo>
                <a:cubicBezTo>
                  <a:pt x="2922871" y="1560867"/>
                  <a:pt x="2900665" y="1543998"/>
                  <a:pt x="2888657" y="1520982"/>
                </a:cubicBezTo>
                <a:cubicBezTo>
                  <a:pt x="2864278" y="1474256"/>
                  <a:pt x="2850878" y="1422199"/>
                  <a:pt x="2825283" y="1376127"/>
                </a:cubicBezTo>
                <a:cubicBezTo>
                  <a:pt x="2810194" y="1348966"/>
                  <a:pt x="2794554" y="1322105"/>
                  <a:pt x="2780016" y="1294645"/>
                </a:cubicBezTo>
                <a:cubicBezTo>
                  <a:pt x="2767387" y="1270790"/>
                  <a:pt x="2757035" y="1245744"/>
                  <a:pt x="2743802" y="1222218"/>
                </a:cubicBezTo>
                <a:cubicBezTo>
                  <a:pt x="2729844" y="1197404"/>
                  <a:pt x="2711267" y="1175254"/>
                  <a:pt x="2698535" y="1149790"/>
                </a:cubicBezTo>
                <a:cubicBezTo>
                  <a:pt x="2687004" y="1126728"/>
                  <a:pt x="2685317" y="1099051"/>
                  <a:pt x="2671374" y="1077362"/>
                </a:cubicBezTo>
                <a:cubicBezTo>
                  <a:pt x="2657527" y="1055822"/>
                  <a:pt x="2633594" y="1042590"/>
                  <a:pt x="2617053" y="1023042"/>
                </a:cubicBezTo>
                <a:cubicBezTo>
                  <a:pt x="2542791" y="935278"/>
                  <a:pt x="2602424" y="981252"/>
                  <a:pt x="2517465" y="896293"/>
                </a:cubicBezTo>
                <a:cubicBezTo>
                  <a:pt x="2494781" y="873609"/>
                  <a:pt x="2467721" y="855603"/>
                  <a:pt x="2445037" y="832919"/>
                </a:cubicBezTo>
                <a:cubicBezTo>
                  <a:pt x="2428371" y="816253"/>
                  <a:pt x="2418175" y="793322"/>
                  <a:pt x="2399770" y="778598"/>
                </a:cubicBezTo>
                <a:cubicBezTo>
                  <a:pt x="2357287" y="744612"/>
                  <a:pt x="2306451" y="722050"/>
                  <a:pt x="2263968" y="688063"/>
                </a:cubicBezTo>
                <a:cubicBezTo>
                  <a:pt x="2248879" y="675992"/>
                  <a:pt x="2234649" y="662761"/>
                  <a:pt x="2218701" y="651849"/>
                </a:cubicBezTo>
                <a:cubicBezTo>
                  <a:pt x="2177249" y="623487"/>
                  <a:pt x="2138118" y="590153"/>
                  <a:pt x="2091952" y="570368"/>
                </a:cubicBezTo>
                <a:cubicBezTo>
                  <a:pt x="1907903" y="491491"/>
                  <a:pt x="2198269" y="619004"/>
                  <a:pt x="1919936" y="479834"/>
                </a:cubicBezTo>
                <a:cubicBezTo>
                  <a:pt x="1907865" y="473798"/>
                  <a:pt x="1895109" y="468973"/>
                  <a:pt x="1883723" y="461727"/>
                </a:cubicBezTo>
                <a:cubicBezTo>
                  <a:pt x="1790979" y="402707"/>
                  <a:pt x="1827067" y="403134"/>
                  <a:pt x="1693600" y="353085"/>
                </a:cubicBezTo>
                <a:cubicBezTo>
                  <a:pt x="1669457" y="344032"/>
                  <a:pt x="1644234" y="337456"/>
                  <a:pt x="1621172" y="325925"/>
                </a:cubicBezTo>
                <a:cubicBezTo>
                  <a:pt x="1601708" y="316193"/>
                  <a:pt x="1586853" y="298283"/>
                  <a:pt x="1566851" y="289711"/>
                </a:cubicBezTo>
                <a:cubicBezTo>
                  <a:pt x="1543978" y="279908"/>
                  <a:pt x="1518032" y="279474"/>
                  <a:pt x="1494424" y="271604"/>
                </a:cubicBezTo>
                <a:cubicBezTo>
                  <a:pt x="1352384" y="224257"/>
                  <a:pt x="1558610" y="278598"/>
                  <a:pt x="1421996" y="244443"/>
                </a:cubicBezTo>
                <a:cubicBezTo>
                  <a:pt x="1367675" y="250479"/>
                  <a:pt x="1311665" y="247813"/>
                  <a:pt x="1259034" y="262550"/>
                </a:cubicBezTo>
                <a:cubicBezTo>
                  <a:pt x="1204133" y="277922"/>
                  <a:pt x="1199173" y="309523"/>
                  <a:pt x="1168499" y="344032"/>
                </a:cubicBezTo>
                <a:cubicBezTo>
                  <a:pt x="1154322" y="359981"/>
                  <a:pt x="1138321" y="374210"/>
                  <a:pt x="1123232" y="389299"/>
                </a:cubicBezTo>
                <a:cubicBezTo>
                  <a:pt x="1054691" y="549224"/>
                  <a:pt x="1151325" y="341767"/>
                  <a:pt x="1032697" y="525101"/>
                </a:cubicBezTo>
                <a:cubicBezTo>
                  <a:pt x="1016550" y="550055"/>
                  <a:pt x="1009139" y="579689"/>
                  <a:pt x="996483" y="606582"/>
                </a:cubicBezTo>
                <a:cubicBezTo>
                  <a:pt x="963755" y="676129"/>
                  <a:pt x="948593" y="692423"/>
                  <a:pt x="924055" y="769544"/>
                </a:cubicBezTo>
                <a:cubicBezTo>
                  <a:pt x="912737" y="805115"/>
                  <a:pt x="908136" y="842590"/>
                  <a:pt x="896895" y="878186"/>
                </a:cubicBezTo>
                <a:cubicBezTo>
                  <a:pt x="871892" y="957363"/>
                  <a:pt x="815414" y="1113576"/>
                  <a:pt x="815414" y="1113576"/>
                </a:cubicBezTo>
                <a:cubicBezTo>
                  <a:pt x="733972" y="1642945"/>
                  <a:pt x="827128" y="1125301"/>
                  <a:pt x="733933" y="1484768"/>
                </a:cubicBezTo>
                <a:cubicBezTo>
                  <a:pt x="720977" y="1534741"/>
                  <a:pt x="688813" y="1800506"/>
                  <a:pt x="688665" y="1801640"/>
                </a:cubicBezTo>
                <a:cubicBezTo>
                  <a:pt x="682629" y="1946495"/>
                  <a:pt x="680365" y="2091557"/>
                  <a:pt x="670558" y="2236206"/>
                </a:cubicBezTo>
                <a:cubicBezTo>
                  <a:pt x="668276" y="2269869"/>
                  <a:pt x="657093" y="2302375"/>
                  <a:pt x="652451" y="2335794"/>
                </a:cubicBezTo>
                <a:cubicBezTo>
                  <a:pt x="641998" y="2411058"/>
                  <a:pt x="634344" y="2486685"/>
                  <a:pt x="625291" y="2562131"/>
                </a:cubicBezTo>
                <a:cubicBezTo>
                  <a:pt x="622273" y="2652666"/>
                  <a:pt x="627203" y="2743816"/>
                  <a:pt x="616237" y="2833735"/>
                </a:cubicBezTo>
                <a:cubicBezTo>
                  <a:pt x="611961" y="2868798"/>
                  <a:pt x="588205" y="2898961"/>
                  <a:pt x="580024" y="2933323"/>
                </a:cubicBezTo>
                <a:cubicBezTo>
                  <a:pt x="572999" y="2962827"/>
                  <a:pt x="574978" y="2993795"/>
                  <a:pt x="570970" y="3023857"/>
                </a:cubicBezTo>
                <a:cubicBezTo>
                  <a:pt x="568936" y="3039110"/>
                  <a:pt x="564093" y="3053892"/>
                  <a:pt x="561917" y="3069125"/>
                </a:cubicBezTo>
                <a:cubicBezTo>
                  <a:pt x="552018" y="3138419"/>
                  <a:pt x="543810" y="3207944"/>
                  <a:pt x="534756" y="3277354"/>
                </a:cubicBezTo>
                <a:cubicBezTo>
                  <a:pt x="531738" y="3379960"/>
                  <a:pt x="530261" y="3482623"/>
                  <a:pt x="525703" y="3585172"/>
                </a:cubicBezTo>
                <a:cubicBezTo>
                  <a:pt x="524223" y="3618472"/>
                  <a:pt x="518606" y="3651485"/>
                  <a:pt x="516649" y="3684760"/>
                </a:cubicBezTo>
                <a:cubicBezTo>
                  <a:pt x="512569" y="3754116"/>
                  <a:pt x="510614" y="3823580"/>
                  <a:pt x="507596" y="3892990"/>
                </a:cubicBezTo>
                <a:cubicBezTo>
                  <a:pt x="519667" y="4182701"/>
                  <a:pt x="529886" y="4472495"/>
                  <a:pt x="543810" y="4762123"/>
                </a:cubicBezTo>
                <a:cubicBezTo>
                  <a:pt x="546288" y="4813658"/>
                  <a:pt x="559447" y="4878787"/>
                  <a:pt x="580024" y="4925085"/>
                </a:cubicBezTo>
                <a:cubicBezTo>
                  <a:pt x="591587" y="4951101"/>
                  <a:pt x="610202" y="4973370"/>
                  <a:pt x="625291" y="4997513"/>
                </a:cubicBezTo>
                <a:cubicBezTo>
                  <a:pt x="706558" y="5268405"/>
                  <a:pt x="603171" y="4931157"/>
                  <a:pt x="679612" y="5160475"/>
                </a:cubicBezTo>
                <a:cubicBezTo>
                  <a:pt x="686560" y="5181318"/>
                  <a:pt x="687894" y="5204198"/>
                  <a:pt x="697719" y="5223849"/>
                </a:cubicBezTo>
                <a:cubicBezTo>
                  <a:pt x="709329" y="5247069"/>
                  <a:pt x="727897" y="5266099"/>
                  <a:pt x="742986" y="5287224"/>
                </a:cubicBezTo>
                <a:cubicBezTo>
                  <a:pt x="760508" y="5392361"/>
                  <a:pt x="736057" y="5291474"/>
                  <a:pt x="788253" y="5395865"/>
                </a:cubicBezTo>
                <a:cubicBezTo>
                  <a:pt x="796789" y="5412936"/>
                  <a:pt x="799019" y="5432568"/>
                  <a:pt x="806360" y="5450186"/>
                </a:cubicBezTo>
                <a:cubicBezTo>
                  <a:pt x="814146" y="5468873"/>
                  <a:pt x="824467" y="5486400"/>
                  <a:pt x="833521" y="5504507"/>
                </a:cubicBezTo>
                <a:cubicBezTo>
                  <a:pt x="855110" y="5590869"/>
                  <a:pt x="823344" y="5484532"/>
                  <a:pt x="905948" y="5622202"/>
                </a:cubicBezTo>
                <a:cubicBezTo>
                  <a:pt x="915002" y="5637291"/>
                  <a:pt x="923018" y="5653053"/>
                  <a:pt x="933109" y="5667469"/>
                </a:cubicBezTo>
                <a:cubicBezTo>
                  <a:pt x="955187" y="5699009"/>
                  <a:pt x="1006366" y="5756363"/>
                  <a:pt x="1032697" y="5776111"/>
                </a:cubicBezTo>
                <a:cubicBezTo>
                  <a:pt x="1044768" y="5785164"/>
                  <a:pt x="1055415" y="5796523"/>
                  <a:pt x="1068911" y="5803271"/>
                </a:cubicBezTo>
                <a:cubicBezTo>
                  <a:pt x="1085982" y="5811807"/>
                  <a:pt x="1105856" y="5813480"/>
                  <a:pt x="1123232" y="5821378"/>
                </a:cubicBezTo>
                <a:cubicBezTo>
                  <a:pt x="1139251" y="5828660"/>
                  <a:pt x="1153117" y="5839993"/>
                  <a:pt x="1168499" y="5848539"/>
                </a:cubicBezTo>
                <a:cubicBezTo>
                  <a:pt x="1192702" y="5861985"/>
                  <a:pt x="1233039" y="5881038"/>
                  <a:pt x="1259034" y="5884752"/>
                </a:cubicBezTo>
                <a:cubicBezTo>
                  <a:pt x="1303946" y="5891168"/>
                  <a:pt x="1349569" y="5890788"/>
                  <a:pt x="1394836" y="5893806"/>
                </a:cubicBezTo>
                <a:cubicBezTo>
                  <a:pt x="1406907" y="5896824"/>
                  <a:pt x="1418796" y="5900697"/>
                  <a:pt x="1431049" y="5902859"/>
                </a:cubicBezTo>
                <a:cubicBezTo>
                  <a:pt x="1535031" y="5921209"/>
                  <a:pt x="1542630" y="5920355"/>
                  <a:pt x="1639279" y="5930020"/>
                </a:cubicBezTo>
                <a:cubicBezTo>
                  <a:pt x="1738867" y="5923984"/>
                  <a:pt x="1839432" y="5927084"/>
                  <a:pt x="1938043" y="5911913"/>
                </a:cubicBezTo>
                <a:cubicBezTo>
                  <a:pt x="1998271" y="5902647"/>
                  <a:pt x="1983916" y="5868620"/>
                  <a:pt x="2019525" y="5839485"/>
                </a:cubicBezTo>
                <a:cubicBezTo>
                  <a:pt x="2041559" y="5821457"/>
                  <a:pt x="2069386" y="5811576"/>
                  <a:pt x="2091952" y="5794218"/>
                </a:cubicBezTo>
                <a:cubicBezTo>
                  <a:pt x="2126805" y="5767408"/>
                  <a:pt x="2153471" y="5726548"/>
                  <a:pt x="2182487" y="5694630"/>
                </a:cubicBezTo>
                <a:cubicBezTo>
                  <a:pt x="2367127" y="5491525"/>
                  <a:pt x="2068128" y="5836411"/>
                  <a:pt x="2273022" y="5585988"/>
                </a:cubicBezTo>
                <a:cubicBezTo>
                  <a:pt x="2346174" y="5496581"/>
                  <a:pt x="2271418" y="5619742"/>
                  <a:pt x="2363556" y="5477346"/>
                </a:cubicBezTo>
                <a:cubicBezTo>
                  <a:pt x="2427450" y="5378600"/>
                  <a:pt x="2391063" y="5422333"/>
                  <a:pt x="2435984" y="5332491"/>
                </a:cubicBezTo>
                <a:cubicBezTo>
                  <a:pt x="2449879" y="5304701"/>
                  <a:pt x="2468738" y="5279449"/>
                  <a:pt x="2481251" y="5251010"/>
                </a:cubicBezTo>
                <a:cubicBezTo>
                  <a:pt x="2502020" y="5203808"/>
                  <a:pt x="2512510" y="5152278"/>
                  <a:pt x="2535572" y="5106154"/>
                </a:cubicBezTo>
                <a:cubicBezTo>
                  <a:pt x="2550661" y="5075976"/>
                  <a:pt x="2566473" y="5046149"/>
                  <a:pt x="2580839" y="5015620"/>
                </a:cubicBezTo>
                <a:cubicBezTo>
                  <a:pt x="2634779" y="4900997"/>
                  <a:pt x="2581423" y="5005107"/>
                  <a:pt x="2635160" y="4870764"/>
                </a:cubicBezTo>
                <a:cubicBezTo>
                  <a:pt x="2642679" y="4851968"/>
                  <a:pt x="2655054" y="4835338"/>
                  <a:pt x="2662321" y="4816443"/>
                </a:cubicBezTo>
                <a:cubicBezTo>
                  <a:pt x="2670208" y="4795937"/>
                  <a:pt x="2672714" y="4773640"/>
                  <a:pt x="2680428" y="4753069"/>
                </a:cubicBezTo>
                <a:cubicBezTo>
                  <a:pt x="2709539" y="4675440"/>
                  <a:pt x="2705525" y="4686410"/>
                  <a:pt x="2743802" y="4635374"/>
                </a:cubicBezTo>
                <a:cubicBezTo>
                  <a:pt x="2777941" y="4498817"/>
                  <a:pt x="2748834" y="4628988"/>
                  <a:pt x="2770962" y="4481465"/>
                </a:cubicBezTo>
                <a:cubicBezTo>
                  <a:pt x="2775967" y="4448098"/>
                  <a:pt x="2784884" y="4415357"/>
                  <a:pt x="2789069" y="4381877"/>
                </a:cubicBezTo>
                <a:cubicBezTo>
                  <a:pt x="2796965" y="4318708"/>
                  <a:pt x="2801234" y="4255137"/>
                  <a:pt x="2807176" y="4191754"/>
                </a:cubicBezTo>
                <a:cubicBezTo>
                  <a:pt x="2810287" y="4158567"/>
                  <a:pt x="2804526" y="4123377"/>
                  <a:pt x="2816230" y="4092166"/>
                </a:cubicBezTo>
                <a:lnTo>
                  <a:pt x="2843390" y="4019739"/>
                </a:lnTo>
                <a:cubicBezTo>
                  <a:pt x="2906725" y="3671392"/>
                  <a:pt x="2829270" y="4128665"/>
                  <a:pt x="2870550" y="3241141"/>
                </a:cubicBezTo>
                <a:cubicBezTo>
                  <a:pt x="2872149" y="3206769"/>
                  <a:pt x="2888657" y="3174748"/>
                  <a:pt x="2897711" y="3141552"/>
                </a:cubicBezTo>
                <a:cubicBezTo>
                  <a:pt x="2898162" y="3132078"/>
                  <a:pt x="2905252" y="2913725"/>
                  <a:pt x="2915818" y="2860895"/>
                </a:cubicBezTo>
                <a:cubicBezTo>
                  <a:pt x="2921997" y="2830000"/>
                  <a:pt x="2933925" y="2800538"/>
                  <a:pt x="2942978" y="2770360"/>
                </a:cubicBezTo>
                <a:cubicBezTo>
                  <a:pt x="2973459" y="2496049"/>
                  <a:pt x="2957088" y="2678139"/>
                  <a:pt x="2933925" y="2091350"/>
                </a:cubicBezTo>
                <a:cubicBezTo>
                  <a:pt x="2933580" y="2082606"/>
                  <a:pt x="2919704" y="1945874"/>
                  <a:pt x="2915818" y="1928388"/>
                </a:cubicBezTo>
                <a:cubicBezTo>
                  <a:pt x="2908983" y="1897631"/>
                  <a:pt x="2896050" y="1868481"/>
                  <a:pt x="2888657" y="1837853"/>
                </a:cubicBezTo>
                <a:cubicBezTo>
                  <a:pt x="2874908" y="1780894"/>
                  <a:pt x="2866654" y="1722684"/>
                  <a:pt x="2852443" y="1665838"/>
                </a:cubicBezTo>
                <a:cubicBezTo>
                  <a:pt x="2818339" y="1529421"/>
                  <a:pt x="2837087" y="1592609"/>
                  <a:pt x="2798123" y="1475715"/>
                </a:cubicBezTo>
                <a:cubicBezTo>
                  <a:pt x="2792087" y="1436483"/>
                  <a:pt x="2791969" y="1395871"/>
                  <a:pt x="2780016" y="1358020"/>
                </a:cubicBezTo>
                <a:cubicBezTo>
                  <a:pt x="2773463" y="1337268"/>
                  <a:pt x="2754371" y="1322722"/>
                  <a:pt x="2743802" y="1303699"/>
                </a:cubicBezTo>
                <a:cubicBezTo>
                  <a:pt x="2739167" y="1295357"/>
                  <a:pt x="2739016" y="1285075"/>
                  <a:pt x="2734748" y="1276539"/>
                </a:cubicBezTo>
                <a:cubicBezTo>
                  <a:pt x="2720853" y="1248749"/>
                  <a:pt x="2706230" y="1221227"/>
                  <a:pt x="2689481" y="1195057"/>
                </a:cubicBezTo>
                <a:cubicBezTo>
                  <a:pt x="2591347" y="1041722"/>
                  <a:pt x="2613566" y="1084784"/>
                  <a:pt x="2526519" y="968721"/>
                </a:cubicBezTo>
                <a:cubicBezTo>
                  <a:pt x="2510943" y="947953"/>
                  <a:pt x="2498346" y="924883"/>
                  <a:pt x="2481251" y="905346"/>
                </a:cubicBezTo>
                <a:cubicBezTo>
                  <a:pt x="2288442" y="684994"/>
                  <a:pt x="2530420" y="958299"/>
                  <a:pt x="2363556" y="778598"/>
                </a:cubicBezTo>
                <a:cubicBezTo>
                  <a:pt x="2341727" y="755090"/>
                  <a:pt x="2322277" y="729428"/>
                  <a:pt x="2300182" y="706170"/>
                </a:cubicBezTo>
                <a:cubicBezTo>
                  <a:pt x="2264908" y="669040"/>
                  <a:pt x="2234620" y="625224"/>
                  <a:pt x="2191540" y="597529"/>
                </a:cubicBezTo>
                <a:cubicBezTo>
                  <a:pt x="2149291" y="570368"/>
                  <a:pt x="2107861" y="541888"/>
                  <a:pt x="2064792" y="516047"/>
                </a:cubicBezTo>
                <a:cubicBezTo>
                  <a:pt x="2049703" y="506994"/>
                  <a:pt x="2034371" y="498334"/>
                  <a:pt x="2019525" y="488887"/>
                </a:cubicBezTo>
                <a:cubicBezTo>
                  <a:pt x="2001165" y="477204"/>
                  <a:pt x="1984002" y="463638"/>
                  <a:pt x="1965204" y="452673"/>
                </a:cubicBezTo>
                <a:cubicBezTo>
                  <a:pt x="1899936" y="414600"/>
                  <a:pt x="1926798" y="435958"/>
                  <a:pt x="1865616" y="407406"/>
                </a:cubicBezTo>
                <a:cubicBezTo>
                  <a:pt x="1835041" y="393138"/>
                  <a:pt x="1807090" y="372809"/>
                  <a:pt x="1775081" y="362139"/>
                </a:cubicBezTo>
                <a:lnTo>
                  <a:pt x="1612119" y="307818"/>
                </a:lnTo>
                <a:cubicBezTo>
                  <a:pt x="1594012" y="301782"/>
                  <a:pt x="1576625" y="292849"/>
                  <a:pt x="1557798" y="289711"/>
                </a:cubicBezTo>
                <a:cubicBezTo>
                  <a:pt x="1539691" y="286693"/>
                  <a:pt x="1521364" y="284785"/>
                  <a:pt x="1503477" y="280657"/>
                </a:cubicBezTo>
                <a:cubicBezTo>
                  <a:pt x="1482070" y="275717"/>
                  <a:pt x="1461101" y="269011"/>
                  <a:pt x="1440103" y="262550"/>
                </a:cubicBezTo>
                <a:cubicBezTo>
                  <a:pt x="1421861" y="256937"/>
                  <a:pt x="1404380" y="248735"/>
                  <a:pt x="1385782" y="244443"/>
                </a:cubicBezTo>
                <a:cubicBezTo>
                  <a:pt x="1349989" y="236183"/>
                  <a:pt x="1249033" y="228720"/>
                  <a:pt x="1222820" y="226337"/>
                </a:cubicBezTo>
                <a:cubicBezTo>
                  <a:pt x="1147374" y="235390"/>
                  <a:pt x="1070482" y="236231"/>
                  <a:pt x="996483" y="253497"/>
                </a:cubicBezTo>
                <a:cubicBezTo>
                  <a:pt x="982035" y="256868"/>
                  <a:pt x="912445" y="327038"/>
                  <a:pt x="905948" y="334978"/>
                </a:cubicBezTo>
                <a:cubicBezTo>
                  <a:pt x="743151" y="533951"/>
                  <a:pt x="836923" y="430496"/>
                  <a:pt x="706772" y="606582"/>
                </a:cubicBezTo>
                <a:cubicBezTo>
                  <a:pt x="611269" y="735792"/>
                  <a:pt x="508852" y="818792"/>
                  <a:pt x="444222" y="986828"/>
                </a:cubicBezTo>
                <a:cubicBezTo>
                  <a:pt x="429133" y="1026060"/>
                  <a:pt x="415512" y="1065888"/>
                  <a:pt x="398954" y="1104523"/>
                </a:cubicBezTo>
                <a:cubicBezTo>
                  <a:pt x="362195" y="1190295"/>
                  <a:pt x="298981" y="1305541"/>
                  <a:pt x="272206" y="1394234"/>
                </a:cubicBezTo>
                <a:cubicBezTo>
                  <a:pt x="210585" y="1598353"/>
                  <a:pt x="197423" y="1684434"/>
                  <a:pt x="163564" y="1865014"/>
                </a:cubicBezTo>
                <a:cubicBezTo>
                  <a:pt x="160546" y="1919335"/>
                  <a:pt x="161259" y="1973992"/>
                  <a:pt x="154511" y="2027976"/>
                </a:cubicBezTo>
                <a:cubicBezTo>
                  <a:pt x="149152" y="2070851"/>
                  <a:pt x="134230" y="2112067"/>
                  <a:pt x="127350" y="2154725"/>
                </a:cubicBezTo>
                <a:cubicBezTo>
                  <a:pt x="119124" y="2205723"/>
                  <a:pt x="115279" y="2257331"/>
                  <a:pt x="109243" y="2308634"/>
                </a:cubicBezTo>
                <a:cubicBezTo>
                  <a:pt x="103546" y="2405487"/>
                  <a:pt x="89204" y="2658152"/>
                  <a:pt x="82083" y="2725093"/>
                </a:cubicBezTo>
                <a:cubicBezTo>
                  <a:pt x="69909" y="2839527"/>
                  <a:pt x="44902" y="2930645"/>
                  <a:pt x="18709" y="3041964"/>
                </a:cubicBezTo>
                <a:cubicBezTo>
                  <a:pt x="9799" y="3175602"/>
                  <a:pt x="-2923" y="3342335"/>
                  <a:pt x="602" y="3467477"/>
                </a:cubicBezTo>
                <a:cubicBezTo>
                  <a:pt x="3926" y="3585473"/>
                  <a:pt x="18709" y="3702867"/>
                  <a:pt x="27762" y="3820562"/>
                </a:cubicBezTo>
                <a:cubicBezTo>
                  <a:pt x="30780" y="4086130"/>
                  <a:pt x="21220" y="4352140"/>
                  <a:pt x="36816" y="4617267"/>
                </a:cubicBezTo>
                <a:cubicBezTo>
                  <a:pt x="39450" y="4662053"/>
                  <a:pt x="69521" y="4700947"/>
                  <a:pt x="82083" y="4744016"/>
                </a:cubicBezTo>
                <a:cubicBezTo>
                  <a:pt x="90700" y="4773561"/>
                  <a:pt x="90023" y="4805502"/>
                  <a:pt x="100190" y="4834550"/>
                </a:cubicBezTo>
                <a:cubicBezTo>
                  <a:pt x="140105" y="4948594"/>
                  <a:pt x="145892" y="4905863"/>
                  <a:pt x="208832" y="5006566"/>
                </a:cubicBezTo>
                <a:cubicBezTo>
                  <a:pt x="221013" y="5026056"/>
                  <a:pt x="225361" y="5049564"/>
                  <a:pt x="235992" y="5069941"/>
                </a:cubicBezTo>
                <a:cubicBezTo>
                  <a:pt x="317121" y="5225440"/>
                  <a:pt x="295465" y="5175099"/>
                  <a:pt x="362740" y="5287224"/>
                </a:cubicBezTo>
                <a:cubicBezTo>
                  <a:pt x="375258" y="5308087"/>
                  <a:pt x="384566" y="5330978"/>
                  <a:pt x="398954" y="5350598"/>
                </a:cubicBezTo>
                <a:lnTo>
                  <a:pt x="498542" y="5486400"/>
                </a:lnTo>
                <a:cubicBezTo>
                  <a:pt x="507493" y="5498548"/>
                  <a:pt x="513632" y="5513561"/>
                  <a:pt x="525703" y="5522614"/>
                </a:cubicBezTo>
                <a:cubicBezTo>
                  <a:pt x="660524" y="5623728"/>
                  <a:pt x="446008" y="5458130"/>
                  <a:pt x="598131" y="5595042"/>
                </a:cubicBezTo>
                <a:cubicBezTo>
                  <a:pt x="614306" y="5609600"/>
                  <a:pt x="635274" y="5617895"/>
                  <a:pt x="652451" y="5631255"/>
                </a:cubicBezTo>
                <a:cubicBezTo>
                  <a:pt x="661079" y="5637966"/>
                  <a:pt x="731057" y="5695574"/>
                  <a:pt x="761093" y="5712737"/>
                </a:cubicBezTo>
                <a:cubicBezTo>
                  <a:pt x="772811" y="5719433"/>
                  <a:pt x="786078" y="5723357"/>
                  <a:pt x="797307" y="5730843"/>
                </a:cubicBezTo>
                <a:cubicBezTo>
                  <a:pt x="813385" y="5741562"/>
                  <a:pt x="826188" y="5756816"/>
                  <a:pt x="842574" y="5767057"/>
                </a:cubicBezTo>
                <a:cubicBezTo>
                  <a:pt x="850667" y="5772115"/>
                  <a:pt x="861014" y="5772235"/>
                  <a:pt x="869735" y="5776111"/>
                </a:cubicBezTo>
                <a:cubicBezTo>
                  <a:pt x="888234" y="5784333"/>
                  <a:pt x="907211" y="5792042"/>
                  <a:pt x="924055" y="5803271"/>
                </a:cubicBezTo>
                <a:cubicBezTo>
                  <a:pt x="1013819" y="5863114"/>
                  <a:pt x="939842" y="5840833"/>
                  <a:pt x="1023643" y="5857592"/>
                </a:cubicBezTo>
                <a:cubicBezTo>
                  <a:pt x="1156366" y="5923952"/>
                  <a:pt x="1007897" y="5851599"/>
                  <a:pt x="1123232" y="5902859"/>
                </a:cubicBezTo>
                <a:cubicBezTo>
                  <a:pt x="1135565" y="5908340"/>
                  <a:pt x="1147112" y="5915485"/>
                  <a:pt x="1159445" y="5920966"/>
                </a:cubicBezTo>
                <a:cubicBezTo>
                  <a:pt x="1174296" y="5927566"/>
                  <a:pt x="1189440" y="5933519"/>
                  <a:pt x="1204713" y="5939073"/>
                </a:cubicBezTo>
                <a:cubicBezTo>
                  <a:pt x="1222650" y="5945596"/>
                  <a:pt x="1259034" y="5957180"/>
                  <a:pt x="1259034" y="5957180"/>
                </a:cubicBezTo>
                <a:cubicBezTo>
                  <a:pt x="1332330" y="6006045"/>
                  <a:pt x="1234719" y="5945368"/>
                  <a:pt x="1322408" y="5984341"/>
                </a:cubicBezTo>
                <a:cubicBezTo>
                  <a:pt x="1338488" y="5991488"/>
                  <a:pt x="1351337" y="6004966"/>
                  <a:pt x="1367675" y="6011501"/>
                </a:cubicBezTo>
                <a:cubicBezTo>
                  <a:pt x="1381962" y="6017216"/>
                  <a:pt x="1397948" y="6017094"/>
                  <a:pt x="1412942" y="6020554"/>
                </a:cubicBezTo>
                <a:cubicBezTo>
                  <a:pt x="1454518" y="6030148"/>
                  <a:pt x="1489276" y="6041352"/>
                  <a:pt x="1530637" y="6047715"/>
                </a:cubicBezTo>
                <a:cubicBezTo>
                  <a:pt x="1554685" y="6051415"/>
                  <a:pt x="1578922" y="6053750"/>
                  <a:pt x="1603065" y="6056768"/>
                </a:cubicBezTo>
                <a:lnTo>
                  <a:pt x="1974257" y="6047715"/>
                </a:lnTo>
                <a:cubicBezTo>
                  <a:pt x="2002516" y="6044255"/>
                  <a:pt x="2022996" y="6018239"/>
                  <a:pt x="2046685" y="6002447"/>
                </a:cubicBezTo>
                <a:cubicBezTo>
                  <a:pt x="2055738" y="5996412"/>
                  <a:pt x="2065140" y="5990869"/>
                  <a:pt x="2073845" y="5984341"/>
                </a:cubicBezTo>
                <a:cubicBezTo>
                  <a:pt x="2089304" y="5972747"/>
                  <a:pt x="2101829" y="5956769"/>
                  <a:pt x="2119113" y="5948127"/>
                </a:cubicBezTo>
                <a:cubicBezTo>
                  <a:pt x="2132876" y="5941245"/>
                  <a:pt x="2149291" y="5942091"/>
                  <a:pt x="2164380" y="5939073"/>
                </a:cubicBezTo>
                <a:cubicBezTo>
                  <a:pt x="2226653" y="5876800"/>
                  <a:pt x="2147203" y="5950524"/>
                  <a:pt x="2245861" y="5884752"/>
                </a:cubicBezTo>
                <a:cubicBezTo>
                  <a:pt x="2324711" y="5832185"/>
                  <a:pt x="2363637" y="5794056"/>
                  <a:pt x="2408824" y="5703683"/>
                </a:cubicBezTo>
                <a:cubicBezTo>
                  <a:pt x="2427002" y="5667328"/>
                  <a:pt x="2430585" y="5662667"/>
                  <a:pt x="2445037" y="5622202"/>
                </a:cubicBezTo>
                <a:cubicBezTo>
                  <a:pt x="2454666" y="5595240"/>
                  <a:pt x="2461565" y="5567303"/>
                  <a:pt x="2472198" y="5540721"/>
                </a:cubicBezTo>
                <a:cubicBezTo>
                  <a:pt x="2523883" y="5411509"/>
                  <a:pt x="2475209" y="5566692"/>
                  <a:pt x="2526519" y="5423026"/>
                </a:cubicBezTo>
                <a:cubicBezTo>
                  <a:pt x="2534253" y="5401371"/>
                  <a:pt x="2551244" y="5328308"/>
                  <a:pt x="2562733" y="5305331"/>
                </a:cubicBezTo>
                <a:cubicBezTo>
                  <a:pt x="2619746" y="5191305"/>
                  <a:pt x="2583606" y="5316708"/>
                  <a:pt x="2626107" y="5178582"/>
                </a:cubicBezTo>
                <a:cubicBezTo>
                  <a:pt x="2640841" y="5130698"/>
                  <a:pt x="2630909" y="5123160"/>
                  <a:pt x="2644214" y="5069941"/>
                </a:cubicBezTo>
                <a:cubicBezTo>
                  <a:pt x="2651158" y="5042166"/>
                  <a:pt x="2663997" y="5016122"/>
                  <a:pt x="2671374" y="4988459"/>
                </a:cubicBezTo>
                <a:cubicBezTo>
                  <a:pt x="2679861" y="4956634"/>
                  <a:pt x="2684205" y="4890728"/>
                  <a:pt x="2689481" y="4861711"/>
                </a:cubicBezTo>
                <a:cubicBezTo>
                  <a:pt x="2693896" y="4837426"/>
                  <a:pt x="2717686" y="4796247"/>
                  <a:pt x="2725695" y="4780230"/>
                </a:cubicBezTo>
                <a:cubicBezTo>
                  <a:pt x="2728713" y="4762123"/>
                  <a:pt x="2731957" y="4744052"/>
                  <a:pt x="2734748" y="4725909"/>
                </a:cubicBezTo>
                <a:cubicBezTo>
                  <a:pt x="2737993" y="4704818"/>
                  <a:pt x="2739617" y="4683460"/>
                  <a:pt x="2743802" y="4662535"/>
                </a:cubicBezTo>
                <a:cubicBezTo>
                  <a:pt x="2748683" y="4638133"/>
                  <a:pt x="2755873" y="4614250"/>
                  <a:pt x="2761909" y="4590107"/>
                </a:cubicBezTo>
                <a:cubicBezTo>
                  <a:pt x="2764927" y="4559929"/>
                  <a:pt x="2767418" y="4529693"/>
                  <a:pt x="2770962" y="4499572"/>
                </a:cubicBezTo>
                <a:cubicBezTo>
                  <a:pt x="2773455" y="4478379"/>
                  <a:pt x="2779552" y="4457532"/>
                  <a:pt x="2780016" y="4436198"/>
                </a:cubicBezTo>
                <a:cubicBezTo>
                  <a:pt x="2785592" y="4179726"/>
                  <a:pt x="2780886" y="3923055"/>
                  <a:pt x="2789069" y="3666653"/>
                </a:cubicBezTo>
                <a:cubicBezTo>
                  <a:pt x="2789956" y="3638844"/>
                  <a:pt x="2802048" y="3612518"/>
                  <a:pt x="2807176" y="3585172"/>
                </a:cubicBezTo>
                <a:cubicBezTo>
                  <a:pt x="2811109" y="3564198"/>
                  <a:pt x="2813410" y="3542950"/>
                  <a:pt x="2816230" y="3521798"/>
                </a:cubicBezTo>
                <a:cubicBezTo>
                  <a:pt x="2820761" y="3487815"/>
                  <a:pt x="2828130" y="3421166"/>
                  <a:pt x="2834336" y="3385996"/>
                </a:cubicBezTo>
                <a:cubicBezTo>
                  <a:pt x="2839684" y="3355688"/>
                  <a:pt x="2847094" y="3325769"/>
                  <a:pt x="2852443" y="3295461"/>
                </a:cubicBezTo>
                <a:cubicBezTo>
                  <a:pt x="2892661" y="3067561"/>
                  <a:pt x="2818643" y="3446356"/>
                  <a:pt x="2879604" y="3141552"/>
                </a:cubicBezTo>
                <a:cubicBezTo>
                  <a:pt x="2906046" y="2877118"/>
                  <a:pt x="2865405" y="3205448"/>
                  <a:pt x="2915818" y="2978590"/>
                </a:cubicBezTo>
                <a:cubicBezTo>
                  <a:pt x="2922397" y="2948983"/>
                  <a:pt x="2921696" y="2918217"/>
                  <a:pt x="2924871" y="2888055"/>
                </a:cubicBezTo>
                <a:cubicBezTo>
                  <a:pt x="2927732" y="2860878"/>
                  <a:pt x="2930060" y="2833627"/>
                  <a:pt x="2933925" y="2806574"/>
                </a:cubicBezTo>
                <a:cubicBezTo>
                  <a:pt x="2947533" y="2711319"/>
                  <a:pt x="2950944" y="2702828"/>
                  <a:pt x="2970138" y="2616451"/>
                </a:cubicBezTo>
                <a:cubicBezTo>
                  <a:pt x="2992402" y="2371566"/>
                  <a:pt x="2960144" y="2676413"/>
                  <a:pt x="3006352" y="2399168"/>
                </a:cubicBezTo>
                <a:cubicBezTo>
                  <a:pt x="3011832" y="2366289"/>
                  <a:pt x="3012089" y="2332747"/>
                  <a:pt x="3015406" y="2299580"/>
                </a:cubicBezTo>
                <a:cubicBezTo>
                  <a:pt x="3018125" y="2272388"/>
                  <a:pt x="3020767" y="2245176"/>
                  <a:pt x="3024459" y="2218099"/>
                </a:cubicBezTo>
                <a:cubicBezTo>
                  <a:pt x="3039107" y="2110681"/>
                  <a:pt x="3041092" y="2107774"/>
                  <a:pt x="3060673" y="2009869"/>
                </a:cubicBezTo>
                <a:cubicBezTo>
                  <a:pt x="3063691" y="1662820"/>
                  <a:pt x="3064548" y="1315745"/>
                  <a:pt x="3069727" y="968721"/>
                </a:cubicBezTo>
                <a:cubicBezTo>
                  <a:pt x="3070584" y="911309"/>
                  <a:pt x="3070660" y="853546"/>
                  <a:pt x="3078780" y="796705"/>
                </a:cubicBezTo>
                <a:cubicBezTo>
                  <a:pt x="3082829" y="768363"/>
                  <a:pt x="3098996" y="742999"/>
                  <a:pt x="3105940" y="715224"/>
                </a:cubicBezTo>
                <a:cubicBezTo>
                  <a:pt x="3108839" y="703628"/>
                  <a:pt x="3117555" y="664832"/>
                  <a:pt x="3124047" y="651849"/>
                </a:cubicBezTo>
                <a:cubicBezTo>
                  <a:pt x="3131917" y="636110"/>
                  <a:pt x="3142154" y="621671"/>
                  <a:pt x="3151208" y="606582"/>
                </a:cubicBezTo>
                <a:cubicBezTo>
                  <a:pt x="3157244" y="585457"/>
                  <a:pt x="3159490" y="562859"/>
                  <a:pt x="3169315" y="543208"/>
                </a:cubicBezTo>
                <a:cubicBezTo>
                  <a:pt x="3175041" y="531756"/>
                  <a:pt x="3188143" y="525768"/>
                  <a:pt x="3196475" y="516047"/>
                </a:cubicBezTo>
                <a:cubicBezTo>
                  <a:pt x="3206295" y="504591"/>
                  <a:pt x="3212966" y="490503"/>
                  <a:pt x="3223636" y="479834"/>
                </a:cubicBezTo>
                <a:cubicBezTo>
                  <a:pt x="3260540" y="442930"/>
                  <a:pt x="3258382" y="447127"/>
                  <a:pt x="3296063" y="434566"/>
                </a:cubicBezTo>
                <a:cubicBezTo>
                  <a:pt x="3316497" y="419241"/>
                  <a:pt x="3337378" y="402534"/>
                  <a:pt x="3359437" y="389299"/>
                </a:cubicBezTo>
                <a:cubicBezTo>
                  <a:pt x="3395387" y="367729"/>
                  <a:pt x="3428306" y="339184"/>
                  <a:pt x="3468079" y="325925"/>
                </a:cubicBezTo>
                <a:cubicBezTo>
                  <a:pt x="3477132" y="322907"/>
                  <a:pt x="3486518" y="320747"/>
                  <a:pt x="3495239" y="316871"/>
                </a:cubicBezTo>
                <a:cubicBezTo>
                  <a:pt x="3513738" y="308649"/>
                  <a:pt x="3529999" y="294927"/>
                  <a:pt x="3549560" y="289711"/>
                </a:cubicBezTo>
                <a:cubicBezTo>
                  <a:pt x="3575965" y="282670"/>
                  <a:pt x="3603925" y="284047"/>
                  <a:pt x="3631041" y="280657"/>
                </a:cubicBezTo>
                <a:cubicBezTo>
                  <a:pt x="3652216" y="278010"/>
                  <a:pt x="3673291" y="274622"/>
                  <a:pt x="3694416" y="271604"/>
                </a:cubicBezTo>
                <a:cubicBezTo>
                  <a:pt x="3712523" y="265568"/>
                  <a:pt x="3729658" y="254042"/>
                  <a:pt x="3748736" y="253497"/>
                </a:cubicBezTo>
                <a:cubicBezTo>
                  <a:pt x="3961483" y="247418"/>
                  <a:pt x="3935177" y="243521"/>
                  <a:pt x="4047501" y="271604"/>
                </a:cubicBezTo>
                <a:cubicBezTo>
                  <a:pt x="4059572" y="283675"/>
                  <a:pt x="4071131" y="296282"/>
                  <a:pt x="4083715" y="307818"/>
                </a:cubicBezTo>
                <a:cubicBezTo>
                  <a:pt x="4107363" y="329495"/>
                  <a:pt x="4133458" y="348508"/>
                  <a:pt x="4156142" y="371192"/>
                </a:cubicBezTo>
                <a:cubicBezTo>
                  <a:pt x="4166812" y="381862"/>
                  <a:pt x="4173036" y="396349"/>
                  <a:pt x="4183303" y="407406"/>
                </a:cubicBezTo>
                <a:cubicBezTo>
                  <a:pt x="4277208" y="508535"/>
                  <a:pt x="4269390" y="483452"/>
                  <a:pt x="4355319" y="588475"/>
                </a:cubicBezTo>
                <a:cubicBezTo>
                  <a:pt x="4383984" y="623510"/>
                  <a:pt x="4405245" y="664660"/>
                  <a:pt x="4436800" y="697117"/>
                </a:cubicBezTo>
                <a:cubicBezTo>
                  <a:pt x="4511235" y="773679"/>
                  <a:pt x="4592281" y="843571"/>
                  <a:pt x="4672190" y="914400"/>
                </a:cubicBezTo>
                <a:cubicBezTo>
                  <a:pt x="4725105" y="961302"/>
                  <a:pt x="4788003" y="997506"/>
                  <a:pt x="4835152" y="1050202"/>
                </a:cubicBezTo>
                <a:lnTo>
                  <a:pt x="4989061" y="1222218"/>
                </a:lnTo>
                <a:cubicBezTo>
                  <a:pt x="5001132" y="1252396"/>
                  <a:pt x="5010739" y="1283681"/>
                  <a:pt x="5025275" y="1312752"/>
                </a:cubicBezTo>
                <a:cubicBezTo>
                  <a:pt x="5070179" y="1402561"/>
                  <a:pt x="5087734" y="1420174"/>
                  <a:pt x="5142970" y="1493822"/>
                </a:cubicBezTo>
                <a:cubicBezTo>
                  <a:pt x="5152024" y="1530036"/>
                  <a:pt x="5157868" y="1567207"/>
                  <a:pt x="5170131" y="1602463"/>
                </a:cubicBezTo>
                <a:cubicBezTo>
                  <a:pt x="5280363" y="1919378"/>
                  <a:pt x="5157937" y="1491355"/>
                  <a:pt x="5242558" y="1801640"/>
                </a:cubicBezTo>
                <a:cubicBezTo>
                  <a:pt x="5249190" y="1874588"/>
                  <a:pt x="5252461" y="1937960"/>
                  <a:pt x="5269719" y="2009869"/>
                </a:cubicBezTo>
                <a:cubicBezTo>
                  <a:pt x="5279298" y="2049782"/>
                  <a:pt x="5293862" y="2088332"/>
                  <a:pt x="5305933" y="2127564"/>
                </a:cubicBezTo>
                <a:cubicBezTo>
                  <a:pt x="5316033" y="2274024"/>
                  <a:pt x="5318248" y="2387312"/>
                  <a:pt x="5342146" y="2525917"/>
                </a:cubicBezTo>
                <a:cubicBezTo>
                  <a:pt x="5349488" y="2568497"/>
                  <a:pt x="5360253" y="2610416"/>
                  <a:pt x="5369307" y="2652665"/>
                </a:cubicBezTo>
                <a:cubicBezTo>
                  <a:pt x="5372325" y="2697932"/>
                  <a:pt x="5371944" y="2743555"/>
                  <a:pt x="5378360" y="2788467"/>
                </a:cubicBezTo>
                <a:cubicBezTo>
                  <a:pt x="5384054" y="2828325"/>
                  <a:pt x="5397870" y="2866633"/>
                  <a:pt x="5405521" y="2906162"/>
                </a:cubicBezTo>
                <a:cubicBezTo>
                  <a:pt x="5415986" y="2960229"/>
                  <a:pt x="5424216" y="3014709"/>
                  <a:pt x="5432681" y="3069125"/>
                </a:cubicBezTo>
                <a:cubicBezTo>
                  <a:pt x="5445342" y="3150516"/>
                  <a:pt x="5468895" y="3313568"/>
                  <a:pt x="5468895" y="3313568"/>
                </a:cubicBezTo>
                <a:cubicBezTo>
                  <a:pt x="5471913" y="3355818"/>
                  <a:pt x="5471507" y="3398452"/>
                  <a:pt x="5477948" y="3440317"/>
                </a:cubicBezTo>
                <a:cubicBezTo>
                  <a:pt x="5527860" y="3764741"/>
                  <a:pt x="5488291" y="3313499"/>
                  <a:pt x="5514162" y="3675707"/>
                </a:cubicBezTo>
                <a:cubicBezTo>
                  <a:pt x="5511144" y="3880919"/>
                  <a:pt x="5510303" y="4086175"/>
                  <a:pt x="5505109" y="4291343"/>
                </a:cubicBezTo>
                <a:cubicBezTo>
                  <a:pt x="5504265" y="4324665"/>
                  <a:pt x="5503136" y="4358359"/>
                  <a:pt x="5496055" y="4390931"/>
                </a:cubicBezTo>
                <a:cubicBezTo>
                  <a:pt x="5487946" y="4428232"/>
                  <a:pt x="5470955" y="4463053"/>
                  <a:pt x="5459841" y="4499572"/>
                </a:cubicBezTo>
                <a:cubicBezTo>
                  <a:pt x="5449823" y="4532490"/>
                  <a:pt x="5442699" y="4566242"/>
                  <a:pt x="5432681" y="4599160"/>
                </a:cubicBezTo>
                <a:cubicBezTo>
                  <a:pt x="5421567" y="4635679"/>
                  <a:pt x="5406511" y="4670974"/>
                  <a:pt x="5396467" y="4707802"/>
                </a:cubicBezTo>
                <a:cubicBezTo>
                  <a:pt x="5388369" y="4737494"/>
                  <a:pt x="5384898" y="4768263"/>
                  <a:pt x="5378360" y="4798337"/>
                </a:cubicBezTo>
                <a:cubicBezTo>
                  <a:pt x="5369807" y="4837681"/>
                  <a:pt x="5359412" y="4876616"/>
                  <a:pt x="5351200" y="4916032"/>
                </a:cubicBezTo>
                <a:cubicBezTo>
                  <a:pt x="5308906" y="5119043"/>
                  <a:pt x="5355832" y="4924665"/>
                  <a:pt x="5314986" y="5088047"/>
                </a:cubicBezTo>
                <a:cubicBezTo>
                  <a:pt x="5314782" y="5089882"/>
                  <a:pt x="5301048" y="5221230"/>
                  <a:pt x="5296879" y="5232903"/>
                </a:cubicBezTo>
                <a:cubicBezTo>
                  <a:pt x="5288696" y="5255816"/>
                  <a:pt x="5271546" y="5274515"/>
                  <a:pt x="5260665" y="5296277"/>
                </a:cubicBezTo>
                <a:cubicBezTo>
                  <a:pt x="5250387" y="5316834"/>
                  <a:pt x="5242041" y="5338312"/>
                  <a:pt x="5233505" y="5359651"/>
                </a:cubicBezTo>
                <a:cubicBezTo>
                  <a:pt x="5217894" y="5398678"/>
                  <a:pt x="5198431" y="5436567"/>
                  <a:pt x="5188237" y="5477346"/>
                </a:cubicBezTo>
                <a:cubicBezTo>
                  <a:pt x="5182202" y="5501489"/>
                  <a:pt x="5178000" y="5526165"/>
                  <a:pt x="5170131" y="5549774"/>
                </a:cubicBezTo>
                <a:cubicBezTo>
                  <a:pt x="5130509" y="5668642"/>
                  <a:pt x="5159028" y="5563335"/>
                  <a:pt x="5115810" y="5658416"/>
                </a:cubicBezTo>
                <a:cubicBezTo>
                  <a:pt x="5107912" y="5675792"/>
                  <a:pt x="5106239" y="5695666"/>
                  <a:pt x="5097703" y="5712737"/>
                </a:cubicBezTo>
                <a:cubicBezTo>
                  <a:pt x="5085161" y="5737821"/>
                  <a:pt x="5044545" y="5790302"/>
                  <a:pt x="5025275" y="5812325"/>
                </a:cubicBezTo>
                <a:cubicBezTo>
                  <a:pt x="5016844" y="5821961"/>
                  <a:pt x="5006312" y="5829649"/>
                  <a:pt x="4998115" y="5839485"/>
                </a:cubicBezTo>
                <a:cubicBezTo>
                  <a:pt x="4974759" y="5867512"/>
                  <a:pt x="4985521" y="5870467"/>
                  <a:pt x="4952847" y="5893806"/>
                </a:cubicBezTo>
                <a:cubicBezTo>
                  <a:pt x="4927354" y="5912016"/>
                  <a:pt x="4909583" y="5913676"/>
                  <a:pt x="4880420" y="5920966"/>
                </a:cubicBezTo>
                <a:cubicBezTo>
                  <a:pt x="4865311" y="5919959"/>
                  <a:pt x="4579712" y="5909869"/>
                  <a:pt x="4500174" y="5884752"/>
                </a:cubicBezTo>
                <a:cubicBezTo>
                  <a:pt x="4476973" y="5877426"/>
                  <a:pt x="4459713" y="5856722"/>
                  <a:pt x="4436800" y="5848539"/>
                </a:cubicBezTo>
                <a:cubicBezTo>
                  <a:pt x="4374729" y="5826371"/>
                  <a:pt x="4309974" y="5812595"/>
                  <a:pt x="4246677" y="5794218"/>
                </a:cubicBezTo>
                <a:lnTo>
                  <a:pt x="4156142" y="5767057"/>
                </a:lnTo>
                <a:cubicBezTo>
                  <a:pt x="4123058" y="5757604"/>
                  <a:pt x="4056554" y="5739897"/>
                  <a:pt x="4056554" y="5739897"/>
                </a:cubicBezTo>
                <a:cubicBezTo>
                  <a:pt x="4032412" y="5721790"/>
                  <a:pt x="4009718" y="5701570"/>
                  <a:pt x="3984127" y="5685576"/>
                </a:cubicBezTo>
                <a:cubicBezTo>
                  <a:pt x="3961238" y="5671270"/>
                  <a:pt x="3934845" y="5663249"/>
                  <a:pt x="3911699" y="5649362"/>
                </a:cubicBezTo>
                <a:cubicBezTo>
                  <a:pt x="3838980" y="5605731"/>
                  <a:pt x="3765784" y="5562370"/>
                  <a:pt x="3703469" y="5504507"/>
                </a:cubicBezTo>
                <a:cubicBezTo>
                  <a:pt x="3678449" y="5481274"/>
                  <a:pt x="3653524" y="5457774"/>
                  <a:pt x="3631041" y="5432079"/>
                </a:cubicBezTo>
                <a:cubicBezTo>
                  <a:pt x="3590073" y="5385258"/>
                  <a:pt x="3513346" y="5287224"/>
                  <a:pt x="3513346" y="5287224"/>
                </a:cubicBezTo>
                <a:cubicBezTo>
                  <a:pt x="3424238" y="5019898"/>
                  <a:pt x="3563386" y="5417705"/>
                  <a:pt x="3431865" y="5115208"/>
                </a:cubicBezTo>
                <a:cubicBezTo>
                  <a:pt x="3415499" y="5077565"/>
                  <a:pt x="3411438" y="5035402"/>
                  <a:pt x="3395651" y="4997513"/>
                </a:cubicBezTo>
                <a:cubicBezTo>
                  <a:pt x="3381108" y="4962609"/>
                  <a:pt x="3355874" y="4932829"/>
                  <a:pt x="3341331" y="4897925"/>
                </a:cubicBezTo>
                <a:cubicBezTo>
                  <a:pt x="3325544" y="4860036"/>
                  <a:pt x="3319144" y="4818806"/>
                  <a:pt x="3305117" y="4780230"/>
                </a:cubicBezTo>
                <a:cubicBezTo>
                  <a:pt x="3294960" y="4752297"/>
                  <a:pt x="3279178" y="4726638"/>
                  <a:pt x="3268903" y="4698748"/>
                </a:cubicBezTo>
                <a:cubicBezTo>
                  <a:pt x="3242169" y="4626184"/>
                  <a:pt x="3236169" y="4575129"/>
                  <a:pt x="3214582" y="4499572"/>
                </a:cubicBezTo>
                <a:cubicBezTo>
                  <a:pt x="3165601" y="4328135"/>
                  <a:pt x="3208699" y="4511616"/>
                  <a:pt x="3160261" y="4327556"/>
                </a:cubicBezTo>
                <a:cubicBezTo>
                  <a:pt x="3127770" y="4204093"/>
                  <a:pt x="3153567" y="4289625"/>
                  <a:pt x="3133101" y="4173647"/>
                </a:cubicBezTo>
                <a:cubicBezTo>
                  <a:pt x="3128266" y="4146247"/>
                  <a:pt x="3119390" y="4119639"/>
                  <a:pt x="3114994" y="4092166"/>
                </a:cubicBezTo>
                <a:cubicBezTo>
                  <a:pt x="3107306" y="4044116"/>
                  <a:pt x="3102260" y="3995674"/>
                  <a:pt x="3096887" y="3947311"/>
                </a:cubicBezTo>
                <a:cubicBezTo>
                  <a:pt x="3093869" y="3920151"/>
                  <a:pt x="3092947" y="3892675"/>
                  <a:pt x="3087834" y="3865830"/>
                </a:cubicBezTo>
                <a:cubicBezTo>
                  <a:pt x="3080849" y="3829161"/>
                  <a:pt x="3069727" y="3793402"/>
                  <a:pt x="3060673" y="3757188"/>
                </a:cubicBezTo>
                <a:cubicBezTo>
                  <a:pt x="3057655" y="3727010"/>
                  <a:pt x="3054969" y="3696796"/>
                  <a:pt x="3051620" y="3666653"/>
                </a:cubicBezTo>
                <a:cubicBezTo>
                  <a:pt x="3048933" y="3642472"/>
                  <a:pt x="3044363" y="3618490"/>
                  <a:pt x="3042566" y="3594226"/>
                </a:cubicBezTo>
                <a:cubicBezTo>
                  <a:pt x="3038324" y="3536965"/>
                  <a:pt x="3037095" y="3479516"/>
                  <a:pt x="3033513" y="3422210"/>
                </a:cubicBezTo>
                <a:cubicBezTo>
                  <a:pt x="3028041" y="3334656"/>
                  <a:pt x="3020994" y="3247206"/>
                  <a:pt x="3015406" y="3159659"/>
                </a:cubicBezTo>
                <a:cubicBezTo>
                  <a:pt x="3002715" y="2960835"/>
                  <a:pt x="3012855" y="3053942"/>
                  <a:pt x="2997299" y="2906162"/>
                </a:cubicBezTo>
                <a:cubicBezTo>
                  <a:pt x="2994438" y="2878985"/>
                  <a:pt x="2994173" y="2851358"/>
                  <a:pt x="2988245" y="2824681"/>
                </a:cubicBezTo>
                <a:cubicBezTo>
                  <a:pt x="2982034" y="2796733"/>
                  <a:pt x="2970138" y="2770360"/>
                  <a:pt x="2961085" y="2743200"/>
                </a:cubicBezTo>
                <a:cubicBezTo>
                  <a:pt x="2960573" y="2738083"/>
                  <a:pt x="2945235" y="2581342"/>
                  <a:pt x="2942978" y="2571184"/>
                </a:cubicBezTo>
                <a:cubicBezTo>
                  <a:pt x="2936767" y="2543236"/>
                  <a:pt x="2924871" y="2516863"/>
                  <a:pt x="2915818" y="2489703"/>
                </a:cubicBezTo>
                <a:cubicBezTo>
                  <a:pt x="2912800" y="2465560"/>
                  <a:pt x="2909356" y="2441467"/>
                  <a:pt x="2906764" y="2417275"/>
                </a:cubicBezTo>
                <a:cubicBezTo>
                  <a:pt x="2900302" y="2356963"/>
                  <a:pt x="2903369" y="2295052"/>
                  <a:pt x="2888657" y="2236206"/>
                </a:cubicBezTo>
                <a:lnTo>
                  <a:pt x="2870550" y="2163778"/>
                </a:lnTo>
                <a:cubicBezTo>
                  <a:pt x="2867532" y="2133600"/>
                  <a:pt x="2864728" y="2103399"/>
                  <a:pt x="2861497" y="2073243"/>
                </a:cubicBezTo>
                <a:cubicBezTo>
                  <a:pt x="2855675" y="2018899"/>
                  <a:pt x="2843390" y="1910281"/>
                  <a:pt x="2843390" y="1910281"/>
                </a:cubicBezTo>
                <a:cubicBezTo>
                  <a:pt x="2849426" y="1596428"/>
                  <a:pt x="2847621" y="1282326"/>
                  <a:pt x="2861497" y="968721"/>
                </a:cubicBezTo>
                <a:cubicBezTo>
                  <a:pt x="2862763" y="940120"/>
                  <a:pt x="2878960" y="914177"/>
                  <a:pt x="2888657" y="887240"/>
                </a:cubicBezTo>
                <a:cubicBezTo>
                  <a:pt x="2910523" y="826502"/>
                  <a:pt x="2973734" y="647536"/>
                  <a:pt x="3015406" y="597529"/>
                </a:cubicBezTo>
                <a:lnTo>
                  <a:pt x="3060673" y="543208"/>
                </a:lnTo>
                <a:cubicBezTo>
                  <a:pt x="3091460" y="466240"/>
                  <a:pt x="3067289" y="509432"/>
                  <a:pt x="3151208" y="425513"/>
                </a:cubicBezTo>
                <a:cubicBezTo>
                  <a:pt x="3179286" y="397435"/>
                  <a:pt x="3190387" y="382920"/>
                  <a:pt x="3223636" y="362139"/>
                </a:cubicBezTo>
                <a:cubicBezTo>
                  <a:pt x="3235080" y="354986"/>
                  <a:pt x="3247778" y="350068"/>
                  <a:pt x="3259849" y="344032"/>
                </a:cubicBezTo>
                <a:cubicBezTo>
                  <a:pt x="3265885" y="334978"/>
                  <a:pt x="3269694" y="323952"/>
                  <a:pt x="3277956" y="316871"/>
                </a:cubicBezTo>
                <a:cubicBezTo>
                  <a:pt x="3291317" y="305419"/>
                  <a:pt x="3307485" y="297581"/>
                  <a:pt x="3323224" y="289711"/>
                </a:cubicBezTo>
                <a:cubicBezTo>
                  <a:pt x="3426459" y="238093"/>
                  <a:pt x="3346260" y="283884"/>
                  <a:pt x="3440919" y="244443"/>
                </a:cubicBezTo>
                <a:cubicBezTo>
                  <a:pt x="3459606" y="236657"/>
                  <a:pt x="3476552" y="225069"/>
                  <a:pt x="3495239" y="217283"/>
                </a:cubicBezTo>
                <a:cubicBezTo>
                  <a:pt x="3512857" y="209942"/>
                  <a:pt x="3531170" y="204284"/>
                  <a:pt x="3549560" y="199176"/>
                </a:cubicBezTo>
                <a:cubicBezTo>
                  <a:pt x="3602460" y="184482"/>
                  <a:pt x="3657551" y="169834"/>
                  <a:pt x="3712523" y="162962"/>
                </a:cubicBezTo>
                <a:cubicBezTo>
                  <a:pt x="3742617" y="159200"/>
                  <a:pt x="3772879" y="156927"/>
                  <a:pt x="3803057" y="153909"/>
                </a:cubicBezTo>
                <a:cubicBezTo>
                  <a:pt x="3869449" y="165980"/>
                  <a:pt x="3940209" y="163541"/>
                  <a:pt x="4002234" y="190123"/>
                </a:cubicBezTo>
                <a:cubicBezTo>
                  <a:pt x="4286040" y="311754"/>
                  <a:pt x="4172997" y="302352"/>
                  <a:pt x="4337212" y="425513"/>
                </a:cubicBezTo>
                <a:cubicBezTo>
                  <a:pt x="4377393" y="455649"/>
                  <a:pt x="4425189" y="475065"/>
                  <a:pt x="4463960" y="506994"/>
                </a:cubicBezTo>
                <a:cubicBezTo>
                  <a:pt x="4528224" y="559917"/>
                  <a:pt x="4585174" y="621149"/>
                  <a:pt x="4645030" y="679010"/>
                </a:cubicBezTo>
                <a:cubicBezTo>
                  <a:pt x="4675715" y="708672"/>
                  <a:pt x="4709362" y="735856"/>
                  <a:pt x="4735564" y="769544"/>
                </a:cubicBezTo>
                <a:cubicBezTo>
                  <a:pt x="4844954" y="910191"/>
                  <a:pt x="4787681" y="826511"/>
                  <a:pt x="4907580" y="1059255"/>
                </a:cubicBezTo>
                <a:cubicBezTo>
                  <a:pt x="4923032" y="1089249"/>
                  <a:pt x="4939870" y="1118645"/>
                  <a:pt x="4952847" y="1149790"/>
                </a:cubicBezTo>
                <a:cubicBezTo>
                  <a:pt x="4967936" y="1186004"/>
                  <a:pt x="4984340" y="1221698"/>
                  <a:pt x="4998115" y="1258432"/>
                </a:cubicBezTo>
                <a:cubicBezTo>
                  <a:pt x="5019245" y="1314777"/>
                  <a:pt x="5057201" y="1438550"/>
                  <a:pt x="5070542" y="1493822"/>
                </a:cubicBezTo>
                <a:cubicBezTo>
                  <a:pt x="5081374" y="1538697"/>
                  <a:pt x="5088649" y="1584357"/>
                  <a:pt x="5097703" y="1629624"/>
                </a:cubicBezTo>
                <a:cubicBezTo>
                  <a:pt x="5127721" y="2079924"/>
                  <a:pt x="5076384" y="1430871"/>
                  <a:pt x="5142970" y="1910281"/>
                </a:cubicBezTo>
                <a:cubicBezTo>
                  <a:pt x="5151284" y="1970138"/>
                  <a:pt x="5145858" y="2031234"/>
                  <a:pt x="5152024" y="2091350"/>
                </a:cubicBezTo>
                <a:cubicBezTo>
                  <a:pt x="5157947" y="2149096"/>
                  <a:pt x="5170573" y="2205959"/>
                  <a:pt x="5179184" y="2263366"/>
                </a:cubicBezTo>
                <a:cubicBezTo>
                  <a:pt x="5188680" y="2326675"/>
                  <a:pt x="5195820" y="2390342"/>
                  <a:pt x="5206344" y="2453489"/>
                </a:cubicBezTo>
                <a:cubicBezTo>
                  <a:pt x="5216950" y="2517125"/>
                  <a:pt x="5232121" y="2579948"/>
                  <a:pt x="5242558" y="2643612"/>
                </a:cubicBezTo>
                <a:cubicBezTo>
                  <a:pt x="5262305" y="2764067"/>
                  <a:pt x="5285827" y="2884188"/>
                  <a:pt x="5296879" y="3005750"/>
                </a:cubicBezTo>
                <a:cubicBezTo>
                  <a:pt x="5299897" y="3038946"/>
                  <a:pt x="5301799" y="3072263"/>
                  <a:pt x="5305933" y="3105339"/>
                </a:cubicBezTo>
                <a:cubicBezTo>
                  <a:pt x="5310856" y="3144726"/>
                  <a:pt x="5318616" y="3183713"/>
                  <a:pt x="5324039" y="3223034"/>
                </a:cubicBezTo>
                <a:cubicBezTo>
                  <a:pt x="5330688" y="3271238"/>
                  <a:pt x="5336772" y="3319526"/>
                  <a:pt x="5342146" y="3367889"/>
                </a:cubicBezTo>
                <a:cubicBezTo>
                  <a:pt x="5345827" y="3401018"/>
                  <a:pt x="5345489" y="3434637"/>
                  <a:pt x="5351200" y="3467477"/>
                </a:cubicBezTo>
                <a:cubicBezTo>
                  <a:pt x="5357596" y="3504253"/>
                  <a:pt x="5369307" y="3539905"/>
                  <a:pt x="5378360" y="3576119"/>
                </a:cubicBezTo>
                <a:cubicBezTo>
                  <a:pt x="5369307" y="3778313"/>
                  <a:pt x="5364147" y="3980719"/>
                  <a:pt x="5351200" y="4182701"/>
                </a:cubicBezTo>
                <a:cubicBezTo>
                  <a:pt x="5349042" y="4216372"/>
                  <a:pt x="5338640" y="4249008"/>
                  <a:pt x="5333093" y="4282289"/>
                </a:cubicBezTo>
                <a:cubicBezTo>
                  <a:pt x="5324818" y="4331940"/>
                  <a:pt x="5309368" y="4447116"/>
                  <a:pt x="5296879" y="4499572"/>
                </a:cubicBezTo>
                <a:cubicBezTo>
                  <a:pt x="5277783" y="4579775"/>
                  <a:pt x="5260067" y="4610011"/>
                  <a:pt x="5233505" y="4689695"/>
                </a:cubicBezTo>
                <a:cubicBezTo>
                  <a:pt x="5226557" y="4710538"/>
                  <a:pt x="5220164" y="4731622"/>
                  <a:pt x="5215398" y="4753069"/>
                </a:cubicBezTo>
                <a:cubicBezTo>
                  <a:pt x="5208079" y="4786006"/>
                  <a:pt x="5208437" y="4820811"/>
                  <a:pt x="5197291" y="4852657"/>
                </a:cubicBezTo>
                <a:cubicBezTo>
                  <a:pt x="5187027" y="4881983"/>
                  <a:pt x="5165919" y="4906349"/>
                  <a:pt x="5152024" y="4934139"/>
                </a:cubicBezTo>
                <a:cubicBezTo>
                  <a:pt x="5079796" y="5078595"/>
                  <a:pt x="5148404" y="4953599"/>
                  <a:pt x="5088649" y="5088047"/>
                </a:cubicBezTo>
                <a:cubicBezTo>
                  <a:pt x="5018563" y="5245740"/>
                  <a:pt x="5071829" y="5119747"/>
                  <a:pt x="5007168" y="5232903"/>
                </a:cubicBezTo>
                <a:cubicBezTo>
                  <a:pt x="4993776" y="5256339"/>
                  <a:pt x="4984346" y="5281895"/>
                  <a:pt x="4970954" y="5305331"/>
                </a:cubicBezTo>
                <a:cubicBezTo>
                  <a:pt x="4960157" y="5324225"/>
                  <a:pt x="4946088" y="5341082"/>
                  <a:pt x="4934740" y="5359651"/>
                </a:cubicBezTo>
                <a:cubicBezTo>
                  <a:pt x="4912878" y="5395425"/>
                  <a:pt x="4895734" y="5434177"/>
                  <a:pt x="4871366" y="5468293"/>
                </a:cubicBezTo>
                <a:cubicBezTo>
                  <a:pt x="4856277" y="5489418"/>
                  <a:pt x="4839179" y="5509243"/>
                  <a:pt x="4826099" y="5531667"/>
                </a:cubicBezTo>
                <a:cubicBezTo>
                  <a:pt x="4742451" y="5675065"/>
                  <a:pt x="4887536" y="5463576"/>
                  <a:pt x="4780832" y="5631255"/>
                </a:cubicBezTo>
                <a:cubicBezTo>
                  <a:pt x="4751897" y="5676724"/>
                  <a:pt x="4742430" y="5674458"/>
                  <a:pt x="4708404" y="5712737"/>
                </a:cubicBezTo>
                <a:cubicBezTo>
                  <a:pt x="4672645" y="5752966"/>
                  <a:pt x="4670630" y="5768305"/>
                  <a:pt x="4626923" y="5803271"/>
                </a:cubicBezTo>
                <a:cubicBezTo>
                  <a:pt x="4613182" y="5814264"/>
                  <a:pt x="4596501" y="5820985"/>
                  <a:pt x="4581655" y="5830432"/>
                </a:cubicBezTo>
                <a:cubicBezTo>
                  <a:pt x="4551442" y="5849658"/>
                  <a:pt x="4524884" y="5872091"/>
                  <a:pt x="4491121" y="5884752"/>
                </a:cubicBezTo>
                <a:cubicBezTo>
                  <a:pt x="4479470" y="5889121"/>
                  <a:pt x="4466558" y="5889437"/>
                  <a:pt x="4454907" y="5893806"/>
                </a:cubicBezTo>
                <a:cubicBezTo>
                  <a:pt x="4442270" y="5898545"/>
                  <a:pt x="4431330" y="5907174"/>
                  <a:pt x="4418693" y="5911913"/>
                </a:cubicBezTo>
                <a:cubicBezTo>
                  <a:pt x="4382951" y="5925316"/>
                  <a:pt x="4344194" y="5931056"/>
                  <a:pt x="4310051" y="5948127"/>
                </a:cubicBezTo>
                <a:cubicBezTo>
                  <a:pt x="4297980" y="5954163"/>
                  <a:pt x="4286764" y="5962356"/>
                  <a:pt x="4273837" y="5966234"/>
                </a:cubicBezTo>
                <a:cubicBezTo>
                  <a:pt x="4256255" y="5971509"/>
                  <a:pt x="4237624" y="5972269"/>
                  <a:pt x="4219517" y="5975287"/>
                </a:cubicBezTo>
                <a:cubicBezTo>
                  <a:pt x="4182392" y="5987662"/>
                  <a:pt x="4139763" y="6002745"/>
                  <a:pt x="4101822" y="6011501"/>
                </a:cubicBezTo>
                <a:cubicBezTo>
                  <a:pt x="4083935" y="6015629"/>
                  <a:pt x="4065608" y="6017536"/>
                  <a:pt x="4047501" y="6020554"/>
                </a:cubicBezTo>
                <a:cubicBezTo>
                  <a:pt x="4035430" y="6026590"/>
                  <a:pt x="4024214" y="6034783"/>
                  <a:pt x="4011287" y="6038661"/>
                </a:cubicBezTo>
                <a:cubicBezTo>
                  <a:pt x="3993704" y="6043936"/>
                  <a:pt x="3975323" y="6047715"/>
                  <a:pt x="3956966" y="6047715"/>
                </a:cubicBezTo>
                <a:cubicBezTo>
                  <a:pt x="3833199" y="6047715"/>
                  <a:pt x="3709505" y="6041679"/>
                  <a:pt x="3585774" y="6038661"/>
                </a:cubicBezTo>
                <a:cubicBezTo>
                  <a:pt x="3555596" y="6023572"/>
                  <a:pt x="3526566" y="6005925"/>
                  <a:pt x="3495239" y="5993394"/>
                </a:cubicBezTo>
                <a:cubicBezTo>
                  <a:pt x="3480150" y="5987358"/>
                  <a:pt x="3464508" y="5982555"/>
                  <a:pt x="3449972" y="5975287"/>
                </a:cubicBezTo>
                <a:cubicBezTo>
                  <a:pt x="3351360" y="5925981"/>
                  <a:pt x="3461508" y="5967061"/>
                  <a:pt x="3350384" y="5930020"/>
                </a:cubicBezTo>
                <a:cubicBezTo>
                  <a:pt x="3308045" y="5887680"/>
                  <a:pt x="3254788" y="5831419"/>
                  <a:pt x="3205529" y="5803271"/>
                </a:cubicBezTo>
                <a:cubicBezTo>
                  <a:pt x="3133066" y="5761864"/>
                  <a:pt x="3143395" y="5773044"/>
                  <a:pt x="3078780" y="5712737"/>
                </a:cubicBezTo>
                <a:cubicBezTo>
                  <a:pt x="3053820" y="5689441"/>
                  <a:pt x="3027314" y="5667260"/>
                  <a:pt x="3006352" y="5640309"/>
                </a:cubicBezTo>
                <a:cubicBezTo>
                  <a:pt x="2932497" y="5545353"/>
                  <a:pt x="2967308" y="5583158"/>
                  <a:pt x="2906764" y="5522614"/>
                </a:cubicBezTo>
                <a:cubicBezTo>
                  <a:pt x="2903746" y="5513560"/>
                  <a:pt x="2901587" y="5504174"/>
                  <a:pt x="2897711" y="5495453"/>
                </a:cubicBezTo>
                <a:cubicBezTo>
                  <a:pt x="2889489" y="5476954"/>
                  <a:pt x="2876952" y="5460338"/>
                  <a:pt x="2870550" y="5441133"/>
                </a:cubicBezTo>
                <a:cubicBezTo>
                  <a:pt x="2864745" y="5423718"/>
                  <a:pt x="2868087" y="5403945"/>
                  <a:pt x="2861497" y="5386812"/>
                </a:cubicBezTo>
                <a:cubicBezTo>
                  <a:pt x="2852763" y="5364103"/>
                  <a:pt x="2835479" y="5345529"/>
                  <a:pt x="2825283" y="5323438"/>
                </a:cubicBezTo>
                <a:cubicBezTo>
                  <a:pt x="2817285" y="5306108"/>
                  <a:pt x="2813212" y="5287224"/>
                  <a:pt x="2807176" y="5269117"/>
                </a:cubicBezTo>
                <a:cubicBezTo>
                  <a:pt x="2804158" y="5247992"/>
                  <a:pt x="2802055" y="5226717"/>
                  <a:pt x="2798123" y="5205743"/>
                </a:cubicBezTo>
                <a:cubicBezTo>
                  <a:pt x="2792996" y="5178396"/>
                  <a:pt x="2784590" y="5151706"/>
                  <a:pt x="2780016" y="5124261"/>
                </a:cubicBezTo>
                <a:cubicBezTo>
                  <a:pt x="2775523" y="5097305"/>
                  <a:pt x="2773980" y="5069940"/>
                  <a:pt x="2770962" y="5042780"/>
                </a:cubicBezTo>
                <a:cubicBezTo>
                  <a:pt x="2773980" y="4750051"/>
                  <a:pt x="2774441" y="4457285"/>
                  <a:pt x="2780016" y="4164594"/>
                </a:cubicBezTo>
                <a:cubicBezTo>
                  <a:pt x="2780100" y="4160188"/>
                  <a:pt x="2795816" y="4038022"/>
                  <a:pt x="2798123" y="4028792"/>
                </a:cubicBezTo>
                <a:cubicBezTo>
                  <a:pt x="2805067" y="4001017"/>
                  <a:pt x="2816230" y="3974471"/>
                  <a:pt x="2825283" y="3947311"/>
                </a:cubicBezTo>
                <a:cubicBezTo>
                  <a:pt x="2831319" y="3892990"/>
                  <a:pt x="2835283" y="3838399"/>
                  <a:pt x="2843390" y="3784348"/>
                </a:cubicBezTo>
                <a:cubicBezTo>
                  <a:pt x="2852443" y="3723992"/>
                  <a:pt x="2863335" y="3663883"/>
                  <a:pt x="2870550" y="3603279"/>
                </a:cubicBezTo>
                <a:cubicBezTo>
                  <a:pt x="2878431" y="3537081"/>
                  <a:pt x="2882621" y="3470495"/>
                  <a:pt x="2888657" y="3404103"/>
                </a:cubicBezTo>
                <a:cubicBezTo>
                  <a:pt x="2891675" y="3147588"/>
                  <a:pt x="2887031" y="2890868"/>
                  <a:pt x="2897711" y="2634558"/>
                </a:cubicBezTo>
                <a:cubicBezTo>
                  <a:pt x="2899143" y="2600179"/>
                  <a:pt x="2918716" y="2568823"/>
                  <a:pt x="2924871" y="2534970"/>
                </a:cubicBezTo>
                <a:cubicBezTo>
                  <a:pt x="2930834" y="2502175"/>
                  <a:pt x="2928932" y="2468339"/>
                  <a:pt x="2933925" y="2435382"/>
                </a:cubicBezTo>
                <a:cubicBezTo>
                  <a:pt x="2944034" y="2368663"/>
                  <a:pt x="2963423" y="2303351"/>
                  <a:pt x="2970138" y="2236206"/>
                </a:cubicBezTo>
                <a:cubicBezTo>
                  <a:pt x="2997587" y="1961731"/>
                  <a:pt x="2962616" y="2303905"/>
                  <a:pt x="2988245" y="2073243"/>
                </a:cubicBezTo>
                <a:cubicBezTo>
                  <a:pt x="2991594" y="2043100"/>
                  <a:pt x="2991967" y="2012565"/>
                  <a:pt x="2997299" y="1982709"/>
                </a:cubicBezTo>
                <a:cubicBezTo>
                  <a:pt x="3007081" y="1927929"/>
                  <a:pt x="3033513" y="1819746"/>
                  <a:pt x="3033513" y="1819746"/>
                </a:cubicBezTo>
                <a:cubicBezTo>
                  <a:pt x="3036531" y="1765425"/>
                  <a:pt x="3034872" y="1710642"/>
                  <a:pt x="3042566" y="1656784"/>
                </a:cubicBezTo>
                <a:cubicBezTo>
                  <a:pt x="3047022" y="1625594"/>
                  <a:pt x="3064749" y="1597360"/>
                  <a:pt x="3069727" y="1566249"/>
                </a:cubicBezTo>
                <a:cubicBezTo>
                  <a:pt x="3076895" y="1521451"/>
                  <a:pt x="3075162" y="1475670"/>
                  <a:pt x="3078780" y="1430447"/>
                </a:cubicBezTo>
                <a:cubicBezTo>
                  <a:pt x="3080307" y="1411365"/>
                  <a:pt x="3092053" y="1293264"/>
                  <a:pt x="3096887" y="1267485"/>
                </a:cubicBezTo>
                <a:cubicBezTo>
                  <a:pt x="3101473" y="1243026"/>
                  <a:pt x="3108958" y="1219200"/>
                  <a:pt x="3114994" y="1195057"/>
                </a:cubicBezTo>
                <a:cubicBezTo>
                  <a:pt x="3118606" y="1158931"/>
                  <a:pt x="3133390" y="998224"/>
                  <a:pt x="3142154" y="977774"/>
                </a:cubicBezTo>
                <a:lnTo>
                  <a:pt x="3169315" y="914400"/>
                </a:lnTo>
                <a:cubicBezTo>
                  <a:pt x="3184358" y="839181"/>
                  <a:pt x="3170091" y="894352"/>
                  <a:pt x="3205529" y="805758"/>
                </a:cubicBezTo>
                <a:cubicBezTo>
                  <a:pt x="3230668" y="742911"/>
                  <a:pt x="3192396" y="821977"/>
                  <a:pt x="3232689" y="733331"/>
                </a:cubicBezTo>
                <a:cubicBezTo>
                  <a:pt x="3241066" y="714901"/>
                  <a:pt x="3252063" y="697697"/>
                  <a:pt x="3259849" y="679010"/>
                </a:cubicBezTo>
                <a:cubicBezTo>
                  <a:pt x="3267190" y="661392"/>
                  <a:pt x="3268816" y="641445"/>
                  <a:pt x="3277956" y="624689"/>
                </a:cubicBezTo>
                <a:cubicBezTo>
                  <a:pt x="3287209" y="607725"/>
                  <a:pt x="3303026" y="595209"/>
                  <a:pt x="3314170" y="579422"/>
                </a:cubicBezTo>
                <a:cubicBezTo>
                  <a:pt x="3339270" y="543864"/>
                  <a:pt x="3360484" y="505599"/>
                  <a:pt x="3386598" y="470780"/>
                </a:cubicBezTo>
                <a:cubicBezTo>
                  <a:pt x="3395651" y="458709"/>
                  <a:pt x="3403462" y="445597"/>
                  <a:pt x="3413758" y="434566"/>
                </a:cubicBezTo>
                <a:cubicBezTo>
                  <a:pt x="3537231" y="302272"/>
                  <a:pt x="3472087" y="370199"/>
                  <a:pt x="3576721" y="289711"/>
                </a:cubicBezTo>
                <a:cubicBezTo>
                  <a:pt x="3595403" y="275340"/>
                  <a:pt x="3610968" y="256796"/>
                  <a:pt x="3631041" y="244443"/>
                </a:cubicBezTo>
                <a:cubicBezTo>
                  <a:pt x="3650615" y="232398"/>
                  <a:pt x="3673859" y="227561"/>
                  <a:pt x="3694416" y="217283"/>
                </a:cubicBezTo>
                <a:cubicBezTo>
                  <a:pt x="3716178" y="206402"/>
                  <a:pt x="3736322" y="192519"/>
                  <a:pt x="3757790" y="181069"/>
                </a:cubicBezTo>
                <a:cubicBezTo>
                  <a:pt x="3881258" y="115219"/>
                  <a:pt x="3777497" y="168464"/>
                  <a:pt x="3902645" y="126748"/>
                </a:cubicBezTo>
                <a:cubicBezTo>
                  <a:pt x="3951567" y="110441"/>
                  <a:pt x="3996634" y="80906"/>
                  <a:pt x="4047501" y="72428"/>
                </a:cubicBezTo>
                <a:lnTo>
                  <a:pt x="4156142" y="54321"/>
                </a:lnTo>
                <a:cubicBezTo>
                  <a:pt x="4228570" y="57339"/>
                  <a:pt x="4301860" y="51831"/>
                  <a:pt x="4373426" y="63374"/>
                </a:cubicBezTo>
                <a:cubicBezTo>
                  <a:pt x="4397446" y="67248"/>
                  <a:pt x="4417002" y="85446"/>
                  <a:pt x="4436800" y="99588"/>
                </a:cubicBezTo>
                <a:cubicBezTo>
                  <a:pt x="4535392" y="170011"/>
                  <a:pt x="4639605" y="248071"/>
                  <a:pt x="4726511" y="334978"/>
                </a:cubicBezTo>
                <a:cubicBezTo>
                  <a:pt x="4818931" y="427399"/>
                  <a:pt x="4896099" y="547408"/>
                  <a:pt x="4952847" y="660903"/>
                </a:cubicBezTo>
                <a:cubicBezTo>
                  <a:pt x="5027292" y="809791"/>
                  <a:pt x="5038928" y="817777"/>
                  <a:pt x="5088649" y="986828"/>
                </a:cubicBezTo>
                <a:cubicBezTo>
                  <a:pt x="5100841" y="1028281"/>
                  <a:pt x="5104160" y="1071968"/>
                  <a:pt x="5115810" y="1113576"/>
                </a:cubicBezTo>
                <a:cubicBezTo>
                  <a:pt x="5125334" y="1147590"/>
                  <a:pt x="5142730" y="1179086"/>
                  <a:pt x="5152024" y="1213164"/>
                </a:cubicBezTo>
                <a:cubicBezTo>
                  <a:pt x="5164851" y="1260196"/>
                  <a:pt x="5181696" y="1398943"/>
                  <a:pt x="5188237" y="1439501"/>
                </a:cubicBezTo>
                <a:cubicBezTo>
                  <a:pt x="5196532" y="1490932"/>
                  <a:pt x="5206344" y="1542107"/>
                  <a:pt x="5215398" y="1593410"/>
                </a:cubicBezTo>
                <a:cubicBezTo>
                  <a:pt x="5215596" y="1607466"/>
                  <a:pt x="5215006" y="2195689"/>
                  <a:pt x="5233505" y="2399168"/>
                </a:cubicBezTo>
                <a:cubicBezTo>
                  <a:pt x="5237640" y="2444648"/>
                  <a:pt x="5245576" y="2489703"/>
                  <a:pt x="5251612" y="2534970"/>
                </a:cubicBezTo>
                <a:cubicBezTo>
                  <a:pt x="5239541" y="3032911"/>
                  <a:pt x="5231371" y="3530961"/>
                  <a:pt x="5215398" y="4028792"/>
                </a:cubicBezTo>
                <a:cubicBezTo>
                  <a:pt x="5213260" y="4095423"/>
                  <a:pt x="5215606" y="4163867"/>
                  <a:pt x="5197291" y="4227968"/>
                </a:cubicBezTo>
                <a:cubicBezTo>
                  <a:pt x="5031482" y="4808299"/>
                  <a:pt x="5220043" y="4165231"/>
                  <a:pt x="5106756" y="4517679"/>
                </a:cubicBezTo>
                <a:cubicBezTo>
                  <a:pt x="5090392" y="4568590"/>
                  <a:pt x="5082923" y="4622596"/>
                  <a:pt x="5061489" y="4671588"/>
                </a:cubicBezTo>
                <a:cubicBezTo>
                  <a:pt x="4991062" y="4832565"/>
                  <a:pt x="5025231" y="4771250"/>
                  <a:pt x="4970954" y="4861711"/>
                </a:cubicBezTo>
                <a:cubicBezTo>
                  <a:pt x="4964918" y="4882836"/>
                  <a:pt x="4961297" y="4904805"/>
                  <a:pt x="4952847" y="4925085"/>
                </a:cubicBezTo>
                <a:cubicBezTo>
                  <a:pt x="4935294" y="4967212"/>
                  <a:pt x="4907840" y="4988112"/>
                  <a:pt x="4880420" y="5024673"/>
                </a:cubicBezTo>
                <a:cubicBezTo>
                  <a:pt x="4867363" y="5042083"/>
                  <a:pt x="4855890" y="5060634"/>
                  <a:pt x="4844206" y="5078994"/>
                </a:cubicBezTo>
                <a:cubicBezTo>
                  <a:pt x="4834759" y="5093840"/>
                  <a:pt x="4828038" y="5110520"/>
                  <a:pt x="4817045" y="5124261"/>
                </a:cubicBezTo>
                <a:cubicBezTo>
                  <a:pt x="4803714" y="5140924"/>
                  <a:pt x="4786053" y="5153668"/>
                  <a:pt x="4771778" y="5169529"/>
                </a:cubicBezTo>
                <a:cubicBezTo>
                  <a:pt x="4682162" y="5269103"/>
                  <a:pt x="4807718" y="5158255"/>
                  <a:pt x="4635976" y="5314384"/>
                </a:cubicBezTo>
                <a:cubicBezTo>
                  <a:pt x="4591010" y="5355262"/>
                  <a:pt x="4515835" y="5412144"/>
                  <a:pt x="4463960" y="5450186"/>
                </a:cubicBezTo>
                <a:cubicBezTo>
                  <a:pt x="4443026" y="5465538"/>
                  <a:pt x="4423126" y="5482573"/>
                  <a:pt x="4400586" y="5495453"/>
                </a:cubicBezTo>
                <a:cubicBezTo>
                  <a:pt x="4379461" y="5507524"/>
                  <a:pt x="4357933" y="5518915"/>
                  <a:pt x="4337212" y="5531667"/>
                </a:cubicBezTo>
                <a:cubicBezTo>
                  <a:pt x="4124063" y="5662836"/>
                  <a:pt x="4450392" y="5465265"/>
                  <a:pt x="4228570" y="5613148"/>
                </a:cubicBezTo>
                <a:cubicBezTo>
                  <a:pt x="4125566" y="5681818"/>
                  <a:pt x="4095797" y="5681948"/>
                  <a:pt x="3984127" y="5748950"/>
                </a:cubicBezTo>
                <a:cubicBezTo>
                  <a:pt x="3969038" y="5758004"/>
                  <a:pt x="3955283" y="5769794"/>
                  <a:pt x="3938859" y="5776111"/>
                </a:cubicBezTo>
                <a:cubicBezTo>
                  <a:pt x="3915632" y="5785044"/>
                  <a:pt x="3889868" y="5785848"/>
                  <a:pt x="3866432" y="5794218"/>
                </a:cubicBezTo>
                <a:cubicBezTo>
                  <a:pt x="3847367" y="5801027"/>
                  <a:pt x="3830456" y="5812817"/>
                  <a:pt x="3812111" y="5821378"/>
                </a:cubicBezTo>
                <a:cubicBezTo>
                  <a:pt x="3785177" y="5833947"/>
                  <a:pt x="3758226" y="5846553"/>
                  <a:pt x="3730630" y="5857592"/>
                </a:cubicBezTo>
                <a:cubicBezTo>
                  <a:pt x="3692848" y="5872705"/>
                  <a:pt x="3651631" y="5881899"/>
                  <a:pt x="3612935" y="5893806"/>
                </a:cubicBezTo>
                <a:cubicBezTo>
                  <a:pt x="3594693" y="5899419"/>
                  <a:pt x="3577410" y="5908596"/>
                  <a:pt x="3558614" y="5911913"/>
                </a:cubicBezTo>
                <a:cubicBezTo>
                  <a:pt x="3525788" y="5917706"/>
                  <a:pt x="3492131" y="5917071"/>
                  <a:pt x="3459026" y="5920966"/>
                </a:cubicBezTo>
                <a:cubicBezTo>
                  <a:pt x="3440795" y="5923111"/>
                  <a:pt x="3422812" y="5927002"/>
                  <a:pt x="3404705" y="5930020"/>
                </a:cubicBezTo>
                <a:cubicBezTo>
                  <a:pt x="3217600" y="5927002"/>
                  <a:pt x="3030343" y="5929095"/>
                  <a:pt x="2843390" y="5920966"/>
                </a:cubicBezTo>
                <a:cubicBezTo>
                  <a:pt x="2821441" y="5920012"/>
                  <a:pt x="2801498" y="5907462"/>
                  <a:pt x="2780016" y="5902859"/>
                </a:cubicBezTo>
                <a:cubicBezTo>
                  <a:pt x="2759150" y="5898388"/>
                  <a:pt x="2737690" y="5897314"/>
                  <a:pt x="2716641" y="5893806"/>
                </a:cubicBezTo>
                <a:cubicBezTo>
                  <a:pt x="2701463" y="5891276"/>
                  <a:pt x="2686463" y="5887770"/>
                  <a:pt x="2671374" y="5884752"/>
                </a:cubicBezTo>
                <a:cubicBezTo>
                  <a:pt x="2647231" y="5872681"/>
                  <a:pt x="2613918" y="5870998"/>
                  <a:pt x="2598946" y="5848539"/>
                </a:cubicBezTo>
                <a:cubicBezTo>
                  <a:pt x="2592910" y="5839485"/>
                  <a:pt x="2587562" y="5829934"/>
                  <a:pt x="2580839" y="5821378"/>
                </a:cubicBezTo>
                <a:cubicBezTo>
                  <a:pt x="2554340" y="5787652"/>
                  <a:pt x="2519897" y="5759444"/>
                  <a:pt x="2499358" y="5721790"/>
                </a:cubicBezTo>
                <a:cubicBezTo>
                  <a:pt x="2481251" y="5688594"/>
                  <a:pt x="2464940" y="5654353"/>
                  <a:pt x="2445037" y="5622202"/>
                </a:cubicBezTo>
                <a:cubicBezTo>
                  <a:pt x="2425648" y="5590881"/>
                  <a:pt x="2398137" y="5564615"/>
                  <a:pt x="2381663" y="5531667"/>
                </a:cubicBezTo>
                <a:cubicBezTo>
                  <a:pt x="2349583" y="5467507"/>
                  <a:pt x="2327181" y="5398949"/>
                  <a:pt x="2300182" y="5332491"/>
                </a:cubicBezTo>
                <a:cubicBezTo>
                  <a:pt x="2287949" y="5302378"/>
                  <a:pt x="2263968" y="5241956"/>
                  <a:pt x="2263968" y="5241956"/>
                </a:cubicBezTo>
                <a:cubicBezTo>
                  <a:pt x="2259163" y="5189098"/>
                  <a:pt x="2254341" y="5123649"/>
                  <a:pt x="2245861" y="5069941"/>
                </a:cubicBezTo>
                <a:cubicBezTo>
                  <a:pt x="2240599" y="5036613"/>
                  <a:pt x="2233790" y="5003548"/>
                  <a:pt x="2227754" y="4970352"/>
                </a:cubicBezTo>
                <a:cubicBezTo>
                  <a:pt x="2236808" y="4659516"/>
                  <a:pt x="2243615" y="4348607"/>
                  <a:pt x="2254915" y="4037845"/>
                </a:cubicBezTo>
                <a:cubicBezTo>
                  <a:pt x="2255690" y="4016520"/>
                  <a:pt x="2260260" y="3995485"/>
                  <a:pt x="2263968" y="3974471"/>
                </a:cubicBezTo>
                <a:cubicBezTo>
                  <a:pt x="2269316" y="3944164"/>
                  <a:pt x="2273391" y="3913462"/>
                  <a:pt x="2282075" y="3883937"/>
                </a:cubicBezTo>
                <a:cubicBezTo>
                  <a:pt x="2288560" y="3861888"/>
                  <a:pt x="2300182" y="3841687"/>
                  <a:pt x="2309236" y="3820562"/>
                </a:cubicBezTo>
                <a:cubicBezTo>
                  <a:pt x="2353165" y="3600907"/>
                  <a:pt x="2299137" y="3845841"/>
                  <a:pt x="2354503" y="3657600"/>
                </a:cubicBezTo>
                <a:cubicBezTo>
                  <a:pt x="2362354" y="3630908"/>
                  <a:pt x="2365862" y="3603111"/>
                  <a:pt x="2372610" y="3576119"/>
                </a:cubicBezTo>
                <a:cubicBezTo>
                  <a:pt x="2380955" y="3542738"/>
                  <a:pt x="2391800" y="3510004"/>
                  <a:pt x="2399770" y="3476531"/>
                </a:cubicBezTo>
                <a:cubicBezTo>
                  <a:pt x="2406898" y="3446592"/>
                  <a:pt x="2410413" y="3415853"/>
                  <a:pt x="2417877" y="3385996"/>
                </a:cubicBezTo>
                <a:cubicBezTo>
                  <a:pt x="2499910" y="3057860"/>
                  <a:pt x="2396805" y="3512503"/>
                  <a:pt x="2463144" y="3213980"/>
                </a:cubicBezTo>
                <a:cubicBezTo>
                  <a:pt x="2502333" y="2822110"/>
                  <a:pt x="2432105" y="3439879"/>
                  <a:pt x="2508412" y="3032911"/>
                </a:cubicBezTo>
                <a:cubicBezTo>
                  <a:pt x="2520698" y="2967387"/>
                  <a:pt x="2514688" y="2899343"/>
                  <a:pt x="2526519" y="2833735"/>
                </a:cubicBezTo>
                <a:cubicBezTo>
                  <a:pt x="2547955" y="2714864"/>
                  <a:pt x="2593019" y="2600505"/>
                  <a:pt x="2608000" y="2480649"/>
                </a:cubicBezTo>
                <a:cubicBezTo>
                  <a:pt x="2611018" y="2456507"/>
                  <a:pt x="2614506" y="2432419"/>
                  <a:pt x="2617053" y="2408222"/>
                </a:cubicBezTo>
                <a:cubicBezTo>
                  <a:pt x="2620542" y="2375072"/>
                  <a:pt x="2621603" y="2341661"/>
                  <a:pt x="2626107" y="2308634"/>
                </a:cubicBezTo>
                <a:cubicBezTo>
                  <a:pt x="2630666" y="2275203"/>
                  <a:pt x="2639442" y="2242446"/>
                  <a:pt x="2644214" y="2209045"/>
                </a:cubicBezTo>
                <a:cubicBezTo>
                  <a:pt x="2648503" y="2179021"/>
                  <a:pt x="2649123" y="2148555"/>
                  <a:pt x="2653267" y="2118511"/>
                </a:cubicBezTo>
                <a:cubicBezTo>
                  <a:pt x="2672205" y="1981209"/>
                  <a:pt x="2675948" y="1968895"/>
                  <a:pt x="2698535" y="1855960"/>
                </a:cubicBezTo>
                <a:cubicBezTo>
                  <a:pt x="2700120" y="1840110"/>
                  <a:pt x="2711760" y="1716184"/>
                  <a:pt x="2716641" y="1692998"/>
                </a:cubicBezTo>
                <a:cubicBezTo>
                  <a:pt x="2723730" y="1659328"/>
                  <a:pt x="2734748" y="1626606"/>
                  <a:pt x="2743802" y="1593410"/>
                </a:cubicBezTo>
                <a:cubicBezTo>
                  <a:pt x="2746820" y="1569267"/>
                  <a:pt x="2748855" y="1544981"/>
                  <a:pt x="2752855" y="1520982"/>
                </a:cubicBezTo>
                <a:cubicBezTo>
                  <a:pt x="2754901" y="1508708"/>
                  <a:pt x="2759683" y="1497010"/>
                  <a:pt x="2761909" y="1484768"/>
                </a:cubicBezTo>
                <a:cubicBezTo>
                  <a:pt x="2765726" y="1463773"/>
                  <a:pt x="2765100" y="1441912"/>
                  <a:pt x="2770962" y="1421394"/>
                </a:cubicBezTo>
                <a:cubicBezTo>
                  <a:pt x="2777276" y="1399295"/>
                  <a:pt x="2789069" y="1379145"/>
                  <a:pt x="2798123" y="1358020"/>
                </a:cubicBezTo>
                <a:cubicBezTo>
                  <a:pt x="2804159" y="1327842"/>
                  <a:pt x="2809554" y="1297528"/>
                  <a:pt x="2816230" y="1267485"/>
                </a:cubicBezTo>
                <a:cubicBezTo>
                  <a:pt x="2827377" y="1217323"/>
                  <a:pt x="2845670" y="1152004"/>
                  <a:pt x="2861497" y="1104523"/>
                </a:cubicBezTo>
                <a:cubicBezTo>
                  <a:pt x="2869651" y="1080062"/>
                  <a:pt x="2877753" y="1055460"/>
                  <a:pt x="2888657" y="1032095"/>
                </a:cubicBezTo>
                <a:cubicBezTo>
                  <a:pt x="2920047" y="964830"/>
                  <a:pt x="2943708" y="892302"/>
                  <a:pt x="2988245" y="832919"/>
                </a:cubicBezTo>
                <a:cubicBezTo>
                  <a:pt x="3006352" y="808776"/>
                  <a:pt x="3027213" y="786472"/>
                  <a:pt x="3042566" y="760491"/>
                </a:cubicBezTo>
                <a:cubicBezTo>
                  <a:pt x="3066596" y="719824"/>
                  <a:pt x="3084815" y="675992"/>
                  <a:pt x="3105940" y="633743"/>
                </a:cubicBezTo>
                <a:cubicBezTo>
                  <a:pt x="3121029" y="603565"/>
                  <a:pt x="3133849" y="572140"/>
                  <a:pt x="3151208" y="543208"/>
                </a:cubicBezTo>
                <a:cubicBezTo>
                  <a:pt x="3259449" y="362805"/>
                  <a:pt x="3068225" y="678787"/>
                  <a:pt x="3223636" y="434566"/>
                </a:cubicBezTo>
                <a:cubicBezTo>
                  <a:pt x="3230882" y="423180"/>
                  <a:pt x="3233898" y="409334"/>
                  <a:pt x="3241742" y="398352"/>
                </a:cubicBezTo>
                <a:cubicBezTo>
                  <a:pt x="3296733" y="321364"/>
                  <a:pt x="3293741" y="321117"/>
                  <a:pt x="3350384" y="280657"/>
                </a:cubicBezTo>
                <a:cubicBezTo>
                  <a:pt x="3359238" y="274333"/>
                  <a:pt x="3367812" y="267416"/>
                  <a:pt x="3377544" y="262550"/>
                </a:cubicBezTo>
                <a:cubicBezTo>
                  <a:pt x="3389638" y="256503"/>
                  <a:pt x="3430483" y="246762"/>
                  <a:pt x="3440919" y="244443"/>
                </a:cubicBezTo>
                <a:cubicBezTo>
                  <a:pt x="3508445" y="229437"/>
                  <a:pt x="3537775" y="228512"/>
                  <a:pt x="3621988" y="217283"/>
                </a:cubicBezTo>
                <a:lnTo>
                  <a:pt x="4273837" y="226337"/>
                </a:lnTo>
                <a:cubicBezTo>
                  <a:pt x="4293120" y="227589"/>
                  <a:pt x="4302882" y="252053"/>
                  <a:pt x="4319105" y="262550"/>
                </a:cubicBezTo>
                <a:cubicBezTo>
                  <a:pt x="4430808" y="334828"/>
                  <a:pt x="4445379" y="322930"/>
                  <a:pt x="4554495" y="416459"/>
                </a:cubicBezTo>
                <a:cubicBezTo>
                  <a:pt x="4575620" y="434566"/>
                  <a:pt x="4595611" y="454086"/>
                  <a:pt x="4617869" y="470780"/>
                </a:cubicBezTo>
                <a:cubicBezTo>
                  <a:pt x="4643983" y="490366"/>
                  <a:pt x="4675536" y="502775"/>
                  <a:pt x="4699350" y="525101"/>
                </a:cubicBezTo>
                <a:cubicBezTo>
                  <a:pt x="4724452" y="548634"/>
                  <a:pt x="4743139" y="578292"/>
                  <a:pt x="4762725" y="606582"/>
                </a:cubicBezTo>
                <a:cubicBezTo>
                  <a:pt x="4830078" y="703869"/>
                  <a:pt x="4862905" y="752741"/>
                  <a:pt x="4907580" y="851026"/>
                </a:cubicBezTo>
                <a:cubicBezTo>
                  <a:pt x="4923814" y="886741"/>
                  <a:pt x="4941310" y="922170"/>
                  <a:pt x="4952847" y="959667"/>
                </a:cubicBezTo>
                <a:cubicBezTo>
                  <a:pt x="4965554" y="1000965"/>
                  <a:pt x="4968138" y="1044870"/>
                  <a:pt x="4980008" y="1086416"/>
                </a:cubicBezTo>
                <a:cubicBezTo>
                  <a:pt x="5057733" y="1358452"/>
                  <a:pt x="4995366" y="1056972"/>
                  <a:pt x="5070542" y="1367073"/>
                </a:cubicBezTo>
                <a:cubicBezTo>
                  <a:pt x="5082116" y="1414817"/>
                  <a:pt x="5088068" y="1463756"/>
                  <a:pt x="5097703" y="1511929"/>
                </a:cubicBezTo>
                <a:cubicBezTo>
                  <a:pt x="5109195" y="1569386"/>
                  <a:pt x="5121846" y="1626606"/>
                  <a:pt x="5133917" y="1683944"/>
                </a:cubicBezTo>
                <a:cubicBezTo>
                  <a:pt x="5165122" y="2152047"/>
                  <a:pt x="5108489" y="1462191"/>
                  <a:pt x="5188237" y="1964602"/>
                </a:cubicBezTo>
                <a:cubicBezTo>
                  <a:pt x="5210598" y="2105476"/>
                  <a:pt x="5233505" y="2390115"/>
                  <a:pt x="5233505" y="2390115"/>
                </a:cubicBezTo>
                <a:cubicBezTo>
                  <a:pt x="5236523" y="2471596"/>
                  <a:pt x="5242558" y="2553021"/>
                  <a:pt x="5242558" y="2634558"/>
                </a:cubicBezTo>
                <a:cubicBezTo>
                  <a:pt x="5242558" y="4422653"/>
                  <a:pt x="5363358" y="3851861"/>
                  <a:pt x="5215398" y="4517679"/>
                </a:cubicBezTo>
                <a:cubicBezTo>
                  <a:pt x="5212380" y="4550875"/>
                  <a:pt x="5211289" y="4584303"/>
                  <a:pt x="5206344" y="4617267"/>
                </a:cubicBezTo>
                <a:cubicBezTo>
                  <a:pt x="5202217" y="4644782"/>
                  <a:pt x="5190682" y="4671033"/>
                  <a:pt x="5188237" y="4698748"/>
                </a:cubicBezTo>
                <a:cubicBezTo>
                  <a:pt x="5181601" y="4773962"/>
                  <a:pt x="5184975" y="4849801"/>
                  <a:pt x="5179184" y="4925085"/>
                </a:cubicBezTo>
                <a:cubicBezTo>
                  <a:pt x="5179184" y="4925087"/>
                  <a:pt x="5142970" y="5178579"/>
                  <a:pt x="5142970" y="5178582"/>
                </a:cubicBezTo>
                <a:cubicBezTo>
                  <a:pt x="5139952" y="5196689"/>
                  <a:pt x="5136708" y="5214760"/>
                  <a:pt x="5133917" y="5232903"/>
                </a:cubicBezTo>
                <a:cubicBezTo>
                  <a:pt x="5130672" y="5253994"/>
                  <a:pt x="5130725" y="5275759"/>
                  <a:pt x="5124863" y="5296277"/>
                </a:cubicBezTo>
                <a:cubicBezTo>
                  <a:pt x="5118549" y="5318376"/>
                  <a:pt x="5106756" y="5338526"/>
                  <a:pt x="5097703" y="5359651"/>
                </a:cubicBezTo>
                <a:cubicBezTo>
                  <a:pt x="5084093" y="5441307"/>
                  <a:pt x="5076719" y="5501210"/>
                  <a:pt x="5034329" y="5585988"/>
                </a:cubicBezTo>
                <a:cubicBezTo>
                  <a:pt x="5025275" y="5604095"/>
                  <a:pt x="5014954" y="5621622"/>
                  <a:pt x="5007168" y="5640309"/>
                </a:cubicBezTo>
                <a:cubicBezTo>
                  <a:pt x="4999827" y="5657927"/>
                  <a:pt x="4996580" y="5677087"/>
                  <a:pt x="4989061" y="5694630"/>
                </a:cubicBezTo>
                <a:cubicBezTo>
                  <a:pt x="4937426" y="5815111"/>
                  <a:pt x="4973890" y="5726145"/>
                  <a:pt x="4925687" y="5803271"/>
                </a:cubicBezTo>
                <a:cubicBezTo>
                  <a:pt x="4918534" y="5814716"/>
                  <a:pt x="4915678" y="5828688"/>
                  <a:pt x="4907580" y="5839485"/>
                </a:cubicBezTo>
                <a:cubicBezTo>
                  <a:pt x="4897337" y="5853142"/>
                  <a:pt x="4882902" y="5863115"/>
                  <a:pt x="4871366" y="5875699"/>
                </a:cubicBezTo>
                <a:cubicBezTo>
                  <a:pt x="4729650" y="6030299"/>
                  <a:pt x="4865905" y="5903483"/>
                  <a:pt x="4771778" y="5966234"/>
                </a:cubicBezTo>
                <a:cubicBezTo>
                  <a:pt x="4755700" y="5976953"/>
                  <a:pt x="4744056" y="5994350"/>
                  <a:pt x="4726511" y="6002447"/>
                </a:cubicBezTo>
                <a:cubicBezTo>
                  <a:pt x="4703916" y="6012875"/>
                  <a:pt x="4678307" y="6014854"/>
                  <a:pt x="4654083" y="6020554"/>
                </a:cubicBezTo>
                <a:cubicBezTo>
                  <a:pt x="4538064" y="6047853"/>
                  <a:pt x="4584466" y="6037870"/>
                  <a:pt x="4436800" y="6047715"/>
                </a:cubicBezTo>
                <a:cubicBezTo>
                  <a:pt x="4355319" y="6038661"/>
                  <a:pt x="4272554" y="6037566"/>
                  <a:pt x="4192356" y="6020554"/>
                </a:cubicBezTo>
                <a:cubicBezTo>
                  <a:pt x="4171068" y="6016038"/>
                  <a:pt x="4155555" y="5997250"/>
                  <a:pt x="4138036" y="5984341"/>
                </a:cubicBezTo>
                <a:cubicBezTo>
                  <a:pt x="4098189" y="5954980"/>
                  <a:pt x="4057590" y="5926400"/>
                  <a:pt x="4020340" y="5893806"/>
                </a:cubicBezTo>
                <a:cubicBezTo>
                  <a:pt x="3996198" y="5872681"/>
                  <a:pt x="3973235" y="5850127"/>
                  <a:pt x="3947913" y="5830432"/>
                </a:cubicBezTo>
                <a:cubicBezTo>
                  <a:pt x="3891693" y="5786705"/>
                  <a:pt x="3828976" y="5751174"/>
                  <a:pt x="3775897" y="5703683"/>
                </a:cubicBezTo>
                <a:cubicBezTo>
                  <a:pt x="3440949" y="5403993"/>
                  <a:pt x="3705374" y="5654199"/>
                  <a:pt x="3549560" y="5486400"/>
                </a:cubicBezTo>
                <a:cubicBezTo>
                  <a:pt x="3469341" y="5400010"/>
                  <a:pt x="3495906" y="5445094"/>
                  <a:pt x="3422812" y="5341544"/>
                </a:cubicBezTo>
                <a:cubicBezTo>
                  <a:pt x="3406394" y="5318285"/>
                  <a:pt x="3394213" y="5292197"/>
                  <a:pt x="3377544" y="5269117"/>
                </a:cubicBezTo>
                <a:cubicBezTo>
                  <a:pt x="3354917" y="5237787"/>
                  <a:pt x="3326940" y="5210478"/>
                  <a:pt x="3305117" y="5178582"/>
                </a:cubicBezTo>
                <a:cubicBezTo>
                  <a:pt x="3287572" y="5152939"/>
                  <a:pt x="3277084" y="5122953"/>
                  <a:pt x="3259849" y="5097101"/>
                </a:cubicBezTo>
                <a:cubicBezTo>
                  <a:pt x="3240763" y="5068472"/>
                  <a:pt x="3213753" y="5045376"/>
                  <a:pt x="3196475" y="5015620"/>
                </a:cubicBezTo>
                <a:cubicBezTo>
                  <a:pt x="3159202" y="4951428"/>
                  <a:pt x="3096887" y="4816443"/>
                  <a:pt x="3096887" y="4816443"/>
                </a:cubicBezTo>
                <a:cubicBezTo>
                  <a:pt x="3093869" y="4801354"/>
                  <a:pt x="3093093" y="4785637"/>
                  <a:pt x="3087834" y="4771176"/>
                </a:cubicBezTo>
                <a:cubicBezTo>
                  <a:pt x="3080916" y="4752151"/>
                  <a:pt x="3064643" y="4736706"/>
                  <a:pt x="3060673" y="4716855"/>
                </a:cubicBezTo>
                <a:cubicBezTo>
                  <a:pt x="3052366" y="4675321"/>
                  <a:pt x="3054638" y="4632356"/>
                  <a:pt x="3051620" y="4590107"/>
                </a:cubicBezTo>
                <a:cubicBezTo>
                  <a:pt x="3057656" y="4312467"/>
                  <a:pt x="3060073" y="4034725"/>
                  <a:pt x="3069727" y="3757188"/>
                </a:cubicBezTo>
                <a:cubicBezTo>
                  <a:pt x="3072149" y="3687558"/>
                  <a:pt x="3075586" y="3617545"/>
                  <a:pt x="3087834" y="3548958"/>
                </a:cubicBezTo>
                <a:lnTo>
                  <a:pt x="3133101" y="3295461"/>
                </a:lnTo>
                <a:cubicBezTo>
                  <a:pt x="3136119" y="3259247"/>
                  <a:pt x="3137454" y="3222854"/>
                  <a:pt x="3142154" y="3186820"/>
                </a:cubicBezTo>
                <a:cubicBezTo>
                  <a:pt x="3146518" y="3153363"/>
                  <a:pt x="3159795" y="3120969"/>
                  <a:pt x="3160261" y="3087232"/>
                </a:cubicBezTo>
                <a:cubicBezTo>
                  <a:pt x="3168855" y="2465613"/>
                  <a:pt x="3163532" y="1843870"/>
                  <a:pt x="3169315" y="1222218"/>
                </a:cubicBezTo>
                <a:cubicBezTo>
                  <a:pt x="3169569" y="1194892"/>
                  <a:pt x="3171054" y="1167068"/>
                  <a:pt x="3178368" y="1140737"/>
                </a:cubicBezTo>
                <a:cubicBezTo>
                  <a:pt x="3201355" y="1057982"/>
                  <a:pt x="3236253" y="978877"/>
                  <a:pt x="3259849" y="896293"/>
                </a:cubicBezTo>
                <a:cubicBezTo>
                  <a:pt x="3346875" y="591704"/>
                  <a:pt x="3181046" y="1163942"/>
                  <a:pt x="3314170" y="742384"/>
                </a:cubicBezTo>
                <a:cubicBezTo>
                  <a:pt x="3322548" y="715853"/>
                  <a:pt x="3319834" y="685789"/>
                  <a:pt x="3332277" y="660903"/>
                </a:cubicBezTo>
                <a:cubicBezTo>
                  <a:pt x="3344720" y="636017"/>
                  <a:pt x="3373505" y="622079"/>
                  <a:pt x="3386598" y="597529"/>
                </a:cubicBezTo>
                <a:cubicBezTo>
                  <a:pt x="3422215" y="530747"/>
                  <a:pt x="3447039" y="458746"/>
                  <a:pt x="3477133" y="389299"/>
                </a:cubicBezTo>
                <a:cubicBezTo>
                  <a:pt x="3486271" y="368211"/>
                  <a:pt x="3489336" y="343375"/>
                  <a:pt x="3504293" y="325925"/>
                </a:cubicBezTo>
                <a:cubicBezTo>
                  <a:pt x="3522400" y="304800"/>
                  <a:pt x="3542777" y="285426"/>
                  <a:pt x="3558614" y="262550"/>
                </a:cubicBezTo>
                <a:cubicBezTo>
                  <a:pt x="3570137" y="245906"/>
                  <a:pt x="3574906" y="225309"/>
                  <a:pt x="3585774" y="208230"/>
                </a:cubicBezTo>
                <a:cubicBezTo>
                  <a:pt x="3596148" y="191927"/>
                  <a:pt x="3611269" y="179040"/>
                  <a:pt x="3621988" y="162962"/>
                </a:cubicBezTo>
                <a:cubicBezTo>
                  <a:pt x="3629474" y="151732"/>
                  <a:pt x="3631664" y="137287"/>
                  <a:pt x="3640095" y="126748"/>
                </a:cubicBezTo>
                <a:cubicBezTo>
                  <a:pt x="3656092" y="106752"/>
                  <a:pt x="3677404" y="91567"/>
                  <a:pt x="3694416" y="72428"/>
                </a:cubicBezTo>
                <a:cubicBezTo>
                  <a:pt x="3729924" y="32481"/>
                  <a:pt x="3690836" y="47864"/>
                  <a:pt x="3757790" y="18107"/>
                </a:cubicBezTo>
                <a:cubicBezTo>
                  <a:pt x="3778013" y="9119"/>
                  <a:pt x="3844613" y="1824"/>
                  <a:pt x="3857378" y="0"/>
                </a:cubicBezTo>
                <a:cubicBezTo>
                  <a:pt x="4095786" y="3018"/>
                  <a:pt x="4334320" y="741"/>
                  <a:pt x="4572602" y="9053"/>
                </a:cubicBezTo>
                <a:cubicBezTo>
                  <a:pt x="4594559" y="9819"/>
                  <a:pt x="4615728" y="18634"/>
                  <a:pt x="4635976" y="27160"/>
                </a:cubicBezTo>
                <a:cubicBezTo>
                  <a:pt x="4673292" y="42872"/>
                  <a:pt x="4707619" y="65037"/>
                  <a:pt x="4744618" y="81481"/>
                </a:cubicBezTo>
                <a:cubicBezTo>
                  <a:pt x="4832417" y="120503"/>
                  <a:pt x="4967269" y="160824"/>
                  <a:pt x="5052436" y="226337"/>
                </a:cubicBezTo>
                <a:cubicBezTo>
                  <a:pt x="5103290" y="265456"/>
                  <a:pt x="5148696" y="311193"/>
                  <a:pt x="5197291" y="353085"/>
                </a:cubicBezTo>
                <a:cubicBezTo>
                  <a:pt x="5236216" y="386641"/>
                  <a:pt x="5285349" y="410688"/>
                  <a:pt x="5314986" y="452673"/>
                </a:cubicBezTo>
                <a:cubicBezTo>
                  <a:pt x="5387414" y="555279"/>
                  <a:pt x="5452738" y="663287"/>
                  <a:pt x="5532269" y="760491"/>
                </a:cubicBezTo>
                <a:cubicBezTo>
                  <a:pt x="5559429" y="793687"/>
                  <a:pt x="5591683" y="823300"/>
                  <a:pt x="5613750" y="860079"/>
                </a:cubicBezTo>
                <a:cubicBezTo>
                  <a:pt x="5695376" y="996123"/>
                  <a:pt x="5761725" y="1136254"/>
                  <a:pt x="5812927" y="1285592"/>
                </a:cubicBezTo>
                <a:cubicBezTo>
                  <a:pt x="5868275" y="1447023"/>
                  <a:pt x="5907519" y="1657335"/>
                  <a:pt x="5939675" y="1810693"/>
                </a:cubicBezTo>
                <a:cubicBezTo>
                  <a:pt x="5952914" y="1873834"/>
                  <a:pt x="5966765" y="1936951"/>
                  <a:pt x="5975889" y="2000816"/>
                </a:cubicBezTo>
                <a:cubicBezTo>
                  <a:pt x="5984892" y="2063837"/>
                  <a:pt x="5986966" y="2127667"/>
                  <a:pt x="5993996" y="2190939"/>
                </a:cubicBezTo>
                <a:cubicBezTo>
                  <a:pt x="6006891" y="2306994"/>
                  <a:pt x="6011079" y="2321109"/>
                  <a:pt x="6030210" y="2426329"/>
                </a:cubicBezTo>
                <a:cubicBezTo>
                  <a:pt x="6051419" y="2914164"/>
                  <a:pt x="6045326" y="2688868"/>
                  <a:pt x="6030210" y="3558012"/>
                </a:cubicBezTo>
                <a:cubicBezTo>
                  <a:pt x="6029526" y="3597354"/>
                  <a:pt x="6029128" y="3637175"/>
                  <a:pt x="6021156" y="3675707"/>
                </a:cubicBezTo>
                <a:cubicBezTo>
                  <a:pt x="6010907" y="3725246"/>
                  <a:pt x="5990978" y="3772277"/>
                  <a:pt x="5975889" y="3820562"/>
                </a:cubicBezTo>
                <a:cubicBezTo>
                  <a:pt x="5943780" y="4029271"/>
                  <a:pt x="5979248" y="3848125"/>
                  <a:pt x="5912515" y="4065006"/>
                </a:cubicBezTo>
                <a:cubicBezTo>
                  <a:pt x="5889474" y="4139889"/>
                  <a:pt x="5872733" y="4216632"/>
                  <a:pt x="5849140" y="4291343"/>
                </a:cubicBezTo>
                <a:cubicBezTo>
                  <a:pt x="5836482" y="4331425"/>
                  <a:pt x="5815283" y="4368583"/>
                  <a:pt x="5803873" y="4409038"/>
                </a:cubicBezTo>
                <a:cubicBezTo>
                  <a:pt x="5782014" y="4486540"/>
                  <a:pt x="5783840" y="4571567"/>
                  <a:pt x="5749552" y="4644428"/>
                </a:cubicBezTo>
                <a:cubicBezTo>
                  <a:pt x="5701267" y="4747034"/>
                  <a:pt x="5653541" y="4849904"/>
                  <a:pt x="5604697" y="4952245"/>
                </a:cubicBezTo>
                <a:cubicBezTo>
                  <a:pt x="5575382" y="5013667"/>
                  <a:pt x="5548331" y="5065686"/>
                  <a:pt x="5514162" y="5124261"/>
                </a:cubicBezTo>
                <a:cubicBezTo>
                  <a:pt x="5487562" y="5169860"/>
                  <a:pt x="5467443" y="5220334"/>
                  <a:pt x="5432681" y="5260063"/>
                </a:cubicBezTo>
                <a:cubicBezTo>
                  <a:pt x="5403639" y="5293255"/>
                  <a:pt x="5367739" y="5337524"/>
                  <a:pt x="5333093" y="5368705"/>
                </a:cubicBezTo>
                <a:cubicBezTo>
                  <a:pt x="5315574" y="5384472"/>
                  <a:pt x="5298195" y="5400619"/>
                  <a:pt x="5278772" y="5413972"/>
                </a:cubicBezTo>
                <a:cubicBezTo>
                  <a:pt x="5171457" y="5487750"/>
                  <a:pt x="5195303" y="5456950"/>
                  <a:pt x="5070542" y="5522614"/>
                </a:cubicBezTo>
                <a:cubicBezTo>
                  <a:pt x="5051285" y="5532749"/>
                  <a:pt x="5035686" y="5549096"/>
                  <a:pt x="5016222" y="5558828"/>
                </a:cubicBezTo>
                <a:cubicBezTo>
                  <a:pt x="4999151" y="5567364"/>
                  <a:pt x="4979622" y="5569847"/>
                  <a:pt x="4961901" y="5576935"/>
                </a:cubicBezTo>
                <a:cubicBezTo>
                  <a:pt x="4934305" y="5587973"/>
                  <a:pt x="4908410" y="5603152"/>
                  <a:pt x="4880420" y="5613148"/>
                </a:cubicBezTo>
                <a:cubicBezTo>
                  <a:pt x="4865928" y="5618324"/>
                  <a:pt x="4849676" y="5617118"/>
                  <a:pt x="4835152" y="5622202"/>
                </a:cubicBezTo>
                <a:cubicBezTo>
                  <a:pt x="4766700" y="5646160"/>
                  <a:pt x="4706687" y="5680488"/>
                  <a:pt x="4635976" y="5694630"/>
                </a:cubicBezTo>
                <a:cubicBezTo>
                  <a:pt x="4612118" y="5699402"/>
                  <a:pt x="4587691" y="5700665"/>
                  <a:pt x="4563548" y="5703683"/>
                </a:cubicBezTo>
                <a:cubicBezTo>
                  <a:pt x="4439817" y="5691612"/>
                  <a:pt x="4314853" y="5688670"/>
                  <a:pt x="4192356" y="5667469"/>
                </a:cubicBezTo>
                <a:cubicBezTo>
                  <a:pt x="4156426" y="5661250"/>
                  <a:pt x="4124970" y="5639309"/>
                  <a:pt x="4092768" y="5622202"/>
                </a:cubicBezTo>
                <a:cubicBezTo>
                  <a:pt x="4028308" y="5587958"/>
                  <a:pt x="3963980" y="5553131"/>
                  <a:pt x="3902645" y="5513560"/>
                </a:cubicBezTo>
                <a:cubicBezTo>
                  <a:pt x="3809093" y="5453204"/>
                  <a:pt x="3700712" y="5411215"/>
                  <a:pt x="3621988" y="5332491"/>
                </a:cubicBezTo>
                <a:lnTo>
                  <a:pt x="3495239" y="5205743"/>
                </a:lnTo>
                <a:cubicBezTo>
                  <a:pt x="3352849" y="4869183"/>
                  <a:pt x="3419056" y="5052271"/>
                  <a:pt x="3305117" y="4653481"/>
                </a:cubicBezTo>
                <a:cubicBezTo>
                  <a:pt x="3302099" y="4593125"/>
                  <a:pt x="3299892" y="4532722"/>
                  <a:pt x="3296063" y="4472412"/>
                </a:cubicBezTo>
                <a:cubicBezTo>
                  <a:pt x="3287820" y="4342592"/>
                  <a:pt x="3273652" y="4213108"/>
                  <a:pt x="3268903" y="4083113"/>
                </a:cubicBezTo>
                <a:cubicBezTo>
                  <a:pt x="3249506" y="3552116"/>
                  <a:pt x="3240676" y="3020781"/>
                  <a:pt x="3223636" y="2489703"/>
                </a:cubicBezTo>
                <a:cubicBezTo>
                  <a:pt x="3220156" y="2381245"/>
                  <a:pt x="3211810" y="2397877"/>
                  <a:pt x="3196475" y="2290527"/>
                </a:cubicBezTo>
                <a:cubicBezTo>
                  <a:pt x="3192186" y="2260503"/>
                  <a:pt x="3190440" y="2230170"/>
                  <a:pt x="3187422" y="2199992"/>
                </a:cubicBezTo>
                <a:cubicBezTo>
                  <a:pt x="3190440" y="2055137"/>
                  <a:pt x="3181420" y="1909528"/>
                  <a:pt x="3196475" y="1765426"/>
                </a:cubicBezTo>
                <a:cubicBezTo>
                  <a:pt x="3218549" y="1554149"/>
                  <a:pt x="3231485" y="1650140"/>
                  <a:pt x="3287010" y="1539089"/>
                </a:cubicBezTo>
                <a:cubicBezTo>
                  <a:pt x="3321311" y="1470488"/>
                  <a:pt x="3287955" y="1474298"/>
                  <a:pt x="3341331" y="1394234"/>
                </a:cubicBezTo>
                <a:cubicBezTo>
                  <a:pt x="3360270" y="1365826"/>
                  <a:pt x="3389616" y="1345949"/>
                  <a:pt x="3413758" y="1321806"/>
                </a:cubicBezTo>
                <a:cubicBezTo>
                  <a:pt x="3425829" y="1309735"/>
                  <a:pt x="3435768" y="1295062"/>
                  <a:pt x="3449972" y="1285592"/>
                </a:cubicBezTo>
                <a:cubicBezTo>
                  <a:pt x="3517791" y="1240379"/>
                  <a:pt x="3512702" y="1239569"/>
                  <a:pt x="3603881" y="1204111"/>
                </a:cubicBezTo>
                <a:cubicBezTo>
                  <a:pt x="3624357" y="1196148"/>
                  <a:pt x="3646565" y="1193393"/>
                  <a:pt x="3667255" y="1186004"/>
                </a:cubicBezTo>
                <a:cubicBezTo>
                  <a:pt x="3688899" y="1178274"/>
                  <a:pt x="3708663" y="1165602"/>
                  <a:pt x="3730630" y="1158843"/>
                </a:cubicBezTo>
                <a:cubicBezTo>
                  <a:pt x="3769367" y="1146924"/>
                  <a:pt x="3899008" y="1141643"/>
                  <a:pt x="3911699" y="1140737"/>
                </a:cubicBezTo>
                <a:lnTo>
                  <a:pt x="4138036" y="1149790"/>
                </a:lnTo>
                <a:cubicBezTo>
                  <a:pt x="4163552" y="1154574"/>
                  <a:pt x="4181592" y="1178288"/>
                  <a:pt x="4201410" y="1195057"/>
                </a:cubicBezTo>
                <a:cubicBezTo>
                  <a:pt x="4227441" y="1217083"/>
                  <a:pt x="4315330" y="1312534"/>
                  <a:pt x="4328158" y="1330859"/>
                </a:cubicBezTo>
                <a:cubicBezTo>
                  <a:pt x="4394477" y="1425600"/>
                  <a:pt x="4501853" y="1587714"/>
                  <a:pt x="4563548" y="1711105"/>
                </a:cubicBezTo>
                <a:cubicBezTo>
                  <a:pt x="4671859" y="1927728"/>
                  <a:pt x="4570640" y="1731031"/>
                  <a:pt x="4654083" y="1937442"/>
                </a:cubicBezTo>
                <a:cubicBezTo>
                  <a:pt x="4697152" y="2043981"/>
                  <a:pt x="4744618" y="2148689"/>
                  <a:pt x="4789885" y="2254313"/>
                </a:cubicBezTo>
                <a:cubicBezTo>
                  <a:pt x="4798938" y="2296562"/>
                  <a:pt x="4805175" y="2339515"/>
                  <a:pt x="4817045" y="2381061"/>
                </a:cubicBezTo>
                <a:cubicBezTo>
                  <a:pt x="4829370" y="2424198"/>
                  <a:pt x="4851432" y="2464286"/>
                  <a:pt x="4862313" y="2507810"/>
                </a:cubicBezTo>
                <a:cubicBezTo>
                  <a:pt x="4885960" y="2602398"/>
                  <a:pt x="4876534" y="2650042"/>
                  <a:pt x="4889473" y="2743200"/>
                </a:cubicBezTo>
                <a:cubicBezTo>
                  <a:pt x="4899574" y="2815929"/>
                  <a:pt x="4913616" y="2888055"/>
                  <a:pt x="4925687" y="2960483"/>
                </a:cubicBezTo>
                <a:cubicBezTo>
                  <a:pt x="4917589" y="3168325"/>
                  <a:pt x="4919028" y="3493969"/>
                  <a:pt x="4889473" y="3748135"/>
                </a:cubicBezTo>
                <a:cubicBezTo>
                  <a:pt x="4877886" y="3847781"/>
                  <a:pt x="4864586" y="3947224"/>
                  <a:pt x="4853259" y="4046899"/>
                </a:cubicBezTo>
                <a:cubicBezTo>
                  <a:pt x="4849495" y="4080019"/>
                  <a:pt x="4849686" y="4113608"/>
                  <a:pt x="4844206" y="4146487"/>
                </a:cubicBezTo>
                <a:cubicBezTo>
                  <a:pt x="4828541" y="4240479"/>
                  <a:pt x="4800408" y="4332438"/>
                  <a:pt x="4789885" y="4427144"/>
                </a:cubicBezTo>
                <a:cubicBezTo>
                  <a:pt x="4764355" y="4656916"/>
                  <a:pt x="4790256" y="4534713"/>
                  <a:pt x="4708404" y="4771176"/>
                </a:cubicBezTo>
                <a:cubicBezTo>
                  <a:pt x="4702161" y="4789212"/>
                  <a:pt x="4700884" y="4809616"/>
                  <a:pt x="4690297" y="4825497"/>
                </a:cubicBezTo>
                <a:cubicBezTo>
                  <a:pt x="4664400" y="4864343"/>
                  <a:pt x="4652398" y="4894241"/>
                  <a:pt x="4608816" y="4916032"/>
                </a:cubicBezTo>
                <a:cubicBezTo>
                  <a:pt x="4589165" y="4925857"/>
                  <a:pt x="4566284" y="4927192"/>
                  <a:pt x="4545441" y="4934139"/>
                </a:cubicBezTo>
                <a:cubicBezTo>
                  <a:pt x="4530024" y="4939278"/>
                  <a:pt x="4515740" y="4947575"/>
                  <a:pt x="4500174" y="4952245"/>
                </a:cubicBezTo>
                <a:cubicBezTo>
                  <a:pt x="4485435" y="4956667"/>
                  <a:pt x="4470193" y="4959535"/>
                  <a:pt x="4454907" y="4961299"/>
                </a:cubicBezTo>
                <a:cubicBezTo>
                  <a:pt x="4391666" y="4968596"/>
                  <a:pt x="4327953" y="4971510"/>
                  <a:pt x="4264784" y="4979406"/>
                </a:cubicBezTo>
                <a:cubicBezTo>
                  <a:pt x="3911793" y="5023530"/>
                  <a:pt x="4416742" y="4974646"/>
                  <a:pt x="4065608" y="5006566"/>
                </a:cubicBezTo>
                <a:cubicBezTo>
                  <a:pt x="3956966" y="5003548"/>
                  <a:pt x="3848062" y="5005641"/>
                  <a:pt x="3739683" y="4997513"/>
                </a:cubicBezTo>
                <a:cubicBezTo>
                  <a:pt x="3726225" y="4996504"/>
                  <a:pt x="3714822" y="4986704"/>
                  <a:pt x="3703469" y="4979406"/>
                </a:cubicBezTo>
                <a:cubicBezTo>
                  <a:pt x="3672483" y="4959486"/>
                  <a:pt x="3641371" y="4939450"/>
                  <a:pt x="3612935" y="4916032"/>
                </a:cubicBezTo>
                <a:cubicBezTo>
                  <a:pt x="3598565" y="4904197"/>
                  <a:pt x="3527689" y="4833811"/>
                  <a:pt x="3513346" y="4807390"/>
                </a:cubicBezTo>
                <a:cubicBezTo>
                  <a:pt x="3465054" y="4718432"/>
                  <a:pt x="3419429" y="4627934"/>
                  <a:pt x="3377544" y="4535786"/>
                </a:cubicBezTo>
                <a:lnTo>
                  <a:pt x="3332277" y="4436198"/>
                </a:lnTo>
                <a:cubicBezTo>
                  <a:pt x="3323224" y="4393948"/>
                  <a:pt x="3316987" y="4350995"/>
                  <a:pt x="3305117" y="4309449"/>
                </a:cubicBezTo>
                <a:cubicBezTo>
                  <a:pt x="3274701" y="4202992"/>
                  <a:pt x="3231368" y="4100238"/>
                  <a:pt x="3205529" y="3992578"/>
                </a:cubicBezTo>
                <a:cubicBezTo>
                  <a:pt x="3194941" y="3948463"/>
                  <a:pt x="3200989" y="3901919"/>
                  <a:pt x="3196475" y="3856776"/>
                </a:cubicBezTo>
                <a:cubicBezTo>
                  <a:pt x="3191931" y="3811335"/>
                  <a:pt x="3182598" y="3766446"/>
                  <a:pt x="3178368" y="3720974"/>
                </a:cubicBezTo>
                <a:cubicBezTo>
                  <a:pt x="3160238" y="3526072"/>
                  <a:pt x="3158873" y="3432771"/>
                  <a:pt x="3151208" y="3241141"/>
                </a:cubicBezTo>
                <a:cubicBezTo>
                  <a:pt x="3154226" y="2984626"/>
                  <a:pt x="3148174" y="2727844"/>
                  <a:pt x="3160261" y="2471596"/>
                </a:cubicBezTo>
                <a:cubicBezTo>
                  <a:pt x="3163301" y="2407154"/>
                  <a:pt x="3184292" y="2344826"/>
                  <a:pt x="3196475" y="2281473"/>
                </a:cubicBezTo>
                <a:cubicBezTo>
                  <a:pt x="3215693" y="2181541"/>
                  <a:pt x="3207262" y="2234088"/>
                  <a:pt x="3259849" y="2064190"/>
                </a:cubicBezTo>
                <a:cubicBezTo>
                  <a:pt x="3264794" y="2048212"/>
                  <a:pt x="3321181" y="1846805"/>
                  <a:pt x="3350384" y="1783533"/>
                </a:cubicBezTo>
                <a:cubicBezTo>
                  <a:pt x="3361302" y="1759876"/>
                  <a:pt x="3445578" y="1588174"/>
                  <a:pt x="3477133" y="1539089"/>
                </a:cubicBezTo>
                <a:cubicBezTo>
                  <a:pt x="3487582" y="1522835"/>
                  <a:pt x="3501981" y="1509449"/>
                  <a:pt x="3513346" y="1493822"/>
                </a:cubicBezTo>
                <a:cubicBezTo>
                  <a:pt x="3526146" y="1476222"/>
                  <a:pt x="3535398" y="1456024"/>
                  <a:pt x="3549560" y="1439501"/>
                </a:cubicBezTo>
                <a:cubicBezTo>
                  <a:pt x="3573919" y="1411083"/>
                  <a:pt x="3620632" y="1363394"/>
                  <a:pt x="3658202" y="1339913"/>
                </a:cubicBezTo>
                <a:cubicBezTo>
                  <a:pt x="3841915" y="1225093"/>
                  <a:pt x="3572116" y="1403341"/>
                  <a:pt x="3721576" y="1303699"/>
                </a:cubicBezTo>
                <a:cubicBezTo>
                  <a:pt x="3772879" y="1306717"/>
                  <a:pt x="3824922" y="1303559"/>
                  <a:pt x="3875485" y="1312752"/>
                </a:cubicBezTo>
                <a:cubicBezTo>
                  <a:pt x="3892798" y="1315900"/>
                  <a:pt x="3906463" y="1329643"/>
                  <a:pt x="3920752" y="1339913"/>
                </a:cubicBezTo>
                <a:cubicBezTo>
                  <a:pt x="4003091" y="1399094"/>
                  <a:pt x="4090166" y="1452773"/>
                  <a:pt x="4165196" y="1520982"/>
                </a:cubicBezTo>
                <a:cubicBezTo>
                  <a:pt x="4231588" y="1581338"/>
                  <a:pt x="4313705" y="1627999"/>
                  <a:pt x="4364372" y="1702051"/>
                </a:cubicBezTo>
                <a:cubicBezTo>
                  <a:pt x="4420269" y="1783747"/>
                  <a:pt x="4494054" y="1879218"/>
                  <a:pt x="4536388" y="1973655"/>
                </a:cubicBezTo>
                <a:cubicBezTo>
                  <a:pt x="4608325" y="2134130"/>
                  <a:pt x="4603083" y="2150565"/>
                  <a:pt x="4645030" y="2326741"/>
                </a:cubicBezTo>
                <a:cubicBezTo>
                  <a:pt x="4684458" y="2701320"/>
                  <a:pt x="4684224" y="2614504"/>
                  <a:pt x="4626923" y="3232087"/>
                </a:cubicBezTo>
                <a:cubicBezTo>
                  <a:pt x="4619557" y="3311476"/>
                  <a:pt x="4550908" y="3442828"/>
                  <a:pt x="4518281" y="3512744"/>
                </a:cubicBezTo>
                <a:cubicBezTo>
                  <a:pt x="4482387" y="3799899"/>
                  <a:pt x="4528032" y="3515639"/>
                  <a:pt x="4409639" y="3920150"/>
                </a:cubicBezTo>
                <a:cubicBezTo>
                  <a:pt x="4399326" y="3955385"/>
                  <a:pt x="4401077" y="3993341"/>
                  <a:pt x="4391533" y="4028792"/>
                </a:cubicBezTo>
                <a:cubicBezTo>
                  <a:pt x="4278645" y="4448092"/>
                  <a:pt x="4419433" y="3789702"/>
                  <a:pt x="4310051" y="4336610"/>
                </a:cubicBezTo>
                <a:cubicBezTo>
                  <a:pt x="4307033" y="4366788"/>
                  <a:pt x="4307184" y="4397453"/>
                  <a:pt x="4300998" y="4427144"/>
                </a:cubicBezTo>
                <a:cubicBezTo>
                  <a:pt x="4294014" y="4460669"/>
                  <a:pt x="4244176" y="4625082"/>
                  <a:pt x="4228570" y="4662535"/>
                </a:cubicBezTo>
                <a:cubicBezTo>
                  <a:pt x="4212998" y="4699909"/>
                  <a:pt x="4202878" y="4742547"/>
                  <a:pt x="4174249" y="4771176"/>
                </a:cubicBezTo>
                <a:cubicBezTo>
                  <a:pt x="4153124" y="4792301"/>
                  <a:pt x="4130441" y="4811974"/>
                  <a:pt x="4110875" y="4834550"/>
                </a:cubicBezTo>
                <a:cubicBezTo>
                  <a:pt x="4091110" y="4857355"/>
                  <a:pt x="4082432" y="4891451"/>
                  <a:pt x="4056554" y="4906978"/>
                </a:cubicBezTo>
                <a:cubicBezTo>
                  <a:pt x="4041465" y="4916032"/>
                  <a:pt x="4027026" y="4926269"/>
                  <a:pt x="4011287" y="4934139"/>
                </a:cubicBezTo>
                <a:cubicBezTo>
                  <a:pt x="4002751" y="4938407"/>
                  <a:pt x="3993268" y="4940450"/>
                  <a:pt x="3984127" y="4943192"/>
                </a:cubicBezTo>
                <a:cubicBezTo>
                  <a:pt x="3943714" y="4955316"/>
                  <a:pt x="3915851" y="4964142"/>
                  <a:pt x="3875485" y="4970352"/>
                </a:cubicBezTo>
                <a:cubicBezTo>
                  <a:pt x="3851437" y="4974052"/>
                  <a:pt x="3827200" y="4976388"/>
                  <a:pt x="3803057" y="4979406"/>
                </a:cubicBezTo>
                <a:cubicBezTo>
                  <a:pt x="3700451" y="4967335"/>
                  <a:pt x="3595867" y="4966594"/>
                  <a:pt x="3495239" y="4943192"/>
                </a:cubicBezTo>
                <a:cubicBezTo>
                  <a:pt x="3463445" y="4935798"/>
                  <a:pt x="3442954" y="4903469"/>
                  <a:pt x="3413758" y="4888871"/>
                </a:cubicBezTo>
                <a:cubicBezTo>
                  <a:pt x="3389616" y="4876800"/>
                  <a:pt x="3364646" y="4866258"/>
                  <a:pt x="3341331" y="4852657"/>
                </a:cubicBezTo>
                <a:cubicBezTo>
                  <a:pt x="3247379" y="4797852"/>
                  <a:pt x="3367310" y="4850374"/>
                  <a:pt x="3259849" y="4807390"/>
                </a:cubicBezTo>
                <a:cubicBezTo>
                  <a:pt x="3218928" y="4774653"/>
                  <a:pt x="3199202" y="4763820"/>
                  <a:pt x="3169315" y="4716855"/>
                </a:cubicBezTo>
                <a:cubicBezTo>
                  <a:pt x="3160590" y="4703144"/>
                  <a:pt x="3157244" y="4686677"/>
                  <a:pt x="3151208" y="4671588"/>
                </a:cubicBezTo>
                <a:cubicBezTo>
                  <a:pt x="3148190" y="4650463"/>
                  <a:pt x="3144974" y="4629366"/>
                  <a:pt x="3142154" y="4608214"/>
                </a:cubicBezTo>
                <a:cubicBezTo>
                  <a:pt x="3138938" y="4584097"/>
                  <a:pt x="3137453" y="4559724"/>
                  <a:pt x="3133101" y="4535786"/>
                </a:cubicBezTo>
                <a:cubicBezTo>
                  <a:pt x="3125372" y="4493274"/>
                  <a:pt x="3114994" y="4451287"/>
                  <a:pt x="3105940" y="4409038"/>
                </a:cubicBezTo>
                <a:cubicBezTo>
                  <a:pt x="3108958" y="4152523"/>
                  <a:pt x="3109418" y="3895965"/>
                  <a:pt x="3114994" y="3639493"/>
                </a:cubicBezTo>
                <a:cubicBezTo>
                  <a:pt x="3115458" y="3618159"/>
                  <a:pt x="3122115" y="3597370"/>
                  <a:pt x="3124047" y="3576119"/>
                </a:cubicBezTo>
                <a:cubicBezTo>
                  <a:pt x="3139531" y="3405790"/>
                  <a:pt x="3116583" y="3489870"/>
                  <a:pt x="3151208" y="3385996"/>
                </a:cubicBezTo>
                <a:cubicBezTo>
                  <a:pt x="3154226" y="3361853"/>
                  <a:pt x="3157418" y="3337732"/>
                  <a:pt x="3160261" y="3313568"/>
                </a:cubicBezTo>
                <a:cubicBezTo>
                  <a:pt x="3163454" y="3286428"/>
                  <a:pt x="3165818" y="3259190"/>
                  <a:pt x="3169315" y="3232087"/>
                </a:cubicBezTo>
                <a:cubicBezTo>
                  <a:pt x="3177890" y="3165632"/>
                  <a:pt x="3187319" y="3099289"/>
                  <a:pt x="3196475" y="3032911"/>
                </a:cubicBezTo>
                <a:cubicBezTo>
                  <a:pt x="3199391" y="3011772"/>
                  <a:pt x="3202882" y="2990711"/>
                  <a:pt x="3205529" y="2969537"/>
                </a:cubicBezTo>
                <a:lnTo>
                  <a:pt x="3223636" y="2824681"/>
                </a:lnTo>
                <a:cubicBezTo>
                  <a:pt x="3214582" y="2571184"/>
                  <a:pt x="3209949" y="2317491"/>
                  <a:pt x="3196475" y="2064190"/>
                </a:cubicBezTo>
                <a:cubicBezTo>
                  <a:pt x="3192847" y="1995984"/>
                  <a:pt x="3144154" y="1868897"/>
                  <a:pt x="3124047" y="1819746"/>
                </a:cubicBezTo>
                <a:cubicBezTo>
                  <a:pt x="3090286" y="1737219"/>
                  <a:pt x="3055282" y="1655056"/>
                  <a:pt x="3015406" y="1575303"/>
                </a:cubicBezTo>
                <a:cubicBezTo>
                  <a:pt x="3003335" y="1551160"/>
                  <a:pt x="2994626" y="1525019"/>
                  <a:pt x="2979192" y="1502875"/>
                </a:cubicBezTo>
                <a:cubicBezTo>
                  <a:pt x="2915380" y="1411319"/>
                  <a:pt x="2820205" y="1284583"/>
                  <a:pt x="2734748" y="1195057"/>
                </a:cubicBezTo>
                <a:cubicBezTo>
                  <a:pt x="2708493" y="1167552"/>
                  <a:pt x="2633669" y="1083221"/>
                  <a:pt x="2580839" y="1050202"/>
                </a:cubicBezTo>
                <a:cubicBezTo>
                  <a:pt x="2569395" y="1043049"/>
                  <a:pt x="2557429" y="1036363"/>
                  <a:pt x="2544626" y="1032095"/>
                </a:cubicBezTo>
                <a:cubicBezTo>
                  <a:pt x="2480596" y="1010752"/>
                  <a:pt x="2411423" y="1005306"/>
                  <a:pt x="2345449" y="995881"/>
                </a:cubicBezTo>
                <a:cubicBezTo>
                  <a:pt x="2209647" y="1023041"/>
                  <a:pt x="2072255" y="1043199"/>
                  <a:pt x="1938043" y="1077362"/>
                </a:cubicBezTo>
                <a:cubicBezTo>
                  <a:pt x="1843819" y="1101346"/>
                  <a:pt x="1850975" y="1129447"/>
                  <a:pt x="1784135" y="1186004"/>
                </a:cubicBezTo>
                <a:cubicBezTo>
                  <a:pt x="1728367" y="1233192"/>
                  <a:pt x="1665487" y="1271919"/>
                  <a:pt x="1612119" y="1321806"/>
                </a:cubicBezTo>
                <a:cubicBezTo>
                  <a:pt x="1526366" y="1401966"/>
                  <a:pt x="1442008" y="1484452"/>
                  <a:pt x="1367675" y="1575303"/>
                </a:cubicBezTo>
                <a:cubicBezTo>
                  <a:pt x="1340515" y="1608499"/>
                  <a:pt x="1308146" y="1638043"/>
                  <a:pt x="1286194" y="1674891"/>
                </a:cubicBezTo>
                <a:cubicBezTo>
                  <a:pt x="1135205" y="1928336"/>
                  <a:pt x="1135819" y="1945168"/>
                  <a:pt x="1050804" y="2163778"/>
                </a:cubicBezTo>
                <a:cubicBezTo>
                  <a:pt x="1032697" y="2260348"/>
                  <a:pt x="1015349" y="2357064"/>
                  <a:pt x="996483" y="2453489"/>
                </a:cubicBezTo>
                <a:cubicBezTo>
                  <a:pt x="988186" y="2495894"/>
                  <a:pt x="975823" y="2537521"/>
                  <a:pt x="969323" y="2580238"/>
                </a:cubicBezTo>
                <a:cubicBezTo>
                  <a:pt x="954682" y="2676452"/>
                  <a:pt x="945697" y="2773444"/>
                  <a:pt x="933109" y="2869948"/>
                </a:cubicBezTo>
                <a:cubicBezTo>
                  <a:pt x="906475" y="3074140"/>
                  <a:pt x="920561" y="2918882"/>
                  <a:pt x="905948" y="3123445"/>
                </a:cubicBezTo>
                <a:cubicBezTo>
                  <a:pt x="902930" y="3207944"/>
                  <a:pt x="895995" y="3292395"/>
                  <a:pt x="896895" y="3376943"/>
                </a:cubicBezTo>
                <a:cubicBezTo>
                  <a:pt x="899015" y="3576199"/>
                  <a:pt x="894728" y="3776238"/>
                  <a:pt x="915002" y="3974471"/>
                </a:cubicBezTo>
                <a:cubicBezTo>
                  <a:pt x="922091" y="4043781"/>
                  <a:pt x="959513" y="4106577"/>
                  <a:pt x="978376" y="4173647"/>
                </a:cubicBezTo>
                <a:cubicBezTo>
                  <a:pt x="986708" y="4203274"/>
                  <a:pt x="987103" y="4234870"/>
                  <a:pt x="996483" y="4264182"/>
                </a:cubicBezTo>
                <a:cubicBezTo>
                  <a:pt x="1066418" y="4482727"/>
                  <a:pt x="1022444" y="4334210"/>
                  <a:pt x="1077964" y="4445251"/>
                </a:cubicBezTo>
                <a:cubicBezTo>
                  <a:pt x="1088242" y="4465808"/>
                  <a:pt x="1094847" y="4488069"/>
                  <a:pt x="1105125" y="4508626"/>
                </a:cubicBezTo>
                <a:cubicBezTo>
                  <a:pt x="1138928" y="4576233"/>
                  <a:pt x="1232907" y="4712083"/>
                  <a:pt x="1259034" y="4744016"/>
                </a:cubicBezTo>
                <a:cubicBezTo>
                  <a:pt x="1286194" y="4777212"/>
                  <a:pt x="1314780" y="4809291"/>
                  <a:pt x="1340515" y="4843604"/>
                </a:cubicBezTo>
                <a:cubicBezTo>
                  <a:pt x="1376313" y="4891335"/>
                  <a:pt x="1387538" y="4959214"/>
                  <a:pt x="1458210" y="4979406"/>
                </a:cubicBezTo>
                <a:cubicBezTo>
                  <a:pt x="1550746" y="5005845"/>
                  <a:pt x="1499723" y="4995327"/>
                  <a:pt x="1612119" y="5006566"/>
                </a:cubicBezTo>
                <a:cubicBezTo>
                  <a:pt x="1699636" y="4988459"/>
                  <a:pt x="1789530" y="4979417"/>
                  <a:pt x="1874669" y="4952245"/>
                </a:cubicBezTo>
                <a:cubicBezTo>
                  <a:pt x="1995270" y="4913755"/>
                  <a:pt x="2095407" y="4826854"/>
                  <a:pt x="2200594" y="4762123"/>
                </a:cubicBezTo>
                <a:cubicBezTo>
                  <a:pt x="2223582" y="4747976"/>
                  <a:pt x="2250864" y="4741323"/>
                  <a:pt x="2273022" y="4725909"/>
                </a:cubicBezTo>
                <a:cubicBezTo>
                  <a:pt x="2353028" y="4670253"/>
                  <a:pt x="2442705" y="4591599"/>
                  <a:pt x="2508412" y="4517679"/>
                </a:cubicBezTo>
                <a:cubicBezTo>
                  <a:pt x="2556697" y="4463358"/>
                  <a:pt x="2623749" y="4421132"/>
                  <a:pt x="2653267" y="4354717"/>
                </a:cubicBezTo>
                <a:cubicBezTo>
                  <a:pt x="2736238" y="4168031"/>
                  <a:pt x="2691144" y="4240126"/>
                  <a:pt x="2770962" y="4128380"/>
                </a:cubicBezTo>
                <a:cubicBezTo>
                  <a:pt x="2789069" y="4065006"/>
                  <a:pt x="2806168" y="4001335"/>
                  <a:pt x="2825283" y="3938257"/>
                </a:cubicBezTo>
                <a:cubicBezTo>
                  <a:pt x="2836353" y="3901725"/>
                  <a:pt x="2856663" y="3867481"/>
                  <a:pt x="2861497" y="3829616"/>
                </a:cubicBezTo>
                <a:cubicBezTo>
                  <a:pt x="2874894" y="3724671"/>
                  <a:pt x="2873568" y="3618368"/>
                  <a:pt x="2879604" y="3512744"/>
                </a:cubicBezTo>
                <a:cubicBezTo>
                  <a:pt x="2873568" y="3328657"/>
                  <a:pt x="2872707" y="3144327"/>
                  <a:pt x="2861497" y="2960483"/>
                </a:cubicBezTo>
                <a:cubicBezTo>
                  <a:pt x="2857601" y="2896584"/>
                  <a:pt x="2842528" y="2833851"/>
                  <a:pt x="2834336" y="2770360"/>
                </a:cubicBezTo>
                <a:cubicBezTo>
                  <a:pt x="2809513" y="2577983"/>
                  <a:pt x="2844518" y="2785616"/>
                  <a:pt x="2807176" y="2580238"/>
                </a:cubicBezTo>
                <a:cubicBezTo>
                  <a:pt x="2801140" y="2513846"/>
                  <a:pt x="2802902" y="2446276"/>
                  <a:pt x="2789069" y="2381061"/>
                </a:cubicBezTo>
                <a:cubicBezTo>
                  <a:pt x="2781503" y="2345390"/>
                  <a:pt x="2753396" y="2316653"/>
                  <a:pt x="2743802" y="2281473"/>
                </a:cubicBezTo>
                <a:cubicBezTo>
                  <a:pt x="2735031" y="2249315"/>
                  <a:pt x="2744742" y="2213684"/>
                  <a:pt x="2734748" y="2181885"/>
                </a:cubicBezTo>
                <a:cubicBezTo>
                  <a:pt x="2711223" y="2107032"/>
                  <a:pt x="2673354" y="2037453"/>
                  <a:pt x="2644214" y="1964602"/>
                </a:cubicBezTo>
                <a:cubicBezTo>
                  <a:pt x="2631096" y="1931806"/>
                  <a:pt x="2622020" y="1897435"/>
                  <a:pt x="2608000" y="1865014"/>
                </a:cubicBezTo>
                <a:cubicBezTo>
                  <a:pt x="2573700" y="1785695"/>
                  <a:pt x="2533996" y="1708796"/>
                  <a:pt x="2499358" y="1629624"/>
                </a:cubicBezTo>
                <a:cubicBezTo>
                  <a:pt x="2491708" y="1612138"/>
                  <a:pt x="2489787" y="1592374"/>
                  <a:pt x="2481251" y="1575303"/>
                </a:cubicBezTo>
                <a:cubicBezTo>
                  <a:pt x="2474503" y="1561807"/>
                  <a:pt x="2462744" y="1551450"/>
                  <a:pt x="2454091" y="1539089"/>
                </a:cubicBezTo>
                <a:cubicBezTo>
                  <a:pt x="2399823" y="1461563"/>
                  <a:pt x="2432589" y="1496005"/>
                  <a:pt x="2354503" y="1412341"/>
                </a:cubicBezTo>
                <a:cubicBezTo>
                  <a:pt x="2309218" y="1363822"/>
                  <a:pt x="2298763" y="1348257"/>
                  <a:pt x="2245861" y="1321806"/>
                </a:cubicBezTo>
                <a:cubicBezTo>
                  <a:pt x="2237325" y="1317538"/>
                  <a:pt x="2227754" y="1315770"/>
                  <a:pt x="2218701" y="1312752"/>
                </a:cubicBezTo>
                <a:cubicBezTo>
                  <a:pt x="2149291" y="1315770"/>
                  <a:pt x="2076591" y="1300477"/>
                  <a:pt x="2010471" y="1321806"/>
                </a:cubicBezTo>
                <a:cubicBezTo>
                  <a:pt x="1975886" y="1332962"/>
                  <a:pt x="1964329" y="1378195"/>
                  <a:pt x="1938043" y="1403287"/>
                </a:cubicBezTo>
                <a:cubicBezTo>
                  <a:pt x="1897791" y="1441709"/>
                  <a:pt x="1852558" y="1474595"/>
                  <a:pt x="1811295" y="1511929"/>
                </a:cubicBezTo>
                <a:cubicBezTo>
                  <a:pt x="1742238" y="1574410"/>
                  <a:pt x="1592226" y="1746812"/>
                  <a:pt x="1575905" y="1783533"/>
                </a:cubicBezTo>
                <a:cubicBezTo>
                  <a:pt x="1494221" y="1967320"/>
                  <a:pt x="1595290" y="1744762"/>
                  <a:pt x="1449156" y="2037030"/>
                </a:cubicBezTo>
                <a:cubicBezTo>
                  <a:pt x="1432849" y="2069645"/>
                  <a:pt x="1418978" y="2103422"/>
                  <a:pt x="1403889" y="2136618"/>
                </a:cubicBezTo>
                <a:cubicBezTo>
                  <a:pt x="1387610" y="2218010"/>
                  <a:pt x="1358260" y="2362007"/>
                  <a:pt x="1349568" y="2426329"/>
                </a:cubicBezTo>
                <a:cubicBezTo>
                  <a:pt x="1343492" y="2471288"/>
                  <a:pt x="1346645" y="2517179"/>
                  <a:pt x="1340515" y="2562131"/>
                </a:cubicBezTo>
                <a:cubicBezTo>
                  <a:pt x="1328516" y="2650125"/>
                  <a:pt x="1310336" y="2737164"/>
                  <a:pt x="1295247" y="2824681"/>
                </a:cubicBezTo>
                <a:cubicBezTo>
                  <a:pt x="1277603" y="3071711"/>
                  <a:pt x="1293092" y="2915362"/>
                  <a:pt x="1222820" y="3313568"/>
                </a:cubicBezTo>
                <a:cubicBezTo>
                  <a:pt x="1216956" y="3346795"/>
                  <a:pt x="1204713" y="3413156"/>
                  <a:pt x="1204713" y="3413156"/>
                </a:cubicBezTo>
                <a:cubicBezTo>
                  <a:pt x="1202711" y="3449181"/>
                  <a:pt x="1197363" y="3599513"/>
                  <a:pt x="1186606" y="3657600"/>
                </a:cubicBezTo>
                <a:cubicBezTo>
                  <a:pt x="1176474" y="3712315"/>
                  <a:pt x="1162463" y="3766241"/>
                  <a:pt x="1150392" y="3820562"/>
                </a:cubicBezTo>
                <a:cubicBezTo>
                  <a:pt x="1156428" y="3956364"/>
                  <a:pt x="1158269" y="4092417"/>
                  <a:pt x="1168499" y="4227968"/>
                </a:cubicBezTo>
                <a:cubicBezTo>
                  <a:pt x="1174388" y="4305994"/>
                  <a:pt x="1211332" y="4332937"/>
                  <a:pt x="1240927" y="4409038"/>
                </a:cubicBezTo>
                <a:cubicBezTo>
                  <a:pt x="1262052" y="4463359"/>
                  <a:pt x="1278236" y="4519869"/>
                  <a:pt x="1304301" y="4572000"/>
                </a:cubicBezTo>
                <a:cubicBezTo>
                  <a:pt x="1313354" y="4590107"/>
                  <a:pt x="1323486" y="4607714"/>
                  <a:pt x="1331461" y="4626321"/>
                </a:cubicBezTo>
                <a:cubicBezTo>
                  <a:pt x="1359967" y="4692834"/>
                  <a:pt x="1345365" y="4684090"/>
                  <a:pt x="1376729" y="4725909"/>
                </a:cubicBezTo>
                <a:cubicBezTo>
                  <a:pt x="1397374" y="4753436"/>
                  <a:pt x="1409327" y="4792002"/>
                  <a:pt x="1440103" y="4807390"/>
                </a:cubicBezTo>
                <a:lnTo>
                  <a:pt x="1566851" y="4870764"/>
                </a:lnTo>
                <a:cubicBezTo>
                  <a:pt x="1666439" y="4867746"/>
                  <a:pt x="1767742" y="4880354"/>
                  <a:pt x="1865616" y="4861711"/>
                </a:cubicBezTo>
                <a:cubicBezTo>
                  <a:pt x="1899417" y="4855273"/>
                  <a:pt x="1919098" y="4818337"/>
                  <a:pt x="1947097" y="4798337"/>
                </a:cubicBezTo>
                <a:cubicBezTo>
                  <a:pt x="1961416" y="4788109"/>
                  <a:pt x="1978386" y="4781865"/>
                  <a:pt x="1992364" y="4771176"/>
                </a:cubicBezTo>
                <a:cubicBezTo>
                  <a:pt x="2164905" y="4639233"/>
                  <a:pt x="2036744" y="4717364"/>
                  <a:pt x="2164380" y="4644428"/>
                </a:cubicBezTo>
                <a:cubicBezTo>
                  <a:pt x="2176451" y="4629339"/>
                  <a:pt x="2186930" y="4612824"/>
                  <a:pt x="2200594" y="4599160"/>
                </a:cubicBezTo>
                <a:cubicBezTo>
                  <a:pt x="2214258" y="4585496"/>
                  <a:pt x="2231258" y="4575602"/>
                  <a:pt x="2245861" y="4562946"/>
                </a:cubicBezTo>
                <a:cubicBezTo>
                  <a:pt x="2282167" y="4531481"/>
                  <a:pt x="2343678" y="4483212"/>
                  <a:pt x="2372610" y="4436198"/>
                </a:cubicBezTo>
                <a:cubicBezTo>
                  <a:pt x="2410864" y="4374034"/>
                  <a:pt x="2481251" y="4246075"/>
                  <a:pt x="2481251" y="4246075"/>
                </a:cubicBezTo>
                <a:cubicBezTo>
                  <a:pt x="2493322" y="4200808"/>
                  <a:pt x="2507910" y="4156137"/>
                  <a:pt x="2517465" y="4110273"/>
                </a:cubicBezTo>
                <a:cubicBezTo>
                  <a:pt x="2523039" y="4083520"/>
                  <a:pt x="2523263" y="4055925"/>
                  <a:pt x="2526519" y="4028792"/>
                </a:cubicBezTo>
                <a:cubicBezTo>
                  <a:pt x="2532317" y="3980478"/>
                  <a:pt x="2536288" y="3931878"/>
                  <a:pt x="2544626" y="3883937"/>
                </a:cubicBezTo>
                <a:cubicBezTo>
                  <a:pt x="2548390" y="3862292"/>
                  <a:pt x="2558066" y="3842031"/>
                  <a:pt x="2562733" y="3820562"/>
                </a:cubicBezTo>
                <a:cubicBezTo>
                  <a:pt x="2573169" y="3772557"/>
                  <a:pt x="2578730" y="3723548"/>
                  <a:pt x="2589893" y="3675707"/>
                </a:cubicBezTo>
                <a:cubicBezTo>
                  <a:pt x="2599878" y="3632916"/>
                  <a:pt x="2615450" y="3591586"/>
                  <a:pt x="2626107" y="3548958"/>
                </a:cubicBezTo>
                <a:cubicBezTo>
                  <a:pt x="2630559" y="3531150"/>
                  <a:pt x="2632470" y="3512796"/>
                  <a:pt x="2635160" y="3494638"/>
                </a:cubicBezTo>
                <a:cubicBezTo>
                  <a:pt x="2664192" y="3298670"/>
                  <a:pt x="2657097" y="3356760"/>
                  <a:pt x="2671374" y="3213980"/>
                </a:cubicBezTo>
                <a:cubicBezTo>
                  <a:pt x="2665338" y="3084214"/>
                  <a:pt x="2667613" y="2953793"/>
                  <a:pt x="2653267" y="2824681"/>
                </a:cubicBezTo>
                <a:cubicBezTo>
                  <a:pt x="2649366" y="2789574"/>
                  <a:pt x="2626446" y="2759144"/>
                  <a:pt x="2617053" y="2725093"/>
                </a:cubicBezTo>
                <a:cubicBezTo>
                  <a:pt x="2595092" y="2645485"/>
                  <a:pt x="2584888" y="2550820"/>
                  <a:pt x="2553679" y="2471596"/>
                </a:cubicBezTo>
                <a:cubicBezTo>
                  <a:pt x="2418015" y="2127218"/>
                  <a:pt x="2518977" y="2372149"/>
                  <a:pt x="2408824" y="2181885"/>
                </a:cubicBezTo>
                <a:cubicBezTo>
                  <a:pt x="2281515" y="1961987"/>
                  <a:pt x="2340181" y="1970874"/>
                  <a:pt x="2227754" y="1892174"/>
                </a:cubicBezTo>
                <a:cubicBezTo>
                  <a:pt x="2209926" y="1879694"/>
                  <a:pt x="2191541" y="1868031"/>
                  <a:pt x="2173434" y="1855960"/>
                </a:cubicBezTo>
                <a:cubicBezTo>
                  <a:pt x="2170416" y="1843889"/>
                  <a:pt x="2174334" y="1827212"/>
                  <a:pt x="2164380" y="1819746"/>
                </a:cubicBezTo>
                <a:cubicBezTo>
                  <a:pt x="2146804" y="1806564"/>
                  <a:pt x="2121200" y="1810294"/>
                  <a:pt x="2101006" y="1801640"/>
                </a:cubicBezTo>
                <a:cubicBezTo>
                  <a:pt x="2078643" y="1792056"/>
                  <a:pt x="2059394" y="1776307"/>
                  <a:pt x="2037632" y="1765426"/>
                </a:cubicBezTo>
                <a:cubicBezTo>
                  <a:pt x="2029096" y="1761158"/>
                  <a:pt x="2019525" y="1759390"/>
                  <a:pt x="2010471" y="1756372"/>
                </a:cubicBezTo>
                <a:cubicBezTo>
                  <a:pt x="1883723" y="1765426"/>
                  <a:pt x="1756667" y="1770889"/>
                  <a:pt x="1630226" y="1783533"/>
                </a:cubicBezTo>
                <a:cubicBezTo>
                  <a:pt x="1605464" y="1786009"/>
                  <a:pt x="1580248" y="1790903"/>
                  <a:pt x="1557798" y="1801640"/>
                </a:cubicBezTo>
                <a:cubicBezTo>
                  <a:pt x="1510174" y="1824417"/>
                  <a:pt x="1466214" y="1854283"/>
                  <a:pt x="1421996" y="1883121"/>
                </a:cubicBezTo>
                <a:cubicBezTo>
                  <a:pt x="1350260" y="1929905"/>
                  <a:pt x="1238352" y="2033035"/>
                  <a:pt x="1195659" y="2082297"/>
                </a:cubicBezTo>
                <a:cubicBezTo>
                  <a:pt x="1123715" y="2165310"/>
                  <a:pt x="1049831" y="2248821"/>
                  <a:pt x="996483" y="2344847"/>
                </a:cubicBezTo>
                <a:cubicBezTo>
                  <a:pt x="936127" y="2453489"/>
                  <a:pt x="861571" y="2555380"/>
                  <a:pt x="815414" y="2670772"/>
                </a:cubicBezTo>
                <a:cubicBezTo>
                  <a:pt x="803874" y="2699623"/>
                  <a:pt x="668367" y="3017833"/>
                  <a:pt x="634344" y="3141552"/>
                </a:cubicBezTo>
                <a:cubicBezTo>
                  <a:pt x="611249" y="3225534"/>
                  <a:pt x="592095" y="3310550"/>
                  <a:pt x="570970" y="3395049"/>
                </a:cubicBezTo>
                <a:cubicBezTo>
                  <a:pt x="547210" y="3751447"/>
                  <a:pt x="562529" y="3576434"/>
                  <a:pt x="525703" y="3920150"/>
                </a:cubicBezTo>
                <a:cubicBezTo>
                  <a:pt x="534756" y="4146487"/>
                  <a:pt x="536531" y="4373232"/>
                  <a:pt x="552863" y="4599160"/>
                </a:cubicBezTo>
                <a:cubicBezTo>
                  <a:pt x="554722" y="4624877"/>
                  <a:pt x="565347" y="4650388"/>
                  <a:pt x="580024" y="4671588"/>
                </a:cubicBezTo>
                <a:cubicBezTo>
                  <a:pt x="599631" y="4699909"/>
                  <a:pt x="662219" y="4732290"/>
                  <a:pt x="688665" y="4753069"/>
                </a:cubicBezTo>
                <a:cubicBezTo>
                  <a:pt x="713890" y="4772889"/>
                  <a:pt x="732631" y="4801643"/>
                  <a:pt x="761093" y="4816443"/>
                </a:cubicBezTo>
                <a:cubicBezTo>
                  <a:pt x="821544" y="4847877"/>
                  <a:pt x="942144" y="4878167"/>
                  <a:pt x="1014590" y="4897925"/>
                </a:cubicBezTo>
                <a:cubicBezTo>
                  <a:pt x="1159445" y="4888871"/>
                  <a:pt x="1304906" y="4886792"/>
                  <a:pt x="1449156" y="4870764"/>
                </a:cubicBezTo>
                <a:cubicBezTo>
                  <a:pt x="1588895" y="4855237"/>
                  <a:pt x="1552637" y="4835958"/>
                  <a:pt x="1657386" y="4807390"/>
                </a:cubicBezTo>
                <a:cubicBezTo>
                  <a:pt x="1699072" y="4796021"/>
                  <a:pt x="1741885" y="4789283"/>
                  <a:pt x="1784135" y="4780230"/>
                </a:cubicBezTo>
                <a:cubicBezTo>
                  <a:pt x="1857123" y="4743735"/>
                  <a:pt x="1851592" y="4744942"/>
                  <a:pt x="1947097" y="4707802"/>
                </a:cubicBezTo>
                <a:cubicBezTo>
                  <a:pt x="1964886" y="4700884"/>
                  <a:pt x="1983311" y="4695731"/>
                  <a:pt x="2001418" y="4689695"/>
                </a:cubicBezTo>
                <a:cubicBezTo>
                  <a:pt x="2066187" y="4637879"/>
                  <a:pt x="2190110" y="4544205"/>
                  <a:pt x="2227754" y="4481465"/>
                </a:cubicBezTo>
                <a:cubicBezTo>
                  <a:pt x="2263968" y="4421109"/>
                  <a:pt x="2304918" y="4363352"/>
                  <a:pt x="2336396" y="4300396"/>
                </a:cubicBezTo>
                <a:cubicBezTo>
                  <a:pt x="2345449" y="4282289"/>
                  <a:pt x="2356154" y="4264917"/>
                  <a:pt x="2363556" y="4246075"/>
                </a:cubicBezTo>
                <a:cubicBezTo>
                  <a:pt x="2389388" y="4180322"/>
                  <a:pt x="2411841" y="4113291"/>
                  <a:pt x="2435984" y="4046899"/>
                </a:cubicBezTo>
                <a:cubicBezTo>
                  <a:pt x="2448055" y="3962400"/>
                  <a:pt x="2458885" y="3877714"/>
                  <a:pt x="2472198" y="3793402"/>
                </a:cubicBezTo>
                <a:cubicBezTo>
                  <a:pt x="2476998" y="3763003"/>
                  <a:pt x="2485076" y="3733196"/>
                  <a:pt x="2490305" y="3702867"/>
                </a:cubicBezTo>
                <a:cubicBezTo>
                  <a:pt x="2500168" y="3645662"/>
                  <a:pt x="2508958" y="3588273"/>
                  <a:pt x="2517465" y="3530851"/>
                </a:cubicBezTo>
                <a:cubicBezTo>
                  <a:pt x="2521031" y="3506783"/>
                  <a:pt x="2523927" y="3482616"/>
                  <a:pt x="2526519" y="3458424"/>
                </a:cubicBezTo>
                <a:cubicBezTo>
                  <a:pt x="2532981" y="3398112"/>
                  <a:pt x="2535737" y="3337357"/>
                  <a:pt x="2544626" y="3277354"/>
                </a:cubicBezTo>
                <a:cubicBezTo>
                  <a:pt x="2547846" y="3255621"/>
                  <a:pt x="2556697" y="3235105"/>
                  <a:pt x="2562733" y="3213980"/>
                </a:cubicBezTo>
                <a:cubicBezTo>
                  <a:pt x="2588152" y="2705577"/>
                  <a:pt x="2589759" y="2762609"/>
                  <a:pt x="2544626" y="1892174"/>
                </a:cubicBezTo>
                <a:cubicBezTo>
                  <a:pt x="2543087" y="1862492"/>
                  <a:pt x="2520483" y="1837853"/>
                  <a:pt x="2508412" y="1810693"/>
                </a:cubicBezTo>
                <a:cubicBezTo>
                  <a:pt x="2491410" y="1708684"/>
                  <a:pt x="2509039" y="1784966"/>
                  <a:pt x="2445037" y="1638677"/>
                </a:cubicBezTo>
                <a:cubicBezTo>
                  <a:pt x="2441212" y="1629934"/>
                  <a:pt x="2439743" y="1620288"/>
                  <a:pt x="2435984" y="1611517"/>
                </a:cubicBezTo>
                <a:cubicBezTo>
                  <a:pt x="2422200" y="1579355"/>
                  <a:pt x="2417955" y="1575420"/>
                  <a:pt x="2399770" y="1548143"/>
                </a:cubicBezTo>
                <a:cubicBezTo>
                  <a:pt x="2327828" y="1557135"/>
                  <a:pt x="2301843" y="1556915"/>
                  <a:pt x="2227754" y="1584356"/>
                </a:cubicBezTo>
                <a:cubicBezTo>
                  <a:pt x="2212765" y="1589907"/>
                  <a:pt x="2073032" y="1649489"/>
                  <a:pt x="2028578" y="1674891"/>
                </a:cubicBezTo>
                <a:cubicBezTo>
                  <a:pt x="1982743" y="1701082"/>
                  <a:pt x="1938733" y="1730396"/>
                  <a:pt x="1892776" y="1756372"/>
                </a:cubicBezTo>
                <a:cubicBezTo>
                  <a:pt x="1869277" y="1769654"/>
                  <a:pt x="1840978" y="1775179"/>
                  <a:pt x="1820348" y="1792586"/>
                </a:cubicBezTo>
                <a:cubicBezTo>
                  <a:pt x="1721408" y="1876067"/>
                  <a:pt x="1607371" y="1973801"/>
                  <a:pt x="1539691" y="2091350"/>
                </a:cubicBezTo>
                <a:cubicBezTo>
                  <a:pt x="1500627" y="2159197"/>
                  <a:pt x="1464156" y="2228636"/>
                  <a:pt x="1431049" y="2299580"/>
                </a:cubicBezTo>
                <a:cubicBezTo>
                  <a:pt x="1400714" y="2364583"/>
                  <a:pt x="1378522" y="2433126"/>
                  <a:pt x="1349568" y="2498756"/>
                </a:cubicBezTo>
                <a:cubicBezTo>
                  <a:pt x="1333225" y="2535800"/>
                  <a:pt x="1313354" y="2571184"/>
                  <a:pt x="1295247" y="2607398"/>
                </a:cubicBezTo>
                <a:cubicBezTo>
                  <a:pt x="1259033" y="2764325"/>
                  <a:pt x="1198651" y="2917578"/>
                  <a:pt x="1186606" y="3078178"/>
                </a:cubicBezTo>
                <a:lnTo>
                  <a:pt x="1159445" y="3440317"/>
                </a:lnTo>
                <a:cubicBezTo>
                  <a:pt x="1162463" y="3669671"/>
                  <a:pt x="1157717" y="3899259"/>
                  <a:pt x="1168499" y="4128380"/>
                </a:cubicBezTo>
                <a:cubicBezTo>
                  <a:pt x="1169845" y="4156978"/>
                  <a:pt x="1188126" y="4182240"/>
                  <a:pt x="1195659" y="4209861"/>
                </a:cubicBezTo>
                <a:cubicBezTo>
                  <a:pt x="1207169" y="4252064"/>
                  <a:pt x="1210675" y="4333519"/>
                  <a:pt x="1249980" y="4372824"/>
                </a:cubicBezTo>
                <a:cubicBezTo>
                  <a:pt x="1259523" y="4382367"/>
                  <a:pt x="1274964" y="4383445"/>
                  <a:pt x="1286194" y="4390931"/>
                </a:cubicBezTo>
                <a:cubicBezTo>
                  <a:pt x="1302272" y="4401650"/>
                  <a:pt x="1318404" y="4412900"/>
                  <a:pt x="1331461" y="4427144"/>
                </a:cubicBezTo>
                <a:cubicBezTo>
                  <a:pt x="1411061" y="4513980"/>
                  <a:pt x="1349160" y="4490416"/>
                  <a:pt x="1421996" y="4508626"/>
                </a:cubicBezTo>
                <a:cubicBezTo>
                  <a:pt x="1449156" y="4523715"/>
                  <a:pt x="1475322" y="4540754"/>
                  <a:pt x="1503477" y="4553893"/>
                </a:cubicBezTo>
                <a:cubicBezTo>
                  <a:pt x="1520773" y="4561964"/>
                  <a:pt x="1539446" y="4566757"/>
                  <a:pt x="1557798" y="4572000"/>
                </a:cubicBezTo>
                <a:cubicBezTo>
                  <a:pt x="1649481" y="4598195"/>
                  <a:pt x="1635326" y="4590499"/>
                  <a:pt x="1747921" y="4599160"/>
                </a:cubicBezTo>
                <a:cubicBezTo>
                  <a:pt x="1877687" y="4587089"/>
                  <a:pt x="2007936" y="4579400"/>
                  <a:pt x="2137220" y="4562946"/>
                </a:cubicBezTo>
                <a:cubicBezTo>
                  <a:pt x="2231017" y="4551008"/>
                  <a:pt x="2322535" y="4503476"/>
                  <a:pt x="2408824" y="4472412"/>
                </a:cubicBezTo>
                <a:cubicBezTo>
                  <a:pt x="2541990" y="4424472"/>
                  <a:pt x="2408600" y="4500993"/>
                  <a:pt x="2617053" y="4381877"/>
                </a:cubicBezTo>
                <a:cubicBezTo>
                  <a:pt x="2697044" y="4336168"/>
                  <a:pt x="2787297" y="4302168"/>
                  <a:pt x="2852443" y="4237022"/>
                </a:cubicBezTo>
                <a:cubicBezTo>
                  <a:pt x="2901362" y="4188103"/>
                  <a:pt x="2927259" y="4165539"/>
                  <a:pt x="2970138" y="4101220"/>
                </a:cubicBezTo>
                <a:cubicBezTo>
                  <a:pt x="2985111" y="4078761"/>
                  <a:pt x="2996539" y="4053937"/>
                  <a:pt x="3006352" y="4028792"/>
                </a:cubicBezTo>
                <a:cubicBezTo>
                  <a:pt x="3044876" y="3930075"/>
                  <a:pt x="3079191" y="3829764"/>
                  <a:pt x="3114994" y="3730028"/>
                </a:cubicBezTo>
                <a:cubicBezTo>
                  <a:pt x="3121443" y="3712064"/>
                  <a:pt x="3133101" y="3675707"/>
                  <a:pt x="3133101" y="3675707"/>
                </a:cubicBezTo>
                <a:cubicBezTo>
                  <a:pt x="3142154" y="3603279"/>
                  <a:pt x="3151425" y="3530879"/>
                  <a:pt x="3160261" y="3458424"/>
                </a:cubicBezTo>
                <a:cubicBezTo>
                  <a:pt x="3166514" y="3407147"/>
                  <a:pt x="3178368" y="3304515"/>
                  <a:pt x="3178368" y="3304515"/>
                </a:cubicBezTo>
                <a:cubicBezTo>
                  <a:pt x="3172332" y="3177766"/>
                  <a:pt x="3173644" y="3050454"/>
                  <a:pt x="3160261" y="2924269"/>
                </a:cubicBezTo>
                <a:cubicBezTo>
                  <a:pt x="3145843" y="2788330"/>
                  <a:pt x="3058058" y="2489219"/>
                  <a:pt x="3006352" y="2390115"/>
                </a:cubicBezTo>
                <a:cubicBezTo>
                  <a:pt x="2970138" y="2320705"/>
                  <a:pt x="2931046" y="2252722"/>
                  <a:pt x="2897711" y="2181885"/>
                </a:cubicBezTo>
                <a:cubicBezTo>
                  <a:pt x="2766726" y="1903542"/>
                  <a:pt x="3050076" y="2353242"/>
                  <a:pt x="2716641" y="1819746"/>
                </a:cubicBezTo>
                <a:cubicBezTo>
                  <a:pt x="2651774" y="1715959"/>
                  <a:pt x="2523511" y="1456104"/>
                  <a:pt x="2381663" y="1385180"/>
                </a:cubicBezTo>
                <a:cubicBezTo>
                  <a:pt x="2369592" y="1379144"/>
                  <a:pt x="2358086" y="1371812"/>
                  <a:pt x="2345449" y="1367073"/>
                </a:cubicBezTo>
                <a:cubicBezTo>
                  <a:pt x="2323843" y="1358971"/>
                  <a:pt x="2273685" y="1352094"/>
                  <a:pt x="2254915" y="1348966"/>
                </a:cubicBezTo>
                <a:cubicBezTo>
                  <a:pt x="1975450" y="1364492"/>
                  <a:pt x="1990949" y="1334957"/>
                  <a:pt x="1793188" y="1412341"/>
                </a:cubicBezTo>
                <a:cubicBezTo>
                  <a:pt x="1768052" y="1422177"/>
                  <a:pt x="1743817" y="1434520"/>
                  <a:pt x="1720760" y="1448554"/>
                </a:cubicBezTo>
                <a:cubicBezTo>
                  <a:pt x="1615550" y="1512594"/>
                  <a:pt x="1592979" y="1524268"/>
                  <a:pt x="1521584" y="1602463"/>
                </a:cubicBezTo>
                <a:cubicBezTo>
                  <a:pt x="1478323" y="1649844"/>
                  <a:pt x="1430661" y="1694093"/>
                  <a:pt x="1394836" y="1747319"/>
                </a:cubicBezTo>
                <a:cubicBezTo>
                  <a:pt x="1324606" y="1851660"/>
                  <a:pt x="1243201" y="1953502"/>
                  <a:pt x="1204713" y="2073243"/>
                </a:cubicBezTo>
                <a:cubicBezTo>
                  <a:pt x="1177553" y="2157742"/>
                  <a:pt x="1151300" y="2242539"/>
                  <a:pt x="1123232" y="2326741"/>
                </a:cubicBezTo>
                <a:cubicBezTo>
                  <a:pt x="1109045" y="2369302"/>
                  <a:pt x="1089083" y="2410026"/>
                  <a:pt x="1077964" y="2453489"/>
                </a:cubicBezTo>
                <a:cubicBezTo>
                  <a:pt x="1032673" y="2630534"/>
                  <a:pt x="1014924" y="2772717"/>
                  <a:pt x="987430" y="2951430"/>
                </a:cubicBezTo>
                <a:cubicBezTo>
                  <a:pt x="990448" y="3220016"/>
                  <a:pt x="991058" y="3488640"/>
                  <a:pt x="996483" y="3757188"/>
                </a:cubicBezTo>
                <a:cubicBezTo>
                  <a:pt x="998280" y="3846129"/>
                  <a:pt x="1021334" y="3925743"/>
                  <a:pt x="1050804" y="4010685"/>
                </a:cubicBezTo>
                <a:cubicBezTo>
                  <a:pt x="1083685" y="4105460"/>
                  <a:pt x="1103798" y="4207875"/>
                  <a:pt x="1159445" y="4291343"/>
                </a:cubicBezTo>
                <a:cubicBezTo>
                  <a:pt x="1171516" y="4309450"/>
                  <a:pt x="1183976" y="4327304"/>
                  <a:pt x="1195659" y="4345663"/>
                </a:cubicBezTo>
                <a:cubicBezTo>
                  <a:pt x="1205107" y="4360509"/>
                  <a:pt x="1212672" y="4376555"/>
                  <a:pt x="1222820" y="4390931"/>
                </a:cubicBezTo>
                <a:cubicBezTo>
                  <a:pt x="1248925" y="4427913"/>
                  <a:pt x="1277141" y="4463358"/>
                  <a:pt x="1304301" y="4499572"/>
                </a:cubicBezTo>
                <a:cubicBezTo>
                  <a:pt x="1323082" y="4524613"/>
                  <a:pt x="1363181" y="4585192"/>
                  <a:pt x="1394836" y="4608214"/>
                </a:cubicBezTo>
                <a:cubicBezTo>
                  <a:pt x="1414513" y="4622525"/>
                  <a:pt x="1437683" y="4631366"/>
                  <a:pt x="1458210" y="4644428"/>
                </a:cubicBezTo>
                <a:cubicBezTo>
                  <a:pt x="1470940" y="4652529"/>
                  <a:pt x="1480414" y="4665984"/>
                  <a:pt x="1494424" y="4671588"/>
                </a:cubicBezTo>
                <a:cubicBezTo>
                  <a:pt x="1511468" y="4678405"/>
                  <a:pt x="1530637" y="4677624"/>
                  <a:pt x="1548744" y="4680642"/>
                </a:cubicBezTo>
                <a:cubicBezTo>
                  <a:pt x="1654368" y="4677624"/>
                  <a:pt x="1760074" y="4676736"/>
                  <a:pt x="1865616" y="4671588"/>
                </a:cubicBezTo>
                <a:cubicBezTo>
                  <a:pt x="1932164" y="4668342"/>
                  <a:pt x="1916138" y="4657765"/>
                  <a:pt x="1983311" y="4635374"/>
                </a:cubicBezTo>
                <a:cubicBezTo>
                  <a:pt x="1997909" y="4630508"/>
                  <a:pt x="2013489" y="4629339"/>
                  <a:pt x="2028578" y="4626321"/>
                </a:cubicBezTo>
                <a:cubicBezTo>
                  <a:pt x="2055738" y="4614250"/>
                  <a:pt x="2083224" y="4602886"/>
                  <a:pt x="2110059" y="4590107"/>
                </a:cubicBezTo>
                <a:cubicBezTo>
                  <a:pt x="2184111" y="4554844"/>
                  <a:pt x="2258373" y="4517039"/>
                  <a:pt x="2327342" y="4472412"/>
                </a:cubicBezTo>
                <a:cubicBezTo>
                  <a:pt x="2343566" y="4461914"/>
                  <a:pt x="2357151" y="4447792"/>
                  <a:pt x="2372610" y="4436198"/>
                </a:cubicBezTo>
                <a:cubicBezTo>
                  <a:pt x="2393378" y="4420622"/>
                  <a:pt x="2415892" y="4407370"/>
                  <a:pt x="2435984" y="4390931"/>
                </a:cubicBezTo>
                <a:cubicBezTo>
                  <a:pt x="2449197" y="4380121"/>
                  <a:pt x="2458754" y="4365238"/>
                  <a:pt x="2472198" y="4354717"/>
                </a:cubicBezTo>
                <a:cubicBezTo>
                  <a:pt x="2528287" y="4310821"/>
                  <a:pt x="2590137" y="4274320"/>
                  <a:pt x="2644214" y="4227968"/>
                </a:cubicBezTo>
                <a:cubicBezTo>
                  <a:pt x="2665339" y="4209861"/>
                  <a:pt x="2685963" y="4191153"/>
                  <a:pt x="2707588" y="4173647"/>
                </a:cubicBezTo>
                <a:cubicBezTo>
                  <a:pt x="2749350" y="4139840"/>
                  <a:pt x="2804531" y="4118765"/>
                  <a:pt x="2834336" y="4074059"/>
                </a:cubicBezTo>
                <a:cubicBezTo>
                  <a:pt x="2870238" y="4020207"/>
                  <a:pt x="2845278" y="4055088"/>
                  <a:pt x="2915818" y="3974471"/>
                </a:cubicBezTo>
                <a:cubicBezTo>
                  <a:pt x="2961930" y="3859193"/>
                  <a:pt x="2894522" y="4020259"/>
                  <a:pt x="3006352" y="3811509"/>
                </a:cubicBezTo>
                <a:cubicBezTo>
                  <a:pt x="3029941" y="3767476"/>
                  <a:pt x="3048602" y="3720974"/>
                  <a:pt x="3069727" y="3675707"/>
                </a:cubicBezTo>
                <a:cubicBezTo>
                  <a:pt x="3085709" y="3515879"/>
                  <a:pt x="3070409" y="3636080"/>
                  <a:pt x="3114994" y="3413156"/>
                </a:cubicBezTo>
                <a:cubicBezTo>
                  <a:pt x="3138639" y="3294930"/>
                  <a:pt x="3141348" y="3253089"/>
                  <a:pt x="3160261" y="3114392"/>
                </a:cubicBezTo>
                <a:cubicBezTo>
                  <a:pt x="3163279" y="2927287"/>
                  <a:pt x="3157642" y="2739842"/>
                  <a:pt x="3169315" y="2553077"/>
                </a:cubicBezTo>
                <a:cubicBezTo>
                  <a:pt x="3175784" y="2449569"/>
                  <a:pt x="3199198" y="2347821"/>
                  <a:pt x="3214582" y="2245259"/>
                </a:cubicBezTo>
                <a:cubicBezTo>
                  <a:pt x="3222398" y="2193151"/>
                  <a:pt x="3234181" y="2129373"/>
                  <a:pt x="3250796" y="2082297"/>
                </a:cubicBezTo>
                <a:cubicBezTo>
                  <a:pt x="3256652" y="2065704"/>
                  <a:pt x="3266813" y="2050649"/>
                  <a:pt x="3277956" y="2037030"/>
                </a:cubicBezTo>
                <a:cubicBezTo>
                  <a:pt x="3321592" y="1983697"/>
                  <a:pt x="3390698" y="1930724"/>
                  <a:pt x="3459026" y="1919335"/>
                </a:cubicBezTo>
                <a:lnTo>
                  <a:pt x="3513346" y="1910281"/>
                </a:lnTo>
                <a:cubicBezTo>
                  <a:pt x="3525417" y="1904245"/>
                  <a:pt x="3536070" y="1892583"/>
                  <a:pt x="3549560" y="1892174"/>
                </a:cubicBezTo>
                <a:cubicBezTo>
                  <a:pt x="3637089" y="1889522"/>
                  <a:pt x="3724844" y="1893956"/>
                  <a:pt x="3812111" y="1901228"/>
                </a:cubicBezTo>
                <a:cubicBezTo>
                  <a:pt x="3871429" y="1906171"/>
                  <a:pt x="4043517" y="1998280"/>
                  <a:pt x="4047501" y="2000816"/>
                </a:cubicBezTo>
                <a:cubicBezTo>
                  <a:pt x="4098008" y="2032957"/>
                  <a:pt x="4196596" y="2090666"/>
                  <a:pt x="4237624" y="2136618"/>
                </a:cubicBezTo>
                <a:cubicBezTo>
                  <a:pt x="4407971" y="2327407"/>
                  <a:pt x="4341144" y="2271231"/>
                  <a:pt x="4436800" y="2462543"/>
                </a:cubicBezTo>
                <a:cubicBezTo>
                  <a:pt x="4526159" y="2641261"/>
                  <a:pt x="4540406" y="2630992"/>
                  <a:pt x="4617869" y="2806574"/>
                </a:cubicBezTo>
                <a:cubicBezTo>
                  <a:pt x="4638684" y="2853755"/>
                  <a:pt x="4654083" y="2903145"/>
                  <a:pt x="4672190" y="2951430"/>
                </a:cubicBezTo>
                <a:cubicBezTo>
                  <a:pt x="4726069" y="3400430"/>
                  <a:pt x="4716231" y="3181329"/>
                  <a:pt x="4626923" y="3920150"/>
                </a:cubicBezTo>
                <a:cubicBezTo>
                  <a:pt x="4623487" y="3948573"/>
                  <a:pt x="4610040" y="3974910"/>
                  <a:pt x="4599762" y="4001632"/>
                </a:cubicBezTo>
                <a:cubicBezTo>
                  <a:pt x="4579845" y="4053416"/>
                  <a:pt x="4560326" y="4105489"/>
                  <a:pt x="4536388" y="4155541"/>
                </a:cubicBezTo>
                <a:cubicBezTo>
                  <a:pt x="4526999" y="4175173"/>
                  <a:pt x="4509530" y="4190213"/>
                  <a:pt x="4500174" y="4209861"/>
                </a:cubicBezTo>
                <a:cubicBezTo>
                  <a:pt x="4479213" y="4253879"/>
                  <a:pt x="4465488" y="4301037"/>
                  <a:pt x="4445853" y="4345663"/>
                </a:cubicBezTo>
                <a:cubicBezTo>
                  <a:pt x="4432264" y="4376546"/>
                  <a:pt x="4414289" y="4405366"/>
                  <a:pt x="4400586" y="4436198"/>
                </a:cubicBezTo>
                <a:cubicBezTo>
                  <a:pt x="4350192" y="4549586"/>
                  <a:pt x="4399117" y="4480776"/>
                  <a:pt x="4319105" y="4617267"/>
                </a:cubicBezTo>
                <a:cubicBezTo>
                  <a:pt x="4288202" y="4669983"/>
                  <a:pt x="4249475" y="4717917"/>
                  <a:pt x="4219517" y="4771176"/>
                </a:cubicBezTo>
                <a:cubicBezTo>
                  <a:pt x="4192357" y="4819461"/>
                  <a:pt x="4164107" y="4867150"/>
                  <a:pt x="4138036" y="4916032"/>
                </a:cubicBezTo>
                <a:cubicBezTo>
                  <a:pt x="4074459" y="5035238"/>
                  <a:pt x="4086668" y="5043034"/>
                  <a:pt x="4002234" y="5142368"/>
                </a:cubicBezTo>
                <a:cubicBezTo>
                  <a:pt x="3977357" y="5171635"/>
                  <a:pt x="3955107" y="5206671"/>
                  <a:pt x="3920752" y="5223849"/>
                </a:cubicBezTo>
                <a:lnTo>
                  <a:pt x="3866432" y="5251010"/>
                </a:lnTo>
                <a:cubicBezTo>
                  <a:pt x="3563628" y="5219136"/>
                  <a:pt x="3683599" y="5255870"/>
                  <a:pt x="3296063" y="4997513"/>
                </a:cubicBezTo>
                <a:cubicBezTo>
                  <a:pt x="2954280" y="4769658"/>
                  <a:pt x="3036218" y="4852495"/>
                  <a:pt x="2761909" y="4562946"/>
                </a:cubicBezTo>
                <a:cubicBezTo>
                  <a:pt x="2729489" y="4528725"/>
                  <a:pt x="2695466" y="4494823"/>
                  <a:pt x="2671374" y="4454305"/>
                </a:cubicBezTo>
                <a:cubicBezTo>
                  <a:pt x="2628604" y="4382373"/>
                  <a:pt x="2598947" y="4303414"/>
                  <a:pt x="2562733" y="4227968"/>
                </a:cubicBezTo>
                <a:cubicBezTo>
                  <a:pt x="2541851" y="4119383"/>
                  <a:pt x="2482972" y="3835600"/>
                  <a:pt x="2481251" y="3730028"/>
                </a:cubicBezTo>
                <a:cubicBezTo>
                  <a:pt x="2473625" y="3262318"/>
                  <a:pt x="2484566" y="2794478"/>
                  <a:pt x="2490305" y="2326741"/>
                </a:cubicBezTo>
                <a:cubicBezTo>
                  <a:pt x="2491304" y="2245341"/>
                  <a:pt x="2530367" y="2152232"/>
                  <a:pt x="2553679" y="2082297"/>
                </a:cubicBezTo>
                <a:cubicBezTo>
                  <a:pt x="2570883" y="2030684"/>
                  <a:pt x="2588705" y="1979256"/>
                  <a:pt x="2608000" y="1928388"/>
                </a:cubicBezTo>
                <a:cubicBezTo>
                  <a:pt x="2642073" y="1838560"/>
                  <a:pt x="2662495" y="1786946"/>
                  <a:pt x="2725695" y="1711105"/>
                </a:cubicBezTo>
                <a:cubicBezTo>
                  <a:pt x="2740784" y="1692998"/>
                  <a:pt x="2752280" y="1671155"/>
                  <a:pt x="2770962" y="1656784"/>
                </a:cubicBezTo>
                <a:cubicBezTo>
                  <a:pt x="2792357" y="1640326"/>
                  <a:pt x="2818513" y="1631045"/>
                  <a:pt x="2843390" y="1620570"/>
                </a:cubicBezTo>
                <a:cubicBezTo>
                  <a:pt x="2942096" y="1579009"/>
                  <a:pt x="2924286" y="1586692"/>
                  <a:pt x="3015406" y="1575303"/>
                </a:cubicBezTo>
                <a:cubicBezTo>
                  <a:pt x="3150814" y="1577638"/>
                  <a:pt x="3437789" y="1523942"/>
                  <a:pt x="3612935" y="1611517"/>
                </a:cubicBezTo>
                <a:cubicBezTo>
                  <a:pt x="3632399" y="1621249"/>
                  <a:pt x="3648896" y="1636048"/>
                  <a:pt x="3667255" y="1647731"/>
                </a:cubicBezTo>
                <a:cubicBezTo>
                  <a:pt x="3737328" y="1692323"/>
                  <a:pt x="3712497" y="1665811"/>
                  <a:pt x="3794004" y="1747319"/>
                </a:cubicBezTo>
                <a:cubicBezTo>
                  <a:pt x="3843247" y="1796562"/>
                  <a:pt x="3868063" y="1847602"/>
                  <a:pt x="3902645" y="1910281"/>
                </a:cubicBezTo>
                <a:cubicBezTo>
                  <a:pt x="4035384" y="2150869"/>
                  <a:pt x="3946336" y="1981458"/>
                  <a:pt x="4011287" y="2136618"/>
                </a:cubicBezTo>
                <a:cubicBezTo>
                  <a:pt x="4055660" y="2242620"/>
                  <a:pt x="4106740" y="2345890"/>
                  <a:pt x="4147089" y="2453489"/>
                </a:cubicBezTo>
                <a:cubicBezTo>
                  <a:pt x="4234040" y="2685363"/>
                  <a:pt x="4079021" y="2267406"/>
                  <a:pt x="4273837" y="2851842"/>
                </a:cubicBezTo>
                <a:cubicBezTo>
                  <a:pt x="4279873" y="2869949"/>
                  <a:pt x="4287315" y="2887646"/>
                  <a:pt x="4291944" y="2906162"/>
                </a:cubicBezTo>
                <a:cubicBezTo>
                  <a:pt x="4320025" y="3018483"/>
                  <a:pt x="4320919" y="3045606"/>
                  <a:pt x="4337212" y="3159659"/>
                </a:cubicBezTo>
                <a:cubicBezTo>
                  <a:pt x="4343248" y="3253212"/>
                  <a:pt x="4355319" y="3346570"/>
                  <a:pt x="4355319" y="3440317"/>
                </a:cubicBezTo>
                <a:cubicBezTo>
                  <a:pt x="4355319" y="3657684"/>
                  <a:pt x="4347933" y="3875064"/>
                  <a:pt x="4337212" y="4092166"/>
                </a:cubicBezTo>
                <a:cubicBezTo>
                  <a:pt x="4334297" y="4151200"/>
                  <a:pt x="4299598" y="4219774"/>
                  <a:pt x="4282891" y="4273236"/>
                </a:cubicBezTo>
                <a:cubicBezTo>
                  <a:pt x="4231025" y="4439205"/>
                  <a:pt x="4371088" y="4089190"/>
                  <a:pt x="4237624" y="4436198"/>
                </a:cubicBezTo>
                <a:cubicBezTo>
                  <a:pt x="4222113" y="4476527"/>
                  <a:pt x="4200070" y="4514070"/>
                  <a:pt x="4183303" y="4553893"/>
                </a:cubicBezTo>
                <a:cubicBezTo>
                  <a:pt x="4175896" y="4571484"/>
                  <a:pt x="4174873" y="4591763"/>
                  <a:pt x="4165196" y="4608214"/>
                </a:cubicBezTo>
                <a:cubicBezTo>
                  <a:pt x="4144384" y="4643594"/>
                  <a:pt x="4115946" y="4673926"/>
                  <a:pt x="4092768" y="4707802"/>
                </a:cubicBezTo>
                <a:cubicBezTo>
                  <a:pt x="4076691" y="4731299"/>
                  <a:pt x="4065727" y="4758359"/>
                  <a:pt x="4047501" y="4780230"/>
                </a:cubicBezTo>
                <a:cubicBezTo>
                  <a:pt x="3993848" y="4844613"/>
                  <a:pt x="3958094" y="4873030"/>
                  <a:pt x="3893592" y="4916032"/>
                </a:cubicBezTo>
                <a:cubicBezTo>
                  <a:pt x="3878951" y="4925793"/>
                  <a:pt x="3864405" y="4936045"/>
                  <a:pt x="3848325" y="4943192"/>
                </a:cubicBezTo>
                <a:cubicBezTo>
                  <a:pt x="3819743" y="4955895"/>
                  <a:pt x="3734170" y="4960040"/>
                  <a:pt x="3721576" y="4961299"/>
                </a:cubicBezTo>
                <a:cubicBezTo>
                  <a:pt x="3588792" y="4952246"/>
                  <a:pt x="3455289" y="4950647"/>
                  <a:pt x="3323224" y="4934139"/>
                </a:cubicBezTo>
                <a:cubicBezTo>
                  <a:pt x="3308251" y="4932267"/>
                  <a:pt x="3297245" y="4918066"/>
                  <a:pt x="3287010" y="4906978"/>
                </a:cubicBezTo>
                <a:cubicBezTo>
                  <a:pt x="3202726" y="4815670"/>
                  <a:pt x="3178962" y="4760354"/>
                  <a:pt x="3124047" y="4635374"/>
                </a:cubicBezTo>
                <a:cubicBezTo>
                  <a:pt x="2940837" y="4218414"/>
                  <a:pt x="2977048" y="4305082"/>
                  <a:pt x="2870550" y="3938257"/>
                </a:cubicBezTo>
                <a:cubicBezTo>
                  <a:pt x="2861497" y="3844705"/>
                  <a:pt x="2844858" y="3751578"/>
                  <a:pt x="2843390" y="3657600"/>
                </a:cubicBezTo>
                <a:cubicBezTo>
                  <a:pt x="2838816" y="3364892"/>
                  <a:pt x="2842440" y="3071987"/>
                  <a:pt x="2852443" y="2779414"/>
                </a:cubicBezTo>
                <a:cubicBezTo>
                  <a:pt x="2855906" y="2678127"/>
                  <a:pt x="2898128" y="2525835"/>
                  <a:pt x="2915818" y="2426329"/>
                </a:cubicBezTo>
                <a:cubicBezTo>
                  <a:pt x="2929713" y="2348168"/>
                  <a:pt x="2937275" y="2268942"/>
                  <a:pt x="2952032" y="2190939"/>
                </a:cubicBezTo>
                <a:cubicBezTo>
                  <a:pt x="2958625" y="2156089"/>
                  <a:pt x="2987606" y="2056416"/>
                  <a:pt x="3006352" y="2018923"/>
                </a:cubicBezTo>
                <a:cubicBezTo>
                  <a:pt x="3031128" y="1969372"/>
                  <a:pt x="3045771" y="1910121"/>
                  <a:pt x="3087834" y="1874067"/>
                </a:cubicBezTo>
                <a:cubicBezTo>
                  <a:pt x="3160243" y="1812001"/>
                  <a:pt x="3192720" y="1777018"/>
                  <a:pt x="3296063" y="1738265"/>
                </a:cubicBezTo>
                <a:cubicBezTo>
                  <a:pt x="3344348" y="1720158"/>
                  <a:pt x="3393520" y="1704258"/>
                  <a:pt x="3440919" y="1683944"/>
                </a:cubicBezTo>
                <a:cubicBezTo>
                  <a:pt x="3457093" y="1677012"/>
                  <a:pt x="3469492" y="1662348"/>
                  <a:pt x="3486186" y="1656784"/>
                </a:cubicBezTo>
                <a:cubicBezTo>
                  <a:pt x="3506430" y="1650036"/>
                  <a:pt x="3528511" y="1651239"/>
                  <a:pt x="3549560" y="1647731"/>
                </a:cubicBezTo>
                <a:cubicBezTo>
                  <a:pt x="3564739" y="1645201"/>
                  <a:pt x="3579739" y="1641695"/>
                  <a:pt x="3594828" y="1638677"/>
                </a:cubicBezTo>
                <a:cubicBezTo>
                  <a:pt x="3652166" y="1647731"/>
                  <a:pt x="3712946" y="1644279"/>
                  <a:pt x="3766843" y="1665838"/>
                </a:cubicBezTo>
                <a:cubicBezTo>
                  <a:pt x="3836047" y="1693520"/>
                  <a:pt x="3893948" y="1743732"/>
                  <a:pt x="3956966" y="1783533"/>
                </a:cubicBezTo>
                <a:cubicBezTo>
                  <a:pt x="4008631" y="1816163"/>
                  <a:pt x="4066859" y="1840735"/>
                  <a:pt x="4110875" y="1883121"/>
                </a:cubicBezTo>
                <a:cubicBezTo>
                  <a:pt x="4132437" y="1903884"/>
                  <a:pt x="4332882" y="2079738"/>
                  <a:pt x="4400586" y="2172832"/>
                </a:cubicBezTo>
                <a:cubicBezTo>
                  <a:pt x="4435050" y="2220220"/>
                  <a:pt x="4472469" y="2266055"/>
                  <a:pt x="4500174" y="2317687"/>
                </a:cubicBezTo>
                <a:cubicBezTo>
                  <a:pt x="4593653" y="2491899"/>
                  <a:pt x="4597409" y="2535553"/>
                  <a:pt x="4645030" y="2706986"/>
                </a:cubicBezTo>
                <a:cubicBezTo>
                  <a:pt x="4648451" y="2739483"/>
                  <a:pt x="4681243" y="3045564"/>
                  <a:pt x="4681243" y="3069125"/>
                </a:cubicBezTo>
                <a:cubicBezTo>
                  <a:pt x="4681243" y="3268392"/>
                  <a:pt x="4672964" y="3467628"/>
                  <a:pt x="4663136" y="3666653"/>
                </a:cubicBezTo>
                <a:cubicBezTo>
                  <a:pt x="4660884" y="3712265"/>
                  <a:pt x="4654937" y="3757875"/>
                  <a:pt x="4645030" y="3802455"/>
                </a:cubicBezTo>
                <a:cubicBezTo>
                  <a:pt x="4622391" y="3904331"/>
                  <a:pt x="4554617" y="4021452"/>
                  <a:pt x="4518281" y="4110273"/>
                </a:cubicBezTo>
                <a:cubicBezTo>
                  <a:pt x="4487073" y="4186559"/>
                  <a:pt x="4431851" y="4335804"/>
                  <a:pt x="4382479" y="4418091"/>
                </a:cubicBezTo>
                <a:cubicBezTo>
                  <a:pt x="4366952" y="4443969"/>
                  <a:pt x="4344042" y="4464859"/>
                  <a:pt x="4328158" y="4490519"/>
                </a:cubicBezTo>
                <a:cubicBezTo>
                  <a:pt x="4304705" y="4528405"/>
                  <a:pt x="4289500" y="4571140"/>
                  <a:pt x="4264784" y="4608214"/>
                </a:cubicBezTo>
                <a:cubicBezTo>
                  <a:pt x="4227509" y="4664127"/>
                  <a:pt x="4203075" y="4679310"/>
                  <a:pt x="4156142" y="4716855"/>
                </a:cubicBezTo>
                <a:cubicBezTo>
                  <a:pt x="4068625" y="4713837"/>
                  <a:pt x="3980680" y="4716969"/>
                  <a:pt x="3893592" y="4707802"/>
                </a:cubicBezTo>
                <a:cubicBezTo>
                  <a:pt x="3865120" y="4704805"/>
                  <a:pt x="3838758" y="4691110"/>
                  <a:pt x="3812111" y="4680642"/>
                </a:cubicBezTo>
                <a:cubicBezTo>
                  <a:pt x="3754205" y="4657893"/>
                  <a:pt x="3696442" y="4634589"/>
                  <a:pt x="3640095" y="4608214"/>
                </a:cubicBezTo>
                <a:cubicBezTo>
                  <a:pt x="3554532" y="4568163"/>
                  <a:pt x="3463993" y="4535642"/>
                  <a:pt x="3386598" y="4481465"/>
                </a:cubicBezTo>
                <a:cubicBezTo>
                  <a:pt x="3326242" y="4439216"/>
                  <a:pt x="3262002" y="4402032"/>
                  <a:pt x="3205529" y="4354717"/>
                </a:cubicBezTo>
                <a:cubicBezTo>
                  <a:pt x="3073169" y="4243821"/>
                  <a:pt x="3024912" y="4172456"/>
                  <a:pt x="2933925" y="4028792"/>
                </a:cubicBezTo>
                <a:cubicBezTo>
                  <a:pt x="2913693" y="3996847"/>
                  <a:pt x="2895046" y="3963721"/>
                  <a:pt x="2879604" y="3929204"/>
                </a:cubicBezTo>
                <a:cubicBezTo>
                  <a:pt x="2793740" y="3737272"/>
                  <a:pt x="2755238" y="3638281"/>
                  <a:pt x="2716641" y="3431263"/>
                </a:cubicBezTo>
                <a:cubicBezTo>
                  <a:pt x="2699352" y="3338533"/>
                  <a:pt x="2692499" y="3244158"/>
                  <a:pt x="2680428" y="3150606"/>
                </a:cubicBezTo>
                <a:cubicBezTo>
                  <a:pt x="2673347" y="2669116"/>
                  <a:pt x="2647266" y="2444226"/>
                  <a:pt x="2725695" y="1973655"/>
                </a:cubicBezTo>
                <a:cubicBezTo>
                  <a:pt x="2735380" y="1915548"/>
                  <a:pt x="2911943" y="1732413"/>
                  <a:pt x="2915818" y="1729212"/>
                </a:cubicBezTo>
                <a:cubicBezTo>
                  <a:pt x="2985228" y="1671873"/>
                  <a:pt x="3049137" y="1607136"/>
                  <a:pt x="3124047" y="1557196"/>
                </a:cubicBezTo>
                <a:cubicBezTo>
                  <a:pt x="3169314" y="1527018"/>
                  <a:pt x="3213591" y="1495297"/>
                  <a:pt x="3259849" y="1466661"/>
                </a:cubicBezTo>
                <a:cubicBezTo>
                  <a:pt x="3277062" y="1456005"/>
                  <a:pt x="3297054" y="1450311"/>
                  <a:pt x="3314170" y="1439501"/>
                </a:cubicBezTo>
                <a:cubicBezTo>
                  <a:pt x="3354513" y="1414021"/>
                  <a:pt x="3389187" y="1379359"/>
                  <a:pt x="3431865" y="1358020"/>
                </a:cubicBezTo>
                <a:cubicBezTo>
                  <a:pt x="3500532" y="1323687"/>
                  <a:pt x="3551676" y="1321541"/>
                  <a:pt x="3621988" y="1312752"/>
                </a:cubicBezTo>
                <a:cubicBezTo>
                  <a:pt x="3706487" y="1342930"/>
                  <a:pt x="3802472" y="1351135"/>
                  <a:pt x="3875485" y="1403287"/>
                </a:cubicBezTo>
                <a:cubicBezTo>
                  <a:pt x="3949911" y="1456449"/>
                  <a:pt x="4123057" y="1707924"/>
                  <a:pt x="4183303" y="1801640"/>
                </a:cubicBezTo>
                <a:cubicBezTo>
                  <a:pt x="4272838" y="1940916"/>
                  <a:pt x="4363130" y="2092530"/>
                  <a:pt x="4427746" y="2245259"/>
                </a:cubicBezTo>
                <a:cubicBezTo>
                  <a:pt x="4460098" y="2321728"/>
                  <a:pt x="4483776" y="2401615"/>
                  <a:pt x="4509228" y="2480649"/>
                </a:cubicBezTo>
                <a:cubicBezTo>
                  <a:pt x="4541126" y="2579700"/>
                  <a:pt x="4574524" y="2678461"/>
                  <a:pt x="4599762" y="2779414"/>
                </a:cubicBezTo>
                <a:cubicBezTo>
                  <a:pt x="4619860" y="2859806"/>
                  <a:pt x="4630629" y="2942252"/>
                  <a:pt x="4645030" y="3023857"/>
                </a:cubicBezTo>
                <a:cubicBezTo>
                  <a:pt x="4686351" y="3258011"/>
                  <a:pt x="4678986" y="3223082"/>
                  <a:pt x="4708404" y="3458424"/>
                </a:cubicBezTo>
                <a:cubicBezTo>
                  <a:pt x="4711422" y="3515763"/>
                  <a:pt x="4715444" y="3573057"/>
                  <a:pt x="4717457" y="3630440"/>
                </a:cubicBezTo>
                <a:cubicBezTo>
                  <a:pt x="4721480" y="3745086"/>
                  <a:pt x="4728276" y="3859768"/>
                  <a:pt x="4726511" y="3974471"/>
                </a:cubicBezTo>
                <a:cubicBezTo>
                  <a:pt x="4725254" y="4056166"/>
                  <a:pt x="4723461" y="4138610"/>
                  <a:pt x="4708404" y="4218915"/>
                </a:cubicBezTo>
                <a:cubicBezTo>
                  <a:pt x="4696093" y="4284573"/>
                  <a:pt x="4668027" y="4346319"/>
                  <a:pt x="4645030" y="4409038"/>
                </a:cubicBezTo>
                <a:cubicBezTo>
                  <a:pt x="4628150" y="4455075"/>
                  <a:pt x="4578913" y="4553480"/>
                  <a:pt x="4554495" y="4590107"/>
                </a:cubicBezTo>
                <a:cubicBezTo>
                  <a:pt x="4545025" y="4604311"/>
                  <a:pt x="4529701" y="4613632"/>
                  <a:pt x="4518281" y="4626321"/>
                </a:cubicBezTo>
                <a:cubicBezTo>
                  <a:pt x="4481006" y="4667738"/>
                  <a:pt x="4474725" y="4688668"/>
                  <a:pt x="4427746" y="4716855"/>
                </a:cubicBezTo>
                <a:cubicBezTo>
                  <a:pt x="4397968" y="4734721"/>
                  <a:pt x="4370220" y="4737414"/>
                  <a:pt x="4337212" y="4744016"/>
                </a:cubicBezTo>
                <a:cubicBezTo>
                  <a:pt x="4171232" y="4719873"/>
                  <a:pt x="4002539" y="4710004"/>
                  <a:pt x="3839271" y="4671588"/>
                </a:cubicBezTo>
                <a:cubicBezTo>
                  <a:pt x="3709980" y="4641167"/>
                  <a:pt x="3501376" y="4537780"/>
                  <a:pt x="3386598" y="4454305"/>
                </a:cubicBezTo>
                <a:cubicBezTo>
                  <a:pt x="3343419" y="4422902"/>
                  <a:pt x="3308135" y="4381877"/>
                  <a:pt x="3268903" y="4345663"/>
                </a:cubicBezTo>
                <a:cubicBezTo>
                  <a:pt x="3142152" y="4092165"/>
                  <a:pt x="3396025" y="4592417"/>
                  <a:pt x="3124047" y="4110273"/>
                </a:cubicBezTo>
                <a:cubicBezTo>
                  <a:pt x="3081102" y="4034144"/>
                  <a:pt x="2984353" y="3816452"/>
                  <a:pt x="2961085" y="3730028"/>
                </a:cubicBezTo>
                <a:cubicBezTo>
                  <a:pt x="2936312" y="3638016"/>
                  <a:pt x="2906764" y="3449370"/>
                  <a:pt x="2906764" y="3449370"/>
                </a:cubicBezTo>
                <a:cubicBezTo>
                  <a:pt x="2912800" y="3322622"/>
                  <a:pt x="2902704" y="3194066"/>
                  <a:pt x="2924871" y="3069125"/>
                </a:cubicBezTo>
                <a:cubicBezTo>
                  <a:pt x="2939528" y="2986511"/>
                  <a:pt x="3067299" y="2786295"/>
                  <a:pt x="3105940" y="2716040"/>
                </a:cubicBezTo>
                <a:cubicBezTo>
                  <a:pt x="3229892" y="2490675"/>
                  <a:pt x="3244740" y="2439405"/>
                  <a:pt x="3368491" y="2163778"/>
                </a:cubicBezTo>
                <a:cubicBezTo>
                  <a:pt x="3446375" y="1990308"/>
                  <a:pt x="3361963" y="2188945"/>
                  <a:pt x="3440919" y="1928388"/>
                </a:cubicBezTo>
                <a:cubicBezTo>
                  <a:pt x="3474852" y="1816407"/>
                  <a:pt x="3493267" y="1787477"/>
                  <a:pt x="3540507" y="1692998"/>
                </a:cubicBezTo>
                <a:cubicBezTo>
                  <a:pt x="3543525" y="1680927"/>
                  <a:pt x="3543158" y="1667454"/>
                  <a:pt x="3549560" y="1656784"/>
                </a:cubicBezTo>
                <a:cubicBezTo>
                  <a:pt x="3583414" y="1600360"/>
                  <a:pt x="3595922" y="1606741"/>
                  <a:pt x="3640095" y="1566249"/>
                </a:cubicBezTo>
                <a:cubicBezTo>
                  <a:pt x="3662117" y="1546062"/>
                  <a:pt x="3678813" y="1519745"/>
                  <a:pt x="3703469" y="1502875"/>
                </a:cubicBezTo>
                <a:cubicBezTo>
                  <a:pt x="3736884" y="1480012"/>
                  <a:pt x="3774737" y="1464126"/>
                  <a:pt x="3812111" y="1448554"/>
                </a:cubicBezTo>
                <a:cubicBezTo>
                  <a:pt x="3855021" y="1430675"/>
                  <a:pt x="3915704" y="1410475"/>
                  <a:pt x="3966020" y="1403287"/>
                </a:cubicBezTo>
                <a:cubicBezTo>
                  <a:pt x="3993073" y="1399422"/>
                  <a:pt x="4020341" y="1397252"/>
                  <a:pt x="4047501" y="1394234"/>
                </a:cubicBezTo>
                <a:cubicBezTo>
                  <a:pt x="4106778" y="1370523"/>
                  <a:pt x="4076517" y="1376127"/>
                  <a:pt x="4138036" y="1376127"/>
                </a:cubicBezTo>
              </a:path>
            </a:pathLst>
          </a:custGeom>
          <a:noFill/>
          <a:ln>
            <a:solidFill>
              <a:schemeClr val="bg1"/>
            </a:solidFill>
          </a:ln>
          <a:effectLst>
            <a:glow rad="228600">
              <a:srgbClr val="66FF99">
                <a:alpha val="7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onemansblog.com/wp-content/uploads/2007/03/AuroraBoreal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13</a:t>
            </a:r>
          </a:p>
        </p:txBody>
      </p:sp>
      <p:pic>
        <p:nvPicPr>
          <p:cNvPr id="4" name="Picture 3">
            <a:extLst>
              <a:ext uri="{FF2B5EF4-FFF2-40B4-BE49-F238E27FC236}">
                <a16:creationId xmlns:a16="http://schemas.microsoft.com/office/drawing/2014/main" id="{A447BF87-C013-3E7C-F3BE-859833D77879}"/>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548194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a:p>
        </p:txBody>
      </p:sp>
      <p:sp>
        <p:nvSpPr>
          <p:cNvPr id="80899" name="Content Placeholder 2"/>
          <p:cNvSpPr>
            <a:spLocks noGrp="1"/>
          </p:cNvSpPr>
          <p:nvPr>
            <p:ph idx="1"/>
          </p:nvPr>
        </p:nvSpPr>
        <p:spPr/>
        <p:txBody>
          <a:bodyPr/>
          <a:lstStyle/>
          <a:p>
            <a:endParaRPr lang="en-US"/>
          </a:p>
        </p:txBody>
      </p:sp>
      <p:pic>
        <p:nvPicPr>
          <p:cNvPr id="809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7" name="Rounded Rectangle 6"/>
          <p:cNvSpPr/>
          <p:nvPr/>
        </p:nvSpPr>
        <p:spPr>
          <a:xfrm>
            <a:off x="533400" y="990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2667000" y="0"/>
            <a:ext cx="30480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22860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E1AB96F3-3A25-D608-6866-88955FF597B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a:p>
        </p:txBody>
      </p:sp>
      <p:sp>
        <p:nvSpPr>
          <p:cNvPr id="81923" name="Content Placeholder 2"/>
          <p:cNvSpPr>
            <a:spLocks noGrp="1"/>
          </p:cNvSpPr>
          <p:nvPr>
            <p:ph idx="1"/>
          </p:nvPr>
        </p:nvSpPr>
        <p:spPr/>
        <p:txBody>
          <a:bodyPr/>
          <a:lstStyle/>
          <a:p>
            <a:endParaRPr lang="en-US"/>
          </a:p>
        </p:txBody>
      </p:sp>
      <p:pic>
        <p:nvPicPr>
          <p:cNvPr id="819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7" name="Rounded Rectangle 6"/>
          <p:cNvSpPr/>
          <p:nvPr/>
        </p:nvSpPr>
        <p:spPr>
          <a:xfrm>
            <a:off x="533400" y="990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2667000" y="0"/>
            <a:ext cx="3048000" cy="533400"/>
          </a:xfrm>
          <a:prstGeom prst="roundRect">
            <a:avLst/>
          </a:prstGeom>
          <a:solidFill>
            <a:schemeClr val="bg2">
              <a:lumMod val="7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22860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96B2B54D-3791-176A-1EAA-D0556367055A}"/>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a:p>
        </p:txBody>
      </p:sp>
      <p:sp>
        <p:nvSpPr>
          <p:cNvPr id="82947" name="Content Placeholder 2"/>
          <p:cNvSpPr>
            <a:spLocks noGrp="1"/>
          </p:cNvSpPr>
          <p:nvPr>
            <p:ph idx="1"/>
          </p:nvPr>
        </p:nvSpPr>
        <p:spPr/>
        <p:txBody>
          <a:bodyPr/>
          <a:lstStyle/>
          <a:p>
            <a:endParaRPr lang="en-US"/>
          </a:p>
        </p:txBody>
      </p:sp>
      <p:pic>
        <p:nvPicPr>
          <p:cNvPr id="829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7" name="Rounded Rectangle 6"/>
          <p:cNvSpPr/>
          <p:nvPr/>
        </p:nvSpPr>
        <p:spPr>
          <a:xfrm>
            <a:off x="533400" y="990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22860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8579DEAC-F3BA-C94D-6716-CE9FE6F6F1F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Content Placeholder 2"/>
          <p:cNvSpPr>
            <a:spLocks noGrp="1"/>
          </p:cNvSpPr>
          <p:nvPr>
            <p:ph idx="1"/>
          </p:nvPr>
        </p:nvSpPr>
        <p:spPr>
          <a:xfrm>
            <a:off x="28074" y="156368"/>
            <a:ext cx="8887326" cy="5897563"/>
          </a:xfrm>
        </p:spPr>
        <p:txBody>
          <a:bodyPr/>
          <a:lstStyle/>
          <a:p>
            <a:r>
              <a:rPr lang="en-US" dirty="0"/>
              <a:t>Which is </a:t>
            </a:r>
            <a:r>
              <a:rPr lang="en-US" u="sng" dirty="0">
                <a:solidFill>
                  <a:srgbClr val="FFFF00"/>
                </a:solidFill>
              </a:rPr>
              <a:t>incorrect</a:t>
            </a:r>
            <a:r>
              <a:rPr lang="en-US" dirty="0"/>
              <a:t> of Mercury</a:t>
            </a:r>
          </a:p>
          <a:p>
            <a:pPr marL="457200" lvl="1" indent="0">
              <a:buNone/>
            </a:pPr>
            <a:r>
              <a:rPr lang="en-US" dirty="0">
                <a:solidFill>
                  <a:srgbClr val="FF9900"/>
                </a:solidFill>
              </a:rPr>
              <a:t>A.) Close to the sun with no moons.</a:t>
            </a:r>
          </a:p>
          <a:p>
            <a:pPr marL="457200" lvl="1" indent="0">
              <a:buNone/>
            </a:pPr>
            <a:r>
              <a:rPr lang="en-US" dirty="0">
                <a:solidFill>
                  <a:srgbClr val="5F5F5F"/>
                </a:solidFill>
              </a:rPr>
              <a:t>B.) Thick atmosphere (Mostly Carbon Dioxide)</a:t>
            </a:r>
          </a:p>
          <a:p>
            <a:pPr marL="457200" lvl="1" indent="0">
              <a:buNone/>
            </a:pPr>
            <a:r>
              <a:rPr lang="en-US" dirty="0">
                <a:solidFill>
                  <a:srgbClr val="FFFF99"/>
                </a:solidFill>
              </a:rPr>
              <a:t>C.) In the Sun the temperatures can reach 420 C, </a:t>
            </a:r>
          </a:p>
          <a:p>
            <a:pPr marL="457200" lvl="1" indent="0">
              <a:buNone/>
            </a:pPr>
            <a:r>
              <a:rPr lang="en-US" dirty="0">
                <a:solidFill>
                  <a:schemeClr val="accent1">
                    <a:lumMod val="60000"/>
                    <a:lumOff val="40000"/>
                  </a:schemeClr>
                </a:solidFill>
              </a:rPr>
              <a:t>D.) In the shade, the temperatures can drop -173 C</a:t>
            </a:r>
          </a:p>
          <a:p>
            <a:pPr marL="457200" lvl="1" indent="0">
              <a:buNone/>
            </a:pPr>
            <a:r>
              <a:rPr lang="en-US" dirty="0">
                <a:solidFill>
                  <a:srgbClr val="FF99FF"/>
                </a:solidFill>
              </a:rPr>
              <a:t>E.) 88 day year (travels very fast)</a:t>
            </a:r>
          </a:p>
          <a:p>
            <a:pPr marL="457200" lvl="1" indent="0">
              <a:buNone/>
            </a:pPr>
            <a:r>
              <a:rPr lang="en-US" dirty="0">
                <a:solidFill>
                  <a:srgbClr val="9966FF"/>
                </a:solidFill>
              </a:rPr>
              <a:t>F.) 1407 hour day (Very Long Day)</a:t>
            </a:r>
          </a:p>
        </p:txBody>
      </p:sp>
      <p:pic>
        <p:nvPicPr>
          <p:cNvPr id="23757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8213762" y="0"/>
            <a:ext cx="697627" cy="1200329"/>
          </a:xfrm>
          <a:prstGeom prst="rect">
            <a:avLst/>
          </a:prstGeom>
          <a:noFill/>
        </p:spPr>
        <p:txBody>
          <a:bodyPr wrap="none" lIns="91440" tIns="45720" rIns="91440" bIns="45720">
            <a:spAutoFit/>
          </a:bodyPr>
          <a:lstStyle/>
          <a:p>
            <a:pPr algn="ctr"/>
            <a:r>
              <a:rPr lang="en-US" sz="7200" b="1" dirty="0">
                <a:ln w="9525">
                  <a:solidFill>
                    <a:srgbClr val="000000"/>
                  </a:solidFill>
                  <a:prstDash val="solid"/>
                </a:ln>
                <a:solidFill>
                  <a:srgbClr val="FFFFFF"/>
                </a:solidFill>
                <a:effectLst>
                  <a:outerShdw blurRad="12700" dist="38100" dir="2700000" algn="tl" rotWithShape="0">
                    <a:srgbClr val="000000">
                      <a:lumMod val="50000"/>
                    </a:srgbClr>
                  </a:outerShdw>
                </a:effectLst>
              </a:rPr>
              <a:t>4</a:t>
            </a:r>
          </a:p>
        </p:txBody>
      </p:sp>
    </p:spTree>
    <p:extLst>
      <p:ext uri="{BB962C8B-B14F-4D97-AF65-F5344CB8AC3E}">
        <p14:creationId xmlns:p14="http://schemas.microsoft.com/office/powerpoint/2010/main" val="1148298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endParaRPr lang="en-US"/>
          </a:p>
        </p:txBody>
      </p:sp>
      <p:sp>
        <p:nvSpPr>
          <p:cNvPr id="83971" name="Content Placeholder 2"/>
          <p:cNvSpPr>
            <a:spLocks noGrp="1"/>
          </p:cNvSpPr>
          <p:nvPr>
            <p:ph idx="1"/>
          </p:nvPr>
        </p:nvSpPr>
        <p:spPr/>
        <p:txBody>
          <a:bodyPr/>
          <a:lstStyle/>
          <a:p>
            <a:endParaRPr lang="en-US"/>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7" name="Rounded Rectangle 6"/>
          <p:cNvSpPr/>
          <p:nvPr/>
        </p:nvSpPr>
        <p:spPr>
          <a:xfrm>
            <a:off x="533400" y="990600"/>
            <a:ext cx="2743200" cy="533400"/>
          </a:xfrm>
          <a:prstGeom prst="roundRect">
            <a:avLst/>
          </a:prstGeom>
          <a:solidFill>
            <a:schemeClr val="bg2">
              <a:lumMod val="7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22860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160B23DD-8D90-CE49-FDF8-1B1244282C6B}"/>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endParaRPr lang="en-US"/>
          </a:p>
        </p:txBody>
      </p:sp>
      <p:sp>
        <p:nvSpPr>
          <p:cNvPr id="84995" name="Content Placeholder 2"/>
          <p:cNvSpPr>
            <a:spLocks noGrp="1"/>
          </p:cNvSpPr>
          <p:nvPr>
            <p:ph idx="1"/>
          </p:nvPr>
        </p:nvSpPr>
        <p:spPr/>
        <p:txBody>
          <a:bodyPr/>
          <a:lstStyle/>
          <a:p>
            <a:endParaRPr lang="en-US"/>
          </a:p>
        </p:txBody>
      </p:sp>
      <p:pic>
        <p:nvPicPr>
          <p:cNvPr id="849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CABDD1ED-4CF0-1C19-7F49-BE8546329B1E}"/>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endParaRPr lang="en-US"/>
          </a:p>
        </p:txBody>
      </p:sp>
      <p:sp>
        <p:nvSpPr>
          <p:cNvPr id="86019" name="Content Placeholder 2"/>
          <p:cNvSpPr>
            <a:spLocks noGrp="1"/>
          </p:cNvSpPr>
          <p:nvPr>
            <p:ph idx="1"/>
          </p:nvPr>
        </p:nvSpPr>
        <p:spPr/>
        <p:txBody>
          <a:bodyPr/>
          <a:lstStyle/>
          <a:p>
            <a:endParaRPr lang="en-US"/>
          </a:p>
        </p:txBody>
      </p:sp>
      <p:pic>
        <p:nvPicPr>
          <p:cNvPr id="860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D4321159-CC30-DF6D-2CED-886710029D04}"/>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endParaRPr lang="en-US"/>
          </a:p>
        </p:txBody>
      </p:sp>
      <p:sp>
        <p:nvSpPr>
          <p:cNvPr id="87043" name="Content Placeholder 2"/>
          <p:cNvSpPr>
            <a:spLocks noGrp="1"/>
          </p:cNvSpPr>
          <p:nvPr>
            <p:ph idx="1"/>
          </p:nvPr>
        </p:nvSpPr>
        <p:spPr/>
        <p:txBody>
          <a:bodyPr/>
          <a:lstStyle/>
          <a:p>
            <a:endParaRPr lang="en-US"/>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F58FC881-DAC7-1A95-E800-12DD8DF4CED0}"/>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en-US"/>
          </a:p>
        </p:txBody>
      </p:sp>
      <p:sp>
        <p:nvSpPr>
          <p:cNvPr id="88067" name="Content Placeholder 2"/>
          <p:cNvSpPr>
            <a:spLocks noGrp="1"/>
          </p:cNvSpPr>
          <p:nvPr>
            <p:ph idx="1"/>
          </p:nvPr>
        </p:nvSpPr>
        <p:spPr/>
        <p:txBody>
          <a:bodyPr/>
          <a:lstStyle/>
          <a:p>
            <a:endParaRPr lang="en-US"/>
          </a:p>
        </p:txBody>
      </p:sp>
      <p:pic>
        <p:nvPicPr>
          <p:cNvPr id="880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670128AF-1690-DACC-5093-B1C6497D34D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endParaRPr lang="en-US"/>
          </a:p>
        </p:txBody>
      </p:sp>
      <p:sp>
        <p:nvSpPr>
          <p:cNvPr id="89091" name="Content Placeholder 2"/>
          <p:cNvSpPr>
            <a:spLocks noGrp="1"/>
          </p:cNvSpPr>
          <p:nvPr>
            <p:ph idx="1"/>
          </p:nvPr>
        </p:nvSpPr>
        <p:spPr/>
        <p:txBody>
          <a:bodyPr/>
          <a:lstStyle/>
          <a:p>
            <a:endParaRPr lang="en-US"/>
          </a:p>
        </p:txBody>
      </p:sp>
      <p:pic>
        <p:nvPicPr>
          <p:cNvPr id="890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409984D0-21C1-6679-8A22-4033714495C4}"/>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endParaRPr lang="en-US"/>
          </a:p>
        </p:txBody>
      </p:sp>
      <p:sp>
        <p:nvSpPr>
          <p:cNvPr id="90115" name="Content Placeholder 2"/>
          <p:cNvSpPr>
            <a:spLocks noGrp="1"/>
          </p:cNvSpPr>
          <p:nvPr>
            <p:ph idx="1"/>
          </p:nvPr>
        </p:nvSpPr>
        <p:spPr/>
        <p:txBody>
          <a:bodyPr/>
          <a:lstStyle/>
          <a:p>
            <a:endParaRPr lang="en-US"/>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32A9C15E-EC5F-6A26-4025-6D6E61D9652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p>
        </p:txBody>
      </p:sp>
      <p:sp>
        <p:nvSpPr>
          <p:cNvPr id="91139" name="Content Placeholder 2"/>
          <p:cNvSpPr>
            <a:spLocks noGrp="1"/>
          </p:cNvSpPr>
          <p:nvPr>
            <p:ph idx="1"/>
          </p:nvPr>
        </p:nvSpPr>
        <p:spPr/>
        <p:txBody>
          <a:bodyPr/>
          <a:lstStyle/>
          <a:p>
            <a:endParaRPr lang="en-US"/>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362200" y="593467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pic>
        <p:nvPicPr>
          <p:cNvPr id="2" name="Picture 1">
            <a:extLst>
              <a:ext uri="{FF2B5EF4-FFF2-40B4-BE49-F238E27FC236}">
                <a16:creationId xmlns:a16="http://schemas.microsoft.com/office/drawing/2014/main" id="{234D0D57-4F68-AEB3-F3F8-2453E6F1A33D}"/>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98938" y="21529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A and B? </a:t>
            </a:r>
          </a:p>
          <a:p>
            <a:pPr eaLnBrk="1" hangingPunct="1"/>
            <a:r>
              <a:rPr lang="en-US" sz="3600" dirty="0">
                <a:solidFill>
                  <a:schemeClr val="bg1"/>
                </a:solidFill>
                <a:latin typeface="Times New Roman" pitchFamily="18" charset="0"/>
              </a:rPr>
              <a:t>Which one causes the larger tides? </a:t>
            </a:r>
            <a:endParaRPr lang="en-US" sz="3600" dirty="0">
              <a:solidFill>
                <a:srgbClr val="9966FF"/>
              </a:solidFill>
              <a:latin typeface="Times New Roman" pitchFamily="18" charset="0"/>
            </a:endParaRPr>
          </a:p>
        </p:txBody>
      </p:sp>
      <p:pic>
        <p:nvPicPr>
          <p:cNvPr id="97283" name="Picture 3" descr="http://curious.astro.cornell.edu/images/t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29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97285" name="Line 5"/>
          <p:cNvSpPr>
            <a:spLocks noChangeShapeType="1"/>
          </p:cNvSpPr>
          <p:nvPr/>
        </p:nvSpPr>
        <p:spPr bwMode="auto">
          <a:xfrm flipV="1">
            <a:off x="0" y="3429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9" name="Oval 9"/>
          <p:cNvSpPr>
            <a:spLocks noChangeArrowheads="1"/>
          </p:cNvSpPr>
          <p:nvPr/>
        </p:nvSpPr>
        <p:spPr bwMode="auto">
          <a:xfrm>
            <a:off x="228600" y="1447800"/>
            <a:ext cx="4038600" cy="1905000"/>
          </a:xfrm>
          <a:prstGeom prst="ellipse">
            <a:avLst/>
          </a:pr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Rectangle 1"/>
          <p:cNvSpPr/>
          <p:nvPr/>
        </p:nvSpPr>
        <p:spPr>
          <a:xfrm>
            <a:off x="1829796" y="2401697"/>
            <a:ext cx="684804"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A</a:t>
            </a:r>
          </a:p>
        </p:txBody>
      </p:sp>
      <p:sp>
        <p:nvSpPr>
          <p:cNvPr id="3" name="Rectangle 2"/>
          <p:cNvSpPr/>
          <p:nvPr/>
        </p:nvSpPr>
        <p:spPr>
          <a:xfrm>
            <a:off x="1829796" y="44958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B</a:t>
            </a:r>
          </a:p>
        </p:txBody>
      </p:sp>
      <p:sp>
        <p:nvSpPr>
          <p:cNvPr id="4" name="Rectangle 3"/>
          <p:cNvSpPr/>
          <p:nvPr/>
        </p:nvSpPr>
        <p:spPr>
          <a:xfrm>
            <a:off x="7375448" y="92180"/>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15</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98938" y="21529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A and B? </a:t>
            </a:r>
          </a:p>
          <a:p>
            <a:pPr eaLnBrk="1" hangingPunct="1"/>
            <a:r>
              <a:rPr lang="en-US" sz="3600" dirty="0">
                <a:solidFill>
                  <a:schemeClr val="bg1"/>
                </a:solidFill>
                <a:latin typeface="Times New Roman" pitchFamily="18" charset="0"/>
              </a:rPr>
              <a:t>Which one causes the larger tides? </a:t>
            </a:r>
            <a:endParaRPr lang="en-US" sz="3600" dirty="0">
              <a:solidFill>
                <a:srgbClr val="9966FF"/>
              </a:solidFill>
              <a:latin typeface="Times New Roman" pitchFamily="18" charset="0"/>
            </a:endParaRPr>
          </a:p>
        </p:txBody>
      </p:sp>
      <p:pic>
        <p:nvPicPr>
          <p:cNvPr id="97283" name="Picture 3" descr="http://curious.astro.cornell.edu/images/t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29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97285" name="Line 5"/>
          <p:cNvSpPr>
            <a:spLocks noChangeShapeType="1"/>
          </p:cNvSpPr>
          <p:nvPr/>
        </p:nvSpPr>
        <p:spPr bwMode="auto">
          <a:xfrm flipV="1">
            <a:off x="0" y="3429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9" name="Oval 9"/>
          <p:cNvSpPr>
            <a:spLocks noChangeArrowheads="1"/>
          </p:cNvSpPr>
          <p:nvPr/>
        </p:nvSpPr>
        <p:spPr bwMode="auto">
          <a:xfrm>
            <a:off x="228600" y="1447800"/>
            <a:ext cx="4038600" cy="1905000"/>
          </a:xfrm>
          <a:prstGeom prst="ellipse">
            <a:avLst/>
          </a:pr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Rectangle 9"/>
          <p:cNvSpPr/>
          <p:nvPr/>
        </p:nvSpPr>
        <p:spPr>
          <a:xfrm>
            <a:off x="4114800" y="2438400"/>
            <a:ext cx="237757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7030A0"/>
                </a:solidFill>
                <a:effectLst>
                  <a:glow rad="228600">
                    <a:schemeClr val="accent4">
                      <a:satMod val="175000"/>
                      <a:alpha val="40000"/>
                    </a:schemeClr>
                  </a:glow>
                  <a:outerShdw blurRad="50800" algn="tl" rotWithShape="0">
                    <a:srgbClr val="000000"/>
                  </a:outerShdw>
                </a:effectLst>
              </a:rPr>
              <a:t>Spring</a:t>
            </a:r>
          </a:p>
        </p:txBody>
      </p:sp>
      <p:sp>
        <p:nvSpPr>
          <p:cNvPr id="2" name="Rectangle 1"/>
          <p:cNvSpPr/>
          <p:nvPr/>
        </p:nvSpPr>
        <p:spPr>
          <a:xfrm>
            <a:off x="1829796" y="2401697"/>
            <a:ext cx="684804"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A</a:t>
            </a:r>
          </a:p>
        </p:txBody>
      </p:sp>
      <p:sp>
        <p:nvSpPr>
          <p:cNvPr id="3" name="Rectangle 2"/>
          <p:cNvSpPr/>
          <p:nvPr/>
        </p:nvSpPr>
        <p:spPr>
          <a:xfrm>
            <a:off x="1829796" y="44958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B</a:t>
            </a:r>
          </a:p>
        </p:txBody>
      </p:sp>
      <p:sp>
        <p:nvSpPr>
          <p:cNvPr id="4" name="Rectangle 3"/>
          <p:cNvSpPr/>
          <p:nvPr/>
        </p:nvSpPr>
        <p:spPr>
          <a:xfrm>
            <a:off x="7375448" y="92180"/>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15</a:t>
            </a:r>
          </a:p>
        </p:txBody>
      </p:sp>
    </p:spTree>
    <p:extLst>
      <p:ext uri="{BB962C8B-B14F-4D97-AF65-F5344CB8AC3E}">
        <p14:creationId xmlns:p14="http://schemas.microsoft.com/office/powerpoint/2010/main" val="3316473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4294967295"/>
          </p:nvPr>
        </p:nvSpPr>
        <p:spPr>
          <a:xfrm>
            <a:off x="228600" y="304800"/>
            <a:ext cx="8686800" cy="5791200"/>
          </a:xfrm>
        </p:spPr>
        <p:txBody>
          <a:bodyPr/>
          <a:lstStyle/>
          <a:p>
            <a:pPr eaLnBrk="1" hangingPunct="1"/>
            <a:r>
              <a:rPr lang="en-US">
                <a:solidFill>
                  <a:srgbClr val="FFFF99"/>
                </a:solidFill>
              </a:rPr>
              <a:t>Venus is the hottest planet in the solar system because of the greenhouse effect.</a:t>
            </a:r>
          </a:p>
        </p:txBody>
      </p:sp>
      <p:pic>
        <p:nvPicPr>
          <p:cNvPr id="269315" name="Picture 5" descr="http://www.dlr.de/en/Portaldata/1/Resources/portal_news/NewsArchiv2005/venus_oberfl_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48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9316"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0" hangingPunct="0"/>
            <a:r>
              <a:rPr lang="en-US" sz="800" b="1">
                <a:solidFill>
                  <a:srgbClr val="FFFFFF"/>
                </a:solidFill>
                <a:latin typeface="Verdana" pitchFamily="34" charset="0"/>
              </a:rPr>
              <a:t>Copyright © 2010 Ryan P. Murphy</a:t>
            </a:r>
          </a:p>
        </p:txBody>
      </p:sp>
      <p:sp>
        <p:nvSpPr>
          <p:cNvPr id="269319" name="Down Arrow 7"/>
          <p:cNvSpPr>
            <a:spLocks noChangeArrowheads="1"/>
          </p:cNvSpPr>
          <p:nvPr/>
        </p:nvSpPr>
        <p:spPr bwMode="auto">
          <a:xfrm rot="2145746">
            <a:off x="3352800" y="26670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269320" name="WordArt 8"/>
          <p:cNvSpPr>
            <a:spLocks noChangeArrowheads="1" noChangeShapeType="1" noTextEdit="1"/>
          </p:cNvSpPr>
          <p:nvPr/>
        </p:nvSpPr>
        <p:spPr bwMode="auto">
          <a:xfrm>
            <a:off x="609600" y="1676400"/>
            <a:ext cx="8077200" cy="1028700"/>
          </a:xfrm>
          <a:prstGeom prst="rect">
            <a:avLst/>
          </a:prstGeom>
        </p:spPr>
        <p:txBody>
          <a:bodyPr wrap="none" fromWordArt="1">
            <a:prstTxWarp prst="textPlain">
              <a:avLst>
                <a:gd name="adj" fmla="val 50000"/>
              </a:avLst>
            </a:prstTxWarp>
          </a:bodyPr>
          <a:lstStyle/>
          <a:p>
            <a:pPr algn="ctr" eaLnBrk="0" hangingPunct="0"/>
            <a:endParaRPr lang="en-US" sz="36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16" name="Down Arrow 7"/>
          <p:cNvSpPr>
            <a:spLocks noChangeArrowheads="1"/>
          </p:cNvSpPr>
          <p:nvPr/>
        </p:nvSpPr>
        <p:spPr bwMode="auto">
          <a:xfrm rot="2145746">
            <a:off x="3352800" y="2635773"/>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17" name="Down Arrow 6"/>
          <p:cNvSpPr>
            <a:spLocks noChangeArrowheads="1"/>
          </p:cNvSpPr>
          <p:nvPr/>
        </p:nvSpPr>
        <p:spPr bwMode="auto">
          <a:xfrm rot="10800000">
            <a:off x="4953000" y="25146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rot="10800000" wrap="none" anchor="ctr"/>
          <a:lstStyle/>
          <a:p>
            <a:pPr algn="ctr" eaLnBrk="0" hangingPunct="0"/>
            <a:endParaRPr lang="en-US" sz="3200">
              <a:solidFill>
                <a:srgbClr val="FFFFFF"/>
              </a:solidFill>
              <a:latin typeface="Verdana" pitchFamily="34" charset="0"/>
            </a:endParaRPr>
          </a:p>
        </p:txBody>
      </p:sp>
      <p:sp>
        <p:nvSpPr>
          <p:cNvPr id="13" name="Rounded Rectangle 12"/>
          <p:cNvSpPr/>
          <p:nvPr/>
        </p:nvSpPr>
        <p:spPr bwMode="auto">
          <a:xfrm>
            <a:off x="4800600" y="914400"/>
            <a:ext cx="3505200" cy="38100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6" name="Rectangle 5"/>
          <p:cNvSpPr/>
          <p:nvPr/>
        </p:nvSpPr>
        <p:spPr>
          <a:xfrm>
            <a:off x="399867" y="1295400"/>
            <a:ext cx="869149" cy="1569660"/>
          </a:xfrm>
          <a:prstGeom prst="rect">
            <a:avLst/>
          </a:prstGeom>
          <a:noFill/>
        </p:spPr>
        <p:txBody>
          <a:bodyPr wrap="none" lIns="91440" tIns="45720" rIns="91440" bIns="45720">
            <a:spAutoFit/>
          </a:bodyPr>
          <a:lstStyle/>
          <a:p>
            <a:pPr algn="ctr"/>
            <a:r>
              <a:rPr lang="en-US" sz="9600" b="1" dirty="0">
                <a:ln w="9525">
                  <a:solidFill>
                    <a:srgbClr val="000000"/>
                  </a:solidFill>
                  <a:prstDash val="solid"/>
                </a:ln>
                <a:solidFill>
                  <a:srgbClr val="FFFFFF"/>
                </a:solidFill>
                <a:effectLst>
                  <a:outerShdw blurRad="12700" dist="38100" dir="2700000" algn="tl" rotWithShape="0">
                    <a:srgbClr val="000000">
                      <a:lumMod val="50000"/>
                    </a:srgbClr>
                  </a:outerShdw>
                </a:effectLst>
              </a:rPr>
              <a:t>5</a:t>
            </a:r>
          </a:p>
        </p:txBody>
      </p:sp>
      <p:sp>
        <p:nvSpPr>
          <p:cNvPr id="19" name="Down Arrow 5"/>
          <p:cNvSpPr>
            <a:spLocks noChangeArrowheads="1"/>
          </p:cNvSpPr>
          <p:nvPr/>
        </p:nvSpPr>
        <p:spPr bwMode="auto">
          <a:xfrm rot="3039443">
            <a:off x="7237857" y="966898"/>
            <a:ext cx="1371600" cy="6316663"/>
          </a:xfrm>
          <a:prstGeom prst="downArrow">
            <a:avLst>
              <a:gd name="adj1" fmla="val 50000"/>
              <a:gd name="adj2" fmla="val 49998"/>
            </a:avLst>
          </a:prstGeom>
          <a:solidFill>
            <a:srgbClr val="FFFF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7" name="Rectangle 6"/>
          <p:cNvSpPr/>
          <p:nvPr/>
        </p:nvSpPr>
        <p:spPr>
          <a:xfrm>
            <a:off x="7101513" y="1476250"/>
            <a:ext cx="1614546" cy="707886"/>
          </a:xfrm>
          <a:prstGeom prst="rect">
            <a:avLst/>
          </a:prstGeom>
        </p:spPr>
        <p:txBody>
          <a:bodyPr wrap="none">
            <a:spAutoFit/>
          </a:bodyPr>
          <a:lstStyle/>
          <a:p>
            <a:pPr algn="ctr"/>
            <a:r>
              <a:rPr lang="en-US" sz="4000" b="1" spc="50" dirty="0">
                <a:ln w="13500">
                  <a:solidFill>
                    <a:srgbClr val="003399">
                      <a:shade val="2500"/>
                      <a:alpha val="6500"/>
                    </a:srgbClr>
                  </a:solidFill>
                  <a:prstDash val="solid"/>
                </a:ln>
                <a:solidFill>
                  <a:srgbClr val="003399">
                    <a:tint val="3000"/>
                    <a:alpha val="95000"/>
                  </a:srgbClr>
                </a:solidFill>
                <a:effectLst>
                  <a:innerShdw blurRad="50900" dist="38500" dir="13500000">
                    <a:srgbClr val="000000">
                      <a:alpha val="60000"/>
                    </a:srgbClr>
                  </a:innerShdw>
                </a:effectLst>
              </a:rPr>
              <a:t>480˚C</a:t>
            </a:r>
          </a:p>
        </p:txBody>
      </p:sp>
    </p:spTree>
    <p:extLst>
      <p:ext uri="{BB962C8B-B14F-4D97-AF65-F5344CB8AC3E}">
        <p14:creationId xmlns:p14="http://schemas.microsoft.com/office/powerpoint/2010/main" val="31460842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98938" y="21529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A and B? </a:t>
            </a:r>
          </a:p>
          <a:p>
            <a:pPr eaLnBrk="1" hangingPunct="1"/>
            <a:r>
              <a:rPr lang="en-US" sz="3600" dirty="0">
                <a:solidFill>
                  <a:schemeClr val="bg1"/>
                </a:solidFill>
                <a:latin typeface="Times New Roman" pitchFamily="18" charset="0"/>
              </a:rPr>
              <a:t>Which one causes the larger tides? </a:t>
            </a:r>
            <a:endParaRPr lang="en-US" sz="3600" dirty="0">
              <a:solidFill>
                <a:srgbClr val="9966FF"/>
              </a:solidFill>
              <a:latin typeface="Times New Roman" pitchFamily="18" charset="0"/>
            </a:endParaRPr>
          </a:p>
        </p:txBody>
      </p:sp>
      <p:pic>
        <p:nvPicPr>
          <p:cNvPr id="97283" name="Picture 3" descr="http://curious.astro.cornell.edu/images/t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29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97285" name="Line 5"/>
          <p:cNvSpPr>
            <a:spLocks noChangeShapeType="1"/>
          </p:cNvSpPr>
          <p:nvPr/>
        </p:nvSpPr>
        <p:spPr bwMode="auto">
          <a:xfrm flipV="1">
            <a:off x="0" y="3429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9" name="Oval 9"/>
          <p:cNvSpPr>
            <a:spLocks noChangeArrowheads="1"/>
          </p:cNvSpPr>
          <p:nvPr/>
        </p:nvSpPr>
        <p:spPr bwMode="auto">
          <a:xfrm>
            <a:off x="228600" y="1447800"/>
            <a:ext cx="4038600" cy="1905000"/>
          </a:xfrm>
          <a:prstGeom prst="ellipse">
            <a:avLst/>
          </a:pr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Rectangle 9"/>
          <p:cNvSpPr/>
          <p:nvPr/>
        </p:nvSpPr>
        <p:spPr>
          <a:xfrm>
            <a:off x="4114800" y="2438400"/>
            <a:ext cx="237757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7030A0"/>
                </a:solidFill>
                <a:effectLst>
                  <a:glow rad="228600">
                    <a:schemeClr val="accent4">
                      <a:satMod val="175000"/>
                      <a:alpha val="40000"/>
                    </a:schemeClr>
                  </a:glow>
                  <a:outerShdw blurRad="50800" algn="tl" rotWithShape="0">
                    <a:srgbClr val="000000"/>
                  </a:outerShdw>
                </a:effectLst>
              </a:rPr>
              <a:t>Spring</a:t>
            </a:r>
          </a:p>
        </p:txBody>
      </p:sp>
      <p:sp>
        <p:nvSpPr>
          <p:cNvPr id="11" name="Rectangle 10"/>
          <p:cNvSpPr/>
          <p:nvPr/>
        </p:nvSpPr>
        <p:spPr>
          <a:xfrm>
            <a:off x="4191000" y="4495800"/>
            <a:ext cx="2441694" cy="1200329"/>
          </a:xfrm>
          <a:prstGeom prst="rect">
            <a:avLst/>
          </a:prstGeom>
          <a:noFill/>
        </p:spPr>
        <p:txBody>
          <a:bodyPr wrap="none">
            <a:spAutoFit/>
          </a:bodyPr>
          <a:lstStyle/>
          <a:p>
            <a:pPr algn="ctr">
              <a:defRPr/>
            </a:pPr>
            <a:r>
              <a:rPr lang="en-US" sz="7200" b="1" dirty="0">
                <a:ln w="17780" cmpd="sng">
                  <a:solidFill>
                    <a:srgbClr val="FFFFFF"/>
                  </a:solidFill>
                  <a:prstDash val="solid"/>
                  <a:miter lim="800000"/>
                </a:ln>
                <a:solidFill>
                  <a:srgbClr val="FF00FF"/>
                </a:solidFill>
                <a:effectLst>
                  <a:glow rad="228600">
                    <a:schemeClr val="accent4">
                      <a:satMod val="175000"/>
                      <a:alpha val="40000"/>
                    </a:schemeClr>
                  </a:glow>
                  <a:outerShdw blurRad="50800" algn="tl" rotWithShape="0">
                    <a:srgbClr val="000000"/>
                  </a:outerShdw>
                </a:effectLst>
              </a:rPr>
              <a:t>Neap</a:t>
            </a:r>
          </a:p>
        </p:txBody>
      </p:sp>
      <p:sp>
        <p:nvSpPr>
          <p:cNvPr id="2" name="Rectangle 1"/>
          <p:cNvSpPr/>
          <p:nvPr/>
        </p:nvSpPr>
        <p:spPr>
          <a:xfrm>
            <a:off x="1829796" y="2401697"/>
            <a:ext cx="684804"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A</a:t>
            </a:r>
          </a:p>
        </p:txBody>
      </p:sp>
      <p:sp>
        <p:nvSpPr>
          <p:cNvPr id="3" name="Rectangle 2"/>
          <p:cNvSpPr/>
          <p:nvPr/>
        </p:nvSpPr>
        <p:spPr>
          <a:xfrm>
            <a:off x="1829796" y="44958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B</a:t>
            </a:r>
          </a:p>
        </p:txBody>
      </p:sp>
      <p:sp>
        <p:nvSpPr>
          <p:cNvPr id="4" name="Rectangle 3"/>
          <p:cNvSpPr/>
          <p:nvPr/>
        </p:nvSpPr>
        <p:spPr>
          <a:xfrm>
            <a:off x="7375448" y="92180"/>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15</a:t>
            </a:r>
          </a:p>
        </p:txBody>
      </p:sp>
    </p:spTree>
    <p:extLst>
      <p:ext uri="{BB962C8B-B14F-4D97-AF65-F5344CB8AC3E}">
        <p14:creationId xmlns:p14="http://schemas.microsoft.com/office/powerpoint/2010/main" val="32749936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98938" y="21529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A and B? </a:t>
            </a:r>
          </a:p>
          <a:p>
            <a:pPr eaLnBrk="1" hangingPunct="1"/>
            <a:r>
              <a:rPr lang="en-US" sz="3600" dirty="0">
                <a:solidFill>
                  <a:schemeClr val="bg1"/>
                </a:solidFill>
                <a:latin typeface="Times New Roman" pitchFamily="18" charset="0"/>
              </a:rPr>
              <a:t>Which one causes the larger tides? </a:t>
            </a:r>
            <a:endParaRPr lang="en-US" sz="3600" dirty="0">
              <a:solidFill>
                <a:srgbClr val="9966FF"/>
              </a:solidFill>
              <a:latin typeface="Times New Roman" pitchFamily="18" charset="0"/>
            </a:endParaRPr>
          </a:p>
        </p:txBody>
      </p:sp>
      <p:pic>
        <p:nvPicPr>
          <p:cNvPr id="97283" name="Picture 3" descr="http://curious.astro.cornell.edu/images/t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29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97285" name="Line 5"/>
          <p:cNvSpPr>
            <a:spLocks noChangeShapeType="1"/>
          </p:cNvSpPr>
          <p:nvPr/>
        </p:nvSpPr>
        <p:spPr bwMode="auto">
          <a:xfrm flipV="1">
            <a:off x="0" y="3429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9" name="Oval 9"/>
          <p:cNvSpPr>
            <a:spLocks noChangeArrowheads="1"/>
          </p:cNvSpPr>
          <p:nvPr/>
        </p:nvSpPr>
        <p:spPr bwMode="auto">
          <a:xfrm>
            <a:off x="228600" y="1447800"/>
            <a:ext cx="4038600" cy="1905000"/>
          </a:xfrm>
          <a:prstGeom prst="ellipse">
            <a:avLst/>
          </a:pr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Rectangle 9"/>
          <p:cNvSpPr/>
          <p:nvPr/>
        </p:nvSpPr>
        <p:spPr>
          <a:xfrm>
            <a:off x="4114800" y="2438400"/>
            <a:ext cx="237757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7030A0"/>
                </a:solidFill>
                <a:effectLst>
                  <a:glow rad="228600">
                    <a:schemeClr val="accent4">
                      <a:satMod val="175000"/>
                      <a:alpha val="40000"/>
                    </a:schemeClr>
                  </a:glow>
                  <a:outerShdw blurRad="50800" algn="tl" rotWithShape="0">
                    <a:srgbClr val="000000"/>
                  </a:outerShdw>
                </a:effectLst>
              </a:rPr>
              <a:t>Spring</a:t>
            </a:r>
          </a:p>
        </p:txBody>
      </p:sp>
      <p:sp>
        <p:nvSpPr>
          <p:cNvPr id="11" name="Rectangle 10"/>
          <p:cNvSpPr/>
          <p:nvPr/>
        </p:nvSpPr>
        <p:spPr>
          <a:xfrm>
            <a:off x="4191000" y="4495800"/>
            <a:ext cx="2441694" cy="1200329"/>
          </a:xfrm>
          <a:prstGeom prst="rect">
            <a:avLst/>
          </a:prstGeom>
          <a:noFill/>
        </p:spPr>
        <p:txBody>
          <a:bodyPr wrap="none">
            <a:spAutoFit/>
          </a:bodyPr>
          <a:lstStyle/>
          <a:p>
            <a:pPr algn="ctr">
              <a:defRPr/>
            </a:pPr>
            <a:r>
              <a:rPr lang="en-US" sz="7200" b="1" dirty="0">
                <a:ln w="17780" cmpd="sng">
                  <a:solidFill>
                    <a:srgbClr val="FFFFFF"/>
                  </a:solidFill>
                  <a:prstDash val="solid"/>
                  <a:miter lim="800000"/>
                </a:ln>
                <a:solidFill>
                  <a:srgbClr val="FF00FF"/>
                </a:solidFill>
                <a:effectLst>
                  <a:glow rad="228600">
                    <a:schemeClr val="accent4">
                      <a:satMod val="175000"/>
                      <a:alpha val="40000"/>
                    </a:schemeClr>
                  </a:glow>
                  <a:outerShdw blurRad="50800" algn="tl" rotWithShape="0">
                    <a:srgbClr val="000000"/>
                  </a:outerShdw>
                </a:effectLst>
              </a:rPr>
              <a:t>Neap</a:t>
            </a:r>
          </a:p>
        </p:txBody>
      </p:sp>
      <p:sp>
        <p:nvSpPr>
          <p:cNvPr id="2" name="Rectangle 1"/>
          <p:cNvSpPr/>
          <p:nvPr/>
        </p:nvSpPr>
        <p:spPr>
          <a:xfrm>
            <a:off x="1829796" y="2401697"/>
            <a:ext cx="684804"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A</a:t>
            </a:r>
          </a:p>
        </p:txBody>
      </p:sp>
      <p:sp>
        <p:nvSpPr>
          <p:cNvPr id="3" name="Rectangle 2"/>
          <p:cNvSpPr/>
          <p:nvPr/>
        </p:nvSpPr>
        <p:spPr>
          <a:xfrm>
            <a:off x="1829796" y="44958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B</a:t>
            </a:r>
          </a:p>
        </p:txBody>
      </p:sp>
      <p:sp>
        <p:nvSpPr>
          <p:cNvPr id="4" name="Rectangle 3"/>
          <p:cNvSpPr/>
          <p:nvPr/>
        </p:nvSpPr>
        <p:spPr>
          <a:xfrm>
            <a:off x="7375448" y="92180"/>
            <a:ext cx="1326005" cy="1323439"/>
          </a:xfrm>
          <a:prstGeom prst="rect">
            <a:avLst/>
          </a:prstGeom>
          <a:noFill/>
        </p:spPr>
        <p:txBody>
          <a:bodyPr wrap="none" lIns="91440" tIns="45720" rIns="91440" bIns="45720">
            <a:spAutoFit/>
          </a:bodyPr>
          <a:lstStyle/>
          <a:p>
            <a:pPr algn="ct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15</a:t>
            </a:r>
          </a:p>
        </p:txBody>
      </p:sp>
      <p:sp>
        <p:nvSpPr>
          <p:cNvPr id="5" name="Rectangle 4"/>
          <p:cNvSpPr/>
          <p:nvPr/>
        </p:nvSpPr>
        <p:spPr>
          <a:xfrm>
            <a:off x="228600" y="1447800"/>
            <a:ext cx="8686800" cy="1981200"/>
          </a:xfrm>
          <a:prstGeom prst="rect">
            <a:avLst/>
          </a:prstGeom>
          <a:solidFill>
            <a:srgbClr val="0070C0">
              <a:alpha val="17000"/>
            </a:srgbClr>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40634" y="1419576"/>
            <a:ext cx="39424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Larger Tide</a:t>
            </a:r>
          </a:p>
        </p:txBody>
      </p:sp>
      <p:pic>
        <p:nvPicPr>
          <p:cNvPr id="15" name="Picture 2" descr="http://home.hiwaay.net/%7Ekrcool/Astro/moon/moontides/inout-tid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938" y="3457224"/>
            <a:ext cx="8616462" cy="30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06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rgbClr val="FFFFFF"/>
                </a:solidFill>
                <a:latin typeface="Verdana" pitchFamily="34" charset="0"/>
              </a:rPr>
              <a:t>Copyright © 2024 SlideSpark .LLC</a:t>
            </a:r>
            <a:endParaRPr lang="en-US" dirty="0">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13136810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457200" y="228600"/>
            <a:ext cx="8382000" cy="5897563"/>
          </a:xfrm>
        </p:spPr>
        <p:txBody>
          <a:bodyPr/>
          <a:lstStyle/>
          <a:p>
            <a:pPr eaLnBrk="1" hangingPunct="1"/>
            <a:r>
              <a:rPr lang="en-US" dirty="0"/>
              <a:t>The photograph below provides some evidence that this use to cover the Martian surface?</a:t>
            </a:r>
          </a:p>
        </p:txBody>
      </p:sp>
      <p:pic>
        <p:nvPicPr>
          <p:cNvPr id="1146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763000" cy="5334000"/>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4692" name="Text Box 5"/>
          <p:cNvSpPr txBox="1">
            <a:spLocks noChangeArrowheads="1"/>
          </p:cNvSpPr>
          <p:nvPr/>
        </p:nvSpPr>
        <p:spPr bwMode="auto">
          <a:xfrm>
            <a:off x="7239000" y="1905000"/>
            <a:ext cx="1600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600">
                <a:solidFill>
                  <a:schemeClr val="bg1"/>
                </a:solidFill>
              </a:rPr>
              <a:t>16</a:t>
            </a:r>
          </a:p>
        </p:txBody>
      </p:sp>
      <p:pic>
        <p:nvPicPr>
          <p:cNvPr id="2" name="Picture 1">
            <a:extLst>
              <a:ext uri="{FF2B5EF4-FFF2-40B4-BE49-F238E27FC236}">
                <a16:creationId xmlns:a16="http://schemas.microsoft.com/office/drawing/2014/main" id="{9931A62B-D01E-E569-3DC7-A4C72870A470}"/>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457200" y="228600"/>
            <a:ext cx="8382000" cy="5897563"/>
          </a:xfrm>
        </p:spPr>
        <p:txBody>
          <a:bodyPr/>
          <a:lstStyle/>
          <a:p>
            <a:pPr eaLnBrk="1" hangingPunct="1"/>
            <a:r>
              <a:rPr lang="en-US" dirty="0"/>
              <a:t>The photograph below provides some evidence that this use to cover the Martian surface?</a:t>
            </a:r>
          </a:p>
        </p:txBody>
      </p:sp>
      <p:pic>
        <p:nvPicPr>
          <p:cNvPr id="1146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763000" cy="5334000"/>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4692" name="Text Box 5"/>
          <p:cNvSpPr txBox="1">
            <a:spLocks noChangeArrowheads="1"/>
          </p:cNvSpPr>
          <p:nvPr/>
        </p:nvSpPr>
        <p:spPr bwMode="auto">
          <a:xfrm>
            <a:off x="7239000" y="1905000"/>
            <a:ext cx="1600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FFFFFF"/>
                </a:solidFill>
                <a:effectLst/>
                <a:uLnTx/>
                <a:uFillTx/>
                <a:latin typeface="Arial" charset="0"/>
                <a:ea typeface="+mn-ea"/>
                <a:cs typeface="+mn-cs"/>
              </a:rPr>
              <a:t>16</a:t>
            </a:r>
          </a:p>
        </p:txBody>
      </p:sp>
      <p:sp>
        <p:nvSpPr>
          <p:cNvPr id="114693" name="Freeform 6"/>
          <p:cNvSpPr>
            <a:spLocks/>
          </p:cNvSpPr>
          <p:nvPr/>
        </p:nvSpPr>
        <p:spPr bwMode="auto">
          <a:xfrm>
            <a:off x="1770063" y="5824538"/>
            <a:ext cx="7304087" cy="944562"/>
          </a:xfrm>
          <a:custGeom>
            <a:avLst/>
            <a:gdLst>
              <a:gd name="T0" fmla="*/ 2147483647 w 4601"/>
              <a:gd name="T1" fmla="*/ 2147483647 h 595"/>
              <a:gd name="T2" fmla="*/ 2147483647 w 4601"/>
              <a:gd name="T3" fmla="*/ 2147483647 h 595"/>
              <a:gd name="T4" fmla="*/ 2147483647 w 4601"/>
              <a:gd name="T5" fmla="*/ 2147483647 h 595"/>
              <a:gd name="T6" fmla="*/ 2147483647 w 4601"/>
              <a:gd name="T7" fmla="*/ 2147483647 h 595"/>
              <a:gd name="T8" fmla="*/ 2147483647 w 4601"/>
              <a:gd name="T9" fmla="*/ 2147483647 h 595"/>
              <a:gd name="T10" fmla="*/ 2147483647 w 4601"/>
              <a:gd name="T11" fmla="*/ 2147483647 h 595"/>
              <a:gd name="T12" fmla="*/ 2147483647 w 4601"/>
              <a:gd name="T13" fmla="*/ 2147483647 h 595"/>
              <a:gd name="T14" fmla="*/ 2147483647 w 4601"/>
              <a:gd name="T15" fmla="*/ 2147483647 h 595"/>
              <a:gd name="T16" fmla="*/ 2147483647 w 4601"/>
              <a:gd name="T17" fmla="*/ 2147483647 h 595"/>
              <a:gd name="T18" fmla="*/ 2147483647 w 4601"/>
              <a:gd name="T19" fmla="*/ 2147483647 h 595"/>
              <a:gd name="T20" fmla="*/ 2147483647 w 4601"/>
              <a:gd name="T21" fmla="*/ 2147483647 h 595"/>
              <a:gd name="T22" fmla="*/ 2147483647 w 4601"/>
              <a:gd name="T23" fmla="*/ 2147483647 h 595"/>
              <a:gd name="T24" fmla="*/ 2147483647 w 4601"/>
              <a:gd name="T25" fmla="*/ 2147483647 h 595"/>
              <a:gd name="T26" fmla="*/ 2147483647 w 4601"/>
              <a:gd name="T27" fmla="*/ 2147483647 h 595"/>
              <a:gd name="T28" fmla="*/ 2147483647 w 4601"/>
              <a:gd name="T29" fmla="*/ 2147483647 h 595"/>
              <a:gd name="T30" fmla="*/ 2147483647 w 4601"/>
              <a:gd name="T31" fmla="*/ 2147483647 h 595"/>
              <a:gd name="T32" fmla="*/ 2147483647 w 4601"/>
              <a:gd name="T33" fmla="*/ 2147483647 h 595"/>
              <a:gd name="T34" fmla="*/ 2147483647 w 4601"/>
              <a:gd name="T35" fmla="*/ 2147483647 h 595"/>
              <a:gd name="T36" fmla="*/ 2147483647 w 4601"/>
              <a:gd name="T37" fmla="*/ 2147483647 h 595"/>
              <a:gd name="T38" fmla="*/ 2147483647 w 4601"/>
              <a:gd name="T39" fmla="*/ 2147483647 h 595"/>
              <a:gd name="T40" fmla="*/ 2147483647 w 4601"/>
              <a:gd name="T41" fmla="*/ 2147483647 h 595"/>
              <a:gd name="T42" fmla="*/ 2147483647 w 4601"/>
              <a:gd name="T43" fmla="*/ 2147483647 h 595"/>
              <a:gd name="T44" fmla="*/ 2147483647 w 4601"/>
              <a:gd name="T45" fmla="*/ 2147483647 h 595"/>
              <a:gd name="T46" fmla="*/ 2147483647 w 4601"/>
              <a:gd name="T47" fmla="*/ 2147483647 h 595"/>
              <a:gd name="T48" fmla="*/ 2147483647 w 4601"/>
              <a:gd name="T49" fmla="*/ 2147483647 h 595"/>
              <a:gd name="T50" fmla="*/ 2147483647 w 4601"/>
              <a:gd name="T51" fmla="*/ 2147483647 h 595"/>
              <a:gd name="T52" fmla="*/ 2147483647 w 4601"/>
              <a:gd name="T53" fmla="*/ 2147483647 h 595"/>
              <a:gd name="T54" fmla="*/ 2147483647 w 4601"/>
              <a:gd name="T55" fmla="*/ 2147483647 h 595"/>
              <a:gd name="T56" fmla="*/ 2147483647 w 4601"/>
              <a:gd name="T57" fmla="*/ 2147483647 h 595"/>
              <a:gd name="T58" fmla="*/ 2147483647 w 4601"/>
              <a:gd name="T59" fmla="*/ 2147483647 h 595"/>
              <a:gd name="T60" fmla="*/ 2147483647 w 4601"/>
              <a:gd name="T61" fmla="*/ 2147483647 h 595"/>
              <a:gd name="T62" fmla="*/ 2147483647 w 4601"/>
              <a:gd name="T63" fmla="*/ 2147483647 h 595"/>
              <a:gd name="T64" fmla="*/ 2147483647 w 4601"/>
              <a:gd name="T65" fmla="*/ 2147483647 h 5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01"/>
              <a:gd name="T100" fmla="*/ 0 h 595"/>
              <a:gd name="T101" fmla="*/ 4601 w 4601"/>
              <a:gd name="T102" fmla="*/ 595 h 5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01" h="595">
                <a:moveTo>
                  <a:pt x="674" y="555"/>
                </a:moveTo>
                <a:cubicBezTo>
                  <a:pt x="712" y="441"/>
                  <a:pt x="828" y="460"/>
                  <a:pt x="926" y="454"/>
                </a:cubicBezTo>
                <a:cubicBezTo>
                  <a:pt x="973" y="457"/>
                  <a:pt x="1021" y="457"/>
                  <a:pt x="1068" y="464"/>
                </a:cubicBezTo>
                <a:cubicBezTo>
                  <a:pt x="1089" y="467"/>
                  <a:pt x="1128" y="484"/>
                  <a:pt x="1128" y="484"/>
                </a:cubicBezTo>
                <a:cubicBezTo>
                  <a:pt x="1131" y="467"/>
                  <a:pt x="1145" y="450"/>
                  <a:pt x="1138" y="434"/>
                </a:cubicBezTo>
                <a:cubicBezTo>
                  <a:pt x="1132" y="420"/>
                  <a:pt x="1110" y="422"/>
                  <a:pt x="1098" y="414"/>
                </a:cubicBezTo>
                <a:cubicBezTo>
                  <a:pt x="1042" y="376"/>
                  <a:pt x="1118" y="406"/>
                  <a:pt x="1048" y="383"/>
                </a:cubicBezTo>
                <a:cubicBezTo>
                  <a:pt x="974" y="313"/>
                  <a:pt x="901" y="330"/>
                  <a:pt x="795" y="323"/>
                </a:cubicBezTo>
                <a:cubicBezTo>
                  <a:pt x="743" y="304"/>
                  <a:pt x="779" y="317"/>
                  <a:pt x="704" y="292"/>
                </a:cubicBezTo>
                <a:cubicBezTo>
                  <a:pt x="694" y="289"/>
                  <a:pt x="674" y="282"/>
                  <a:pt x="674" y="282"/>
                </a:cubicBezTo>
                <a:cubicBezTo>
                  <a:pt x="667" y="275"/>
                  <a:pt x="662" y="266"/>
                  <a:pt x="653" y="262"/>
                </a:cubicBezTo>
                <a:cubicBezTo>
                  <a:pt x="634" y="253"/>
                  <a:pt x="593" y="242"/>
                  <a:pt x="593" y="242"/>
                </a:cubicBezTo>
                <a:cubicBezTo>
                  <a:pt x="456" y="252"/>
                  <a:pt x="329" y="257"/>
                  <a:pt x="199" y="211"/>
                </a:cubicBezTo>
                <a:cubicBezTo>
                  <a:pt x="156" y="196"/>
                  <a:pt x="111" y="185"/>
                  <a:pt x="67" y="171"/>
                </a:cubicBezTo>
                <a:cubicBezTo>
                  <a:pt x="51" y="166"/>
                  <a:pt x="0" y="161"/>
                  <a:pt x="17" y="161"/>
                </a:cubicBezTo>
                <a:cubicBezTo>
                  <a:pt x="74" y="161"/>
                  <a:pt x="135" y="173"/>
                  <a:pt x="189" y="191"/>
                </a:cubicBezTo>
                <a:cubicBezTo>
                  <a:pt x="196" y="201"/>
                  <a:pt x="197" y="221"/>
                  <a:pt x="209" y="222"/>
                </a:cubicBezTo>
                <a:cubicBezTo>
                  <a:pt x="338" y="233"/>
                  <a:pt x="492" y="203"/>
                  <a:pt x="623" y="191"/>
                </a:cubicBezTo>
                <a:cubicBezTo>
                  <a:pt x="710" y="198"/>
                  <a:pt x="743" y="189"/>
                  <a:pt x="805" y="232"/>
                </a:cubicBezTo>
                <a:cubicBezTo>
                  <a:pt x="815" y="229"/>
                  <a:pt x="825" y="220"/>
                  <a:pt x="835" y="222"/>
                </a:cubicBezTo>
                <a:cubicBezTo>
                  <a:pt x="844" y="224"/>
                  <a:pt x="848" y="237"/>
                  <a:pt x="856" y="242"/>
                </a:cubicBezTo>
                <a:cubicBezTo>
                  <a:pt x="875" y="253"/>
                  <a:pt x="933" y="260"/>
                  <a:pt x="946" y="262"/>
                </a:cubicBezTo>
                <a:cubicBezTo>
                  <a:pt x="1012" y="325"/>
                  <a:pt x="1135" y="321"/>
                  <a:pt x="1219" y="333"/>
                </a:cubicBezTo>
                <a:cubicBezTo>
                  <a:pt x="1272" y="384"/>
                  <a:pt x="1569" y="320"/>
                  <a:pt x="1674" y="312"/>
                </a:cubicBezTo>
                <a:cubicBezTo>
                  <a:pt x="1702" y="270"/>
                  <a:pt x="1738" y="248"/>
                  <a:pt x="1785" y="232"/>
                </a:cubicBezTo>
                <a:cubicBezTo>
                  <a:pt x="2039" y="238"/>
                  <a:pt x="2141" y="233"/>
                  <a:pt x="2341" y="272"/>
                </a:cubicBezTo>
                <a:cubicBezTo>
                  <a:pt x="2351" y="269"/>
                  <a:pt x="2366" y="271"/>
                  <a:pt x="2371" y="262"/>
                </a:cubicBezTo>
                <a:cubicBezTo>
                  <a:pt x="2376" y="253"/>
                  <a:pt x="2363" y="242"/>
                  <a:pt x="2361" y="232"/>
                </a:cubicBezTo>
                <a:cubicBezTo>
                  <a:pt x="2347" y="169"/>
                  <a:pt x="2364" y="183"/>
                  <a:pt x="2331" y="141"/>
                </a:cubicBezTo>
                <a:cubicBezTo>
                  <a:pt x="2312" y="117"/>
                  <a:pt x="2250" y="100"/>
                  <a:pt x="2250" y="100"/>
                </a:cubicBezTo>
                <a:cubicBezTo>
                  <a:pt x="2223" y="60"/>
                  <a:pt x="2209" y="66"/>
                  <a:pt x="2169" y="40"/>
                </a:cubicBezTo>
                <a:cubicBezTo>
                  <a:pt x="2166" y="30"/>
                  <a:pt x="2149" y="13"/>
                  <a:pt x="2159" y="9"/>
                </a:cubicBezTo>
                <a:cubicBezTo>
                  <a:pt x="2185" y="0"/>
                  <a:pt x="2232" y="20"/>
                  <a:pt x="2260" y="30"/>
                </a:cubicBezTo>
                <a:cubicBezTo>
                  <a:pt x="2272" y="48"/>
                  <a:pt x="2291" y="61"/>
                  <a:pt x="2301" y="80"/>
                </a:cubicBezTo>
                <a:cubicBezTo>
                  <a:pt x="2312" y="102"/>
                  <a:pt x="2300" y="139"/>
                  <a:pt x="2321" y="151"/>
                </a:cubicBezTo>
                <a:cubicBezTo>
                  <a:pt x="2348" y="167"/>
                  <a:pt x="2382" y="161"/>
                  <a:pt x="2412" y="171"/>
                </a:cubicBezTo>
                <a:cubicBezTo>
                  <a:pt x="2432" y="231"/>
                  <a:pt x="2405" y="177"/>
                  <a:pt x="2452" y="211"/>
                </a:cubicBezTo>
                <a:cubicBezTo>
                  <a:pt x="2468" y="222"/>
                  <a:pt x="2477" y="241"/>
                  <a:pt x="2493" y="252"/>
                </a:cubicBezTo>
                <a:cubicBezTo>
                  <a:pt x="2537" y="281"/>
                  <a:pt x="2513" y="265"/>
                  <a:pt x="2563" y="302"/>
                </a:cubicBezTo>
                <a:cubicBezTo>
                  <a:pt x="2689" y="291"/>
                  <a:pt x="2803" y="277"/>
                  <a:pt x="2927" y="302"/>
                </a:cubicBezTo>
                <a:cubicBezTo>
                  <a:pt x="2941" y="299"/>
                  <a:pt x="2960" y="303"/>
                  <a:pt x="2968" y="292"/>
                </a:cubicBezTo>
                <a:cubicBezTo>
                  <a:pt x="2984" y="271"/>
                  <a:pt x="2931" y="245"/>
                  <a:pt x="2927" y="242"/>
                </a:cubicBezTo>
                <a:cubicBezTo>
                  <a:pt x="2954" y="239"/>
                  <a:pt x="2985" y="247"/>
                  <a:pt x="3008" y="232"/>
                </a:cubicBezTo>
                <a:cubicBezTo>
                  <a:pt x="3058" y="199"/>
                  <a:pt x="2883" y="194"/>
                  <a:pt x="3028" y="181"/>
                </a:cubicBezTo>
                <a:cubicBezTo>
                  <a:pt x="3125" y="172"/>
                  <a:pt x="3223" y="174"/>
                  <a:pt x="3321" y="171"/>
                </a:cubicBezTo>
                <a:cubicBezTo>
                  <a:pt x="3343" y="176"/>
                  <a:pt x="3385" y="183"/>
                  <a:pt x="3402" y="201"/>
                </a:cubicBezTo>
                <a:cubicBezTo>
                  <a:pt x="3421" y="220"/>
                  <a:pt x="3432" y="303"/>
                  <a:pt x="3463" y="312"/>
                </a:cubicBezTo>
                <a:cubicBezTo>
                  <a:pt x="3512" y="327"/>
                  <a:pt x="3564" y="326"/>
                  <a:pt x="3614" y="343"/>
                </a:cubicBezTo>
                <a:cubicBezTo>
                  <a:pt x="3628" y="353"/>
                  <a:pt x="3645" y="359"/>
                  <a:pt x="3655" y="373"/>
                </a:cubicBezTo>
                <a:cubicBezTo>
                  <a:pt x="3668" y="391"/>
                  <a:pt x="3660" y="425"/>
                  <a:pt x="3675" y="444"/>
                </a:cubicBezTo>
                <a:cubicBezTo>
                  <a:pt x="3689" y="462"/>
                  <a:pt x="3716" y="467"/>
                  <a:pt x="3736" y="474"/>
                </a:cubicBezTo>
                <a:cubicBezTo>
                  <a:pt x="3801" y="448"/>
                  <a:pt x="3819" y="453"/>
                  <a:pt x="3867" y="403"/>
                </a:cubicBezTo>
                <a:cubicBezTo>
                  <a:pt x="3879" y="367"/>
                  <a:pt x="3873" y="365"/>
                  <a:pt x="3917" y="343"/>
                </a:cubicBezTo>
                <a:cubicBezTo>
                  <a:pt x="3936" y="334"/>
                  <a:pt x="3978" y="323"/>
                  <a:pt x="3978" y="323"/>
                </a:cubicBezTo>
                <a:cubicBezTo>
                  <a:pt x="3985" y="316"/>
                  <a:pt x="4001" y="311"/>
                  <a:pt x="3998" y="302"/>
                </a:cubicBezTo>
                <a:cubicBezTo>
                  <a:pt x="3995" y="292"/>
                  <a:pt x="3958" y="293"/>
                  <a:pt x="3968" y="292"/>
                </a:cubicBezTo>
                <a:cubicBezTo>
                  <a:pt x="4038" y="284"/>
                  <a:pt x="4109" y="285"/>
                  <a:pt x="4180" y="282"/>
                </a:cubicBezTo>
                <a:cubicBezTo>
                  <a:pt x="4224" y="253"/>
                  <a:pt x="4254" y="204"/>
                  <a:pt x="4301" y="181"/>
                </a:cubicBezTo>
                <a:cubicBezTo>
                  <a:pt x="4358" y="153"/>
                  <a:pt x="4410" y="157"/>
                  <a:pt x="4473" y="151"/>
                </a:cubicBezTo>
                <a:cubicBezTo>
                  <a:pt x="4511" y="126"/>
                  <a:pt x="4519" y="105"/>
                  <a:pt x="4554" y="141"/>
                </a:cubicBezTo>
                <a:cubicBezTo>
                  <a:pt x="4601" y="281"/>
                  <a:pt x="4571" y="181"/>
                  <a:pt x="4554" y="525"/>
                </a:cubicBezTo>
                <a:cubicBezTo>
                  <a:pt x="4553" y="542"/>
                  <a:pt x="4559" y="567"/>
                  <a:pt x="4544" y="575"/>
                </a:cubicBezTo>
                <a:cubicBezTo>
                  <a:pt x="4511" y="592"/>
                  <a:pt x="4470" y="582"/>
                  <a:pt x="4433" y="585"/>
                </a:cubicBezTo>
                <a:cubicBezTo>
                  <a:pt x="3662" y="521"/>
                  <a:pt x="2837" y="586"/>
                  <a:pt x="2058" y="595"/>
                </a:cubicBezTo>
                <a:cubicBezTo>
                  <a:pt x="1848" y="542"/>
                  <a:pt x="1280" y="567"/>
                  <a:pt x="1149" y="565"/>
                </a:cubicBezTo>
                <a:cubicBezTo>
                  <a:pt x="828" y="578"/>
                  <a:pt x="987" y="582"/>
                  <a:pt x="674" y="555"/>
                </a:cubicBezTo>
                <a:close/>
              </a:path>
            </a:pathLst>
          </a:custGeom>
          <a:solidFill>
            <a:srgbClr val="66CCFF"/>
          </a:solidFill>
          <a:ln w="9525">
            <a:solidFill>
              <a:srgbClr val="66CC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026" name="Picture 2" descr="We Just Got More Solid Evidence Mars' Gale Crater Once Held a Vast Salty  Lake : ScienceAlert">
            <a:extLst>
              <a:ext uri="{FF2B5EF4-FFF2-40B4-BE49-F238E27FC236}">
                <a16:creationId xmlns:a16="http://schemas.microsoft.com/office/drawing/2014/main" id="{AEEB08F5-D904-A2E1-A112-BD95CD978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14" y="1525587"/>
            <a:ext cx="6440586" cy="2970213"/>
          </a:xfrm>
          <a:custGeom>
            <a:avLst/>
            <a:gdLst>
              <a:gd name="connsiteX0" fmla="*/ 0 w 6440586"/>
              <a:gd name="connsiteY0" fmla="*/ 0 h 2970213"/>
              <a:gd name="connsiteX1" fmla="*/ 649914 w 6440586"/>
              <a:gd name="connsiteY1" fmla="*/ 0 h 2970213"/>
              <a:gd name="connsiteX2" fmla="*/ 1235421 w 6440586"/>
              <a:gd name="connsiteY2" fmla="*/ 0 h 2970213"/>
              <a:gd name="connsiteX3" fmla="*/ 1949741 w 6440586"/>
              <a:gd name="connsiteY3" fmla="*/ 0 h 2970213"/>
              <a:gd name="connsiteX4" fmla="*/ 2599655 w 6440586"/>
              <a:gd name="connsiteY4" fmla="*/ 0 h 2970213"/>
              <a:gd name="connsiteX5" fmla="*/ 3120757 w 6440586"/>
              <a:gd name="connsiteY5" fmla="*/ 0 h 2970213"/>
              <a:gd name="connsiteX6" fmla="*/ 3770670 w 6440586"/>
              <a:gd name="connsiteY6" fmla="*/ 0 h 2970213"/>
              <a:gd name="connsiteX7" fmla="*/ 4291772 w 6440586"/>
              <a:gd name="connsiteY7" fmla="*/ 0 h 2970213"/>
              <a:gd name="connsiteX8" fmla="*/ 4877280 w 6440586"/>
              <a:gd name="connsiteY8" fmla="*/ 0 h 2970213"/>
              <a:gd name="connsiteX9" fmla="*/ 5333976 w 6440586"/>
              <a:gd name="connsiteY9" fmla="*/ 0 h 2970213"/>
              <a:gd name="connsiteX10" fmla="*/ 5919484 w 6440586"/>
              <a:gd name="connsiteY10" fmla="*/ 0 h 2970213"/>
              <a:gd name="connsiteX11" fmla="*/ 6440586 w 6440586"/>
              <a:gd name="connsiteY11" fmla="*/ 0 h 2970213"/>
              <a:gd name="connsiteX12" fmla="*/ 6440586 w 6440586"/>
              <a:gd name="connsiteY12" fmla="*/ 653447 h 2970213"/>
              <a:gd name="connsiteX13" fmla="*/ 6440586 w 6440586"/>
              <a:gd name="connsiteY13" fmla="*/ 1188085 h 2970213"/>
              <a:gd name="connsiteX14" fmla="*/ 6440586 w 6440586"/>
              <a:gd name="connsiteY14" fmla="*/ 1722724 h 2970213"/>
              <a:gd name="connsiteX15" fmla="*/ 6440586 w 6440586"/>
              <a:gd name="connsiteY15" fmla="*/ 2287064 h 2970213"/>
              <a:gd name="connsiteX16" fmla="*/ 6440586 w 6440586"/>
              <a:gd name="connsiteY16" fmla="*/ 2970213 h 2970213"/>
              <a:gd name="connsiteX17" fmla="*/ 5726266 w 6440586"/>
              <a:gd name="connsiteY17" fmla="*/ 2970213 h 2970213"/>
              <a:gd name="connsiteX18" fmla="*/ 5333976 w 6440586"/>
              <a:gd name="connsiteY18" fmla="*/ 2970213 h 2970213"/>
              <a:gd name="connsiteX19" fmla="*/ 4684063 w 6440586"/>
              <a:gd name="connsiteY19" fmla="*/ 2970213 h 2970213"/>
              <a:gd name="connsiteX20" fmla="*/ 4034149 w 6440586"/>
              <a:gd name="connsiteY20" fmla="*/ 2970213 h 2970213"/>
              <a:gd name="connsiteX21" fmla="*/ 3513047 w 6440586"/>
              <a:gd name="connsiteY21" fmla="*/ 2970213 h 2970213"/>
              <a:gd name="connsiteX22" fmla="*/ 3056351 w 6440586"/>
              <a:gd name="connsiteY22" fmla="*/ 2970213 h 2970213"/>
              <a:gd name="connsiteX23" fmla="*/ 2599655 w 6440586"/>
              <a:gd name="connsiteY23" fmla="*/ 2970213 h 2970213"/>
              <a:gd name="connsiteX24" fmla="*/ 1949741 w 6440586"/>
              <a:gd name="connsiteY24" fmla="*/ 2970213 h 2970213"/>
              <a:gd name="connsiteX25" fmla="*/ 1557451 w 6440586"/>
              <a:gd name="connsiteY25" fmla="*/ 2970213 h 2970213"/>
              <a:gd name="connsiteX26" fmla="*/ 971943 w 6440586"/>
              <a:gd name="connsiteY26" fmla="*/ 2970213 h 2970213"/>
              <a:gd name="connsiteX27" fmla="*/ 0 w 6440586"/>
              <a:gd name="connsiteY27" fmla="*/ 2970213 h 2970213"/>
              <a:gd name="connsiteX28" fmla="*/ 0 w 6440586"/>
              <a:gd name="connsiteY28" fmla="*/ 2316766 h 2970213"/>
              <a:gd name="connsiteX29" fmla="*/ 0 w 6440586"/>
              <a:gd name="connsiteY29" fmla="*/ 1722724 h 2970213"/>
              <a:gd name="connsiteX30" fmla="*/ 0 w 6440586"/>
              <a:gd name="connsiteY30" fmla="*/ 1069277 h 2970213"/>
              <a:gd name="connsiteX31" fmla="*/ 0 w 6440586"/>
              <a:gd name="connsiteY31" fmla="*/ 534638 h 2970213"/>
              <a:gd name="connsiteX32" fmla="*/ 0 w 6440586"/>
              <a:gd name="connsiteY32" fmla="*/ 0 h 297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40586" h="2970213" extrusionOk="0">
                <a:moveTo>
                  <a:pt x="0" y="0"/>
                </a:moveTo>
                <a:cubicBezTo>
                  <a:pt x="284478" y="-76451"/>
                  <a:pt x="507938" y="71392"/>
                  <a:pt x="649914" y="0"/>
                </a:cubicBezTo>
                <a:cubicBezTo>
                  <a:pt x="791890" y="-71392"/>
                  <a:pt x="1060857" y="51217"/>
                  <a:pt x="1235421" y="0"/>
                </a:cubicBezTo>
                <a:cubicBezTo>
                  <a:pt x="1409985" y="-51217"/>
                  <a:pt x="1599643" y="52364"/>
                  <a:pt x="1949741" y="0"/>
                </a:cubicBezTo>
                <a:cubicBezTo>
                  <a:pt x="2299839" y="-52364"/>
                  <a:pt x="2365022" y="35581"/>
                  <a:pt x="2599655" y="0"/>
                </a:cubicBezTo>
                <a:cubicBezTo>
                  <a:pt x="2834288" y="-35581"/>
                  <a:pt x="2945191" y="6188"/>
                  <a:pt x="3120757" y="0"/>
                </a:cubicBezTo>
                <a:cubicBezTo>
                  <a:pt x="3296323" y="-6188"/>
                  <a:pt x="3538505" y="69904"/>
                  <a:pt x="3770670" y="0"/>
                </a:cubicBezTo>
                <a:cubicBezTo>
                  <a:pt x="4002835" y="-69904"/>
                  <a:pt x="4115040" y="37795"/>
                  <a:pt x="4291772" y="0"/>
                </a:cubicBezTo>
                <a:cubicBezTo>
                  <a:pt x="4468504" y="-37795"/>
                  <a:pt x="4602393" y="48714"/>
                  <a:pt x="4877280" y="0"/>
                </a:cubicBezTo>
                <a:cubicBezTo>
                  <a:pt x="5152167" y="-48714"/>
                  <a:pt x="5226716" y="44705"/>
                  <a:pt x="5333976" y="0"/>
                </a:cubicBezTo>
                <a:cubicBezTo>
                  <a:pt x="5441236" y="-44705"/>
                  <a:pt x="5792216" y="10322"/>
                  <a:pt x="5919484" y="0"/>
                </a:cubicBezTo>
                <a:cubicBezTo>
                  <a:pt x="6046752" y="-10322"/>
                  <a:pt x="6239012" y="16115"/>
                  <a:pt x="6440586" y="0"/>
                </a:cubicBezTo>
                <a:cubicBezTo>
                  <a:pt x="6480209" y="218908"/>
                  <a:pt x="6365991" y="521425"/>
                  <a:pt x="6440586" y="653447"/>
                </a:cubicBezTo>
                <a:cubicBezTo>
                  <a:pt x="6515181" y="785469"/>
                  <a:pt x="6377988" y="1065180"/>
                  <a:pt x="6440586" y="1188085"/>
                </a:cubicBezTo>
                <a:cubicBezTo>
                  <a:pt x="6503184" y="1310990"/>
                  <a:pt x="6419487" y="1582707"/>
                  <a:pt x="6440586" y="1722724"/>
                </a:cubicBezTo>
                <a:cubicBezTo>
                  <a:pt x="6461685" y="1862741"/>
                  <a:pt x="6405416" y="2061415"/>
                  <a:pt x="6440586" y="2287064"/>
                </a:cubicBezTo>
                <a:cubicBezTo>
                  <a:pt x="6475756" y="2512713"/>
                  <a:pt x="6388966" y="2721750"/>
                  <a:pt x="6440586" y="2970213"/>
                </a:cubicBezTo>
                <a:cubicBezTo>
                  <a:pt x="6161110" y="2983563"/>
                  <a:pt x="5908633" y="2945300"/>
                  <a:pt x="5726266" y="2970213"/>
                </a:cubicBezTo>
                <a:cubicBezTo>
                  <a:pt x="5543899" y="2995126"/>
                  <a:pt x="5461070" y="2925363"/>
                  <a:pt x="5333976" y="2970213"/>
                </a:cubicBezTo>
                <a:cubicBezTo>
                  <a:pt x="5206882" y="3015063"/>
                  <a:pt x="4845203" y="2967740"/>
                  <a:pt x="4684063" y="2970213"/>
                </a:cubicBezTo>
                <a:cubicBezTo>
                  <a:pt x="4522923" y="2972686"/>
                  <a:pt x="4228075" y="2923162"/>
                  <a:pt x="4034149" y="2970213"/>
                </a:cubicBezTo>
                <a:cubicBezTo>
                  <a:pt x="3840223" y="3017264"/>
                  <a:pt x="3681704" y="2951496"/>
                  <a:pt x="3513047" y="2970213"/>
                </a:cubicBezTo>
                <a:cubicBezTo>
                  <a:pt x="3344390" y="2988930"/>
                  <a:pt x="3207820" y="2960185"/>
                  <a:pt x="3056351" y="2970213"/>
                </a:cubicBezTo>
                <a:cubicBezTo>
                  <a:pt x="2904882" y="2980241"/>
                  <a:pt x="2770571" y="2925067"/>
                  <a:pt x="2599655" y="2970213"/>
                </a:cubicBezTo>
                <a:cubicBezTo>
                  <a:pt x="2428739" y="3015359"/>
                  <a:pt x="2175436" y="2900322"/>
                  <a:pt x="1949741" y="2970213"/>
                </a:cubicBezTo>
                <a:cubicBezTo>
                  <a:pt x="1724046" y="3040104"/>
                  <a:pt x="1657654" y="2956208"/>
                  <a:pt x="1557451" y="2970213"/>
                </a:cubicBezTo>
                <a:cubicBezTo>
                  <a:pt x="1457248" y="2984218"/>
                  <a:pt x="1241140" y="2927461"/>
                  <a:pt x="971943" y="2970213"/>
                </a:cubicBezTo>
                <a:cubicBezTo>
                  <a:pt x="702746" y="3012965"/>
                  <a:pt x="243062" y="2878922"/>
                  <a:pt x="0" y="2970213"/>
                </a:cubicBezTo>
                <a:cubicBezTo>
                  <a:pt x="-38911" y="2831705"/>
                  <a:pt x="68136" y="2610348"/>
                  <a:pt x="0" y="2316766"/>
                </a:cubicBezTo>
                <a:cubicBezTo>
                  <a:pt x="-68136" y="2023184"/>
                  <a:pt x="38525" y="1874049"/>
                  <a:pt x="0" y="1722724"/>
                </a:cubicBezTo>
                <a:cubicBezTo>
                  <a:pt x="-38525" y="1571399"/>
                  <a:pt x="53763" y="1252071"/>
                  <a:pt x="0" y="1069277"/>
                </a:cubicBezTo>
                <a:cubicBezTo>
                  <a:pt x="-53763" y="886483"/>
                  <a:pt x="3073" y="674048"/>
                  <a:pt x="0" y="534638"/>
                </a:cubicBezTo>
                <a:cubicBezTo>
                  <a:pt x="-3073" y="395228"/>
                  <a:pt x="59970" y="247505"/>
                  <a:pt x="0" y="0"/>
                </a:cubicBezTo>
                <a:close/>
              </a:path>
            </a:pathLst>
          </a:custGeom>
          <a:noFill/>
          <a:ln w="57150">
            <a:solidFill>
              <a:srgbClr val="0070C0"/>
            </a:solidFill>
            <a:extLst>
              <a:ext uri="{C807C97D-BFC1-408E-A445-0C87EB9F89A2}">
                <ask:lineSketchStyleProps xmlns:ask="http://schemas.microsoft.com/office/drawing/2018/sketchyshapes" sd="30982726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D6C8D7-640C-6B49-E1F9-F752EB24E5A2}"/>
              </a:ext>
            </a:extLst>
          </p:cNvPr>
          <p:cNvSpPr/>
          <p:nvPr/>
        </p:nvSpPr>
        <p:spPr>
          <a:xfrm>
            <a:off x="812724" y="1476159"/>
            <a:ext cx="6062409" cy="1528465"/>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3462">
                  <a:solidFill>
                    <a:sysClr val="windowText" lastClr="000000"/>
                  </a:solidFill>
                  <a:prstDash val="solid"/>
                </a:ln>
                <a:blipFill>
                  <a:blip r:embed="rId4"/>
                  <a:tile tx="0" ty="0" sx="100000" sy="100000" flip="none" algn="tl"/>
                </a:blipFill>
                <a:effectLst>
                  <a:outerShdw dist="38100" dir="2700000" algn="bl" rotWithShape="0">
                    <a:srgbClr val="DAEDEF"/>
                  </a:outerShdw>
                </a:effectLst>
                <a:uLnTx/>
                <a:uFillTx/>
                <a:latin typeface="Arial" charset="0"/>
                <a:ea typeface="+mn-ea"/>
                <a:cs typeface="+mn-cs"/>
              </a:rPr>
              <a:t>Liquid Water</a:t>
            </a:r>
          </a:p>
        </p:txBody>
      </p:sp>
      <p:pic>
        <p:nvPicPr>
          <p:cNvPr id="3" name="Picture 2">
            <a:extLst>
              <a:ext uri="{FF2B5EF4-FFF2-40B4-BE49-F238E27FC236}">
                <a16:creationId xmlns:a16="http://schemas.microsoft.com/office/drawing/2014/main" id="{0B8E1E80-1FC3-8117-D580-A8FF7758861F}"/>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94448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F6BEEADF-F9CD-9B42-3101-16CB7E615A4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994030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D0FFEA1D-3837-EE14-9598-40F6A2362F8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550679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sp>
        <p:nvSpPr>
          <p:cNvPr id="2" name="Rectangle 1">
            <a:extLst>
              <a:ext uri="{FF2B5EF4-FFF2-40B4-BE49-F238E27FC236}">
                <a16:creationId xmlns:a16="http://schemas.microsoft.com/office/drawing/2014/main" id="{0F4B68A5-36C6-FC8F-4836-D8478B1E13EC}"/>
              </a:ext>
            </a:extLst>
          </p:cNvPr>
          <p:cNvSpPr/>
          <p:nvPr/>
        </p:nvSpPr>
        <p:spPr>
          <a:xfrm>
            <a:off x="1295400" y="4919151"/>
            <a:ext cx="3147015" cy="1754326"/>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rgbClr val="FF3300"/>
                </a:solidFill>
                <a:effectLst>
                  <a:glow rad="228600">
                    <a:schemeClr val="accent4">
                      <a:satMod val="175000"/>
                      <a:alpha val="40000"/>
                    </a:schemeClr>
                  </a:glow>
                  <a:outerShdw blurRad="12700" dist="38100" dir="2700000" algn="tl" rotWithShape="0">
                    <a:schemeClr val="bg1">
                      <a:lumMod val="50000"/>
                    </a:schemeClr>
                  </a:outerShdw>
                </a:effectLst>
              </a:rPr>
              <a:t>Olympus</a:t>
            </a:r>
          </a:p>
          <a:p>
            <a:pPr algn="ctr"/>
            <a:r>
              <a:rPr lang="en-US" sz="5400" b="1" dirty="0">
                <a:ln w="9525">
                  <a:solidFill>
                    <a:schemeClr val="bg1"/>
                  </a:solidFill>
                  <a:prstDash val="solid"/>
                </a:ln>
                <a:solidFill>
                  <a:srgbClr val="FF3300"/>
                </a:solidFill>
                <a:effectLst>
                  <a:glow rad="228600">
                    <a:schemeClr val="accent4">
                      <a:satMod val="175000"/>
                      <a:alpha val="40000"/>
                    </a:schemeClr>
                  </a:glow>
                  <a:outerShdw blurRad="12700" dist="38100" dir="2700000" algn="tl" rotWithShape="0">
                    <a:schemeClr val="bg1">
                      <a:lumMod val="50000"/>
                    </a:schemeClr>
                  </a:outerShdw>
                </a:effectLst>
              </a:rPr>
              <a:t>Mon</a:t>
            </a:r>
            <a:endParaRPr lang="en-US" sz="5400" b="1" cap="none" spc="0" dirty="0">
              <a:ln w="9525">
                <a:solidFill>
                  <a:schemeClr val="bg1"/>
                </a:solidFill>
                <a:prstDash val="solid"/>
              </a:ln>
              <a:solidFill>
                <a:srgbClr val="FF3300"/>
              </a:solidFill>
              <a:effectLst>
                <a:glow rad="228600">
                  <a:schemeClr val="accent4">
                    <a:satMod val="175000"/>
                    <a:alpha val="40000"/>
                  </a:schemeClr>
                </a:glow>
                <a:outerShdw blurRad="12700" dist="38100" dir="2700000" algn="tl" rotWithShape="0">
                  <a:schemeClr val="bg1">
                    <a:lumMod val="50000"/>
                  </a:schemeClr>
                </a:outerShdw>
              </a:effectLst>
            </a:endParaRPr>
          </a:p>
        </p:txBody>
      </p:sp>
      <p:pic>
        <p:nvPicPr>
          <p:cNvPr id="3" name="Picture 2">
            <a:extLst>
              <a:ext uri="{FF2B5EF4-FFF2-40B4-BE49-F238E27FC236}">
                <a16:creationId xmlns:a16="http://schemas.microsoft.com/office/drawing/2014/main" id="{0E37A227-7D81-3D20-EF93-FBBA77B123E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038355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sp>
        <p:nvSpPr>
          <p:cNvPr id="2" name="Rectangle 1">
            <a:extLst>
              <a:ext uri="{FF2B5EF4-FFF2-40B4-BE49-F238E27FC236}">
                <a16:creationId xmlns:a16="http://schemas.microsoft.com/office/drawing/2014/main" id="{0F4B68A5-36C6-FC8F-4836-D8478B1E13EC}"/>
              </a:ext>
            </a:extLst>
          </p:cNvPr>
          <p:cNvSpPr/>
          <p:nvPr/>
        </p:nvSpPr>
        <p:spPr>
          <a:xfrm>
            <a:off x="1295400" y="4919151"/>
            <a:ext cx="3147015" cy="1754326"/>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Olympus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a:t>
            </a:r>
          </a:p>
        </p:txBody>
      </p:sp>
    </p:spTree>
    <p:extLst>
      <p:ext uri="{BB962C8B-B14F-4D97-AF65-F5344CB8AC3E}">
        <p14:creationId xmlns:p14="http://schemas.microsoft.com/office/powerpoint/2010/main" val="42339568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sp>
        <p:nvSpPr>
          <p:cNvPr id="2" name="Rectangle 1">
            <a:extLst>
              <a:ext uri="{FF2B5EF4-FFF2-40B4-BE49-F238E27FC236}">
                <a16:creationId xmlns:a16="http://schemas.microsoft.com/office/drawing/2014/main" id="{0F4B68A5-36C6-FC8F-4836-D8478B1E13EC}"/>
              </a:ext>
            </a:extLst>
          </p:cNvPr>
          <p:cNvSpPr/>
          <p:nvPr/>
        </p:nvSpPr>
        <p:spPr>
          <a:xfrm>
            <a:off x="1295400" y="4919151"/>
            <a:ext cx="3147015" cy="1754326"/>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Olympus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a:t>
            </a:r>
          </a:p>
        </p:txBody>
      </p:sp>
      <p:sp>
        <p:nvSpPr>
          <p:cNvPr id="6" name="TextBox 5">
            <a:extLst>
              <a:ext uri="{FF2B5EF4-FFF2-40B4-BE49-F238E27FC236}">
                <a16:creationId xmlns:a16="http://schemas.microsoft.com/office/drawing/2014/main" id="{8D7B7BEF-143E-2095-51E0-A0EB00D61662}"/>
              </a:ext>
            </a:extLst>
          </p:cNvPr>
          <p:cNvSpPr txBox="1"/>
          <p:nvPr/>
        </p:nvSpPr>
        <p:spPr>
          <a:xfrm>
            <a:off x="3781100" y="2782003"/>
            <a:ext cx="3293524" cy="1281189"/>
          </a:xfrm>
          <a:prstGeom prst="rect">
            <a:avLst/>
          </a:prstGeom>
          <a:noFill/>
        </p:spPr>
        <p:txBody>
          <a:bodyPr wrap="square">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Tharsis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Montes</a:t>
            </a:r>
            <a:endParaRPr lang="en-US" dirty="0"/>
          </a:p>
        </p:txBody>
      </p:sp>
      <p:pic>
        <p:nvPicPr>
          <p:cNvPr id="3" name="Picture 2">
            <a:extLst>
              <a:ext uri="{FF2B5EF4-FFF2-40B4-BE49-F238E27FC236}">
                <a16:creationId xmlns:a16="http://schemas.microsoft.com/office/drawing/2014/main" id="{68DC2CCD-BD03-7382-EE2D-AEAF80B810D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2532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2106779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sp>
        <p:nvSpPr>
          <p:cNvPr id="2" name="Rectangle 1">
            <a:extLst>
              <a:ext uri="{FF2B5EF4-FFF2-40B4-BE49-F238E27FC236}">
                <a16:creationId xmlns:a16="http://schemas.microsoft.com/office/drawing/2014/main" id="{0F4B68A5-36C6-FC8F-4836-D8478B1E13EC}"/>
              </a:ext>
            </a:extLst>
          </p:cNvPr>
          <p:cNvSpPr/>
          <p:nvPr/>
        </p:nvSpPr>
        <p:spPr>
          <a:xfrm>
            <a:off x="1295400" y="4919151"/>
            <a:ext cx="3147015" cy="1754326"/>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Olympus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a:t>
            </a:r>
          </a:p>
        </p:txBody>
      </p:sp>
      <p:sp>
        <p:nvSpPr>
          <p:cNvPr id="6" name="TextBox 5">
            <a:extLst>
              <a:ext uri="{FF2B5EF4-FFF2-40B4-BE49-F238E27FC236}">
                <a16:creationId xmlns:a16="http://schemas.microsoft.com/office/drawing/2014/main" id="{8D7B7BEF-143E-2095-51E0-A0EB00D61662}"/>
              </a:ext>
            </a:extLst>
          </p:cNvPr>
          <p:cNvSpPr txBox="1"/>
          <p:nvPr/>
        </p:nvSpPr>
        <p:spPr>
          <a:xfrm>
            <a:off x="3781100" y="2782003"/>
            <a:ext cx="3293524" cy="1281189"/>
          </a:xfrm>
          <a:prstGeom prst="rect">
            <a:avLst/>
          </a:prstGeom>
          <a:noFill/>
        </p:spPr>
        <p:txBody>
          <a:bodyPr wrap="square">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Tharsis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Montes</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5E691A08-6ADC-10FA-36F5-09E3AD4A9BC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489473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(+ 1 bonus)</a:t>
            </a: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sp>
        <p:nvSpPr>
          <p:cNvPr id="2" name="Rectangle 1">
            <a:extLst>
              <a:ext uri="{FF2B5EF4-FFF2-40B4-BE49-F238E27FC236}">
                <a16:creationId xmlns:a16="http://schemas.microsoft.com/office/drawing/2014/main" id="{0F4B68A5-36C6-FC8F-4836-D8478B1E13EC}"/>
              </a:ext>
            </a:extLst>
          </p:cNvPr>
          <p:cNvSpPr/>
          <p:nvPr/>
        </p:nvSpPr>
        <p:spPr>
          <a:xfrm>
            <a:off x="1295400" y="4919151"/>
            <a:ext cx="3147015" cy="1754326"/>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Olympus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a:t>
            </a:r>
          </a:p>
        </p:txBody>
      </p:sp>
      <p:sp>
        <p:nvSpPr>
          <p:cNvPr id="6" name="TextBox 5">
            <a:extLst>
              <a:ext uri="{FF2B5EF4-FFF2-40B4-BE49-F238E27FC236}">
                <a16:creationId xmlns:a16="http://schemas.microsoft.com/office/drawing/2014/main" id="{8D7B7BEF-143E-2095-51E0-A0EB00D61662}"/>
              </a:ext>
            </a:extLst>
          </p:cNvPr>
          <p:cNvSpPr txBox="1"/>
          <p:nvPr/>
        </p:nvSpPr>
        <p:spPr>
          <a:xfrm>
            <a:off x="3781100" y="2782003"/>
            <a:ext cx="3293524" cy="1281189"/>
          </a:xfrm>
          <a:prstGeom prst="rect">
            <a:avLst/>
          </a:prstGeom>
          <a:noFill/>
        </p:spPr>
        <p:txBody>
          <a:bodyPr wrap="square">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Tharsis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330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Montes</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descr="Noctis Labyrinthus - Marspedia">
            <a:extLst>
              <a:ext uri="{FF2B5EF4-FFF2-40B4-BE49-F238E27FC236}">
                <a16:creationId xmlns:a16="http://schemas.microsoft.com/office/drawing/2014/main" id="{694B7AA6-F1B0-5B7B-C521-3CCE3F05E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788" y="54673"/>
            <a:ext cx="2857500"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368414-59BF-A244-183B-22491CF3C7C4}"/>
              </a:ext>
            </a:extLst>
          </p:cNvPr>
          <p:cNvSpPr txBox="1"/>
          <p:nvPr/>
        </p:nvSpPr>
        <p:spPr>
          <a:xfrm>
            <a:off x="5225145" y="1583847"/>
            <a:ext cx="4992786"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9525">
                  <a:solidFill>
                    <a:srgbClr val="FFFFFF"/>
                  </a:solidFill>
                  <a:prstDash val="solid"/>
                </a:ln>
                <a:solidFill>
                  <a:schemeClr val="tx2">
                    <a:lumMod val="85000"/>
                    <a:lumOff val="15000"/>
                  </a:schemeClr>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Noctis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err="1">
                <a:ln w="9525">
                  <a:solidFill>
                    <a:srgbClr val="FFFFFF"/>
                  </a:solidFill>
                  <a:prstDash val="solid"/>
                </a:ln>
                <a:solidFill>
                  <a:schemeClr val="tx2">
                    <a:lumMod val="85000"/>
                    <a:lumOff val="15000"/>
                  </a:schemeClr>
                </a:solidFill>
                <a:effectLst>
                  <a:glow rad="228600">
                    <a:srgbClr val="000000">
                      <a:satMod val="175000"/>
                      <a:alpha val="40000"/>
                    </a:srgbClr>
                  </a:glow>
                  <a:outerShdw blurRad="12700" dist="38100" dir="2700000" algn="tl" rotWithShape="0">
                    <a:srgbClr val="FFFFFF">
                      <a:lumMod val="50000"/>
                    </a:srgbClr>
                  </a:outerShdw>
                </a:effectLst>
              </a:rPr>
              <a:t>Labyrinthus</a:t>
            </a:r>
            <a:endParaRPr kumimoji="0" lang="en-US" sz="2000" b="0" i="0" u="none" strike="noStrike" kern="1200" cap="none" spc="0" normalizeH="0" baseline="0" noProof="0" dirty="0">
              <a:ln>
                <a:noFill/>
              </a:ln>
              <a:solidFill>
                <a:schemeClr val="tx2">
                  <a:lumMod val="85000"/>
                  <a:lumOff val="15000"/>
                </a:schemeClr>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EF7ADE52-AA5E-44BA-6CD4-C72DC9CFFE1E}"/>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523495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457200" y="304800"/>
            <a:ext cx="8077200" cy="5821363"/>
          </a:xfrm>
        </p:spPr>
        <p:txBody>
          <a:bodyPr/>
          <a:lstStyle/>
          <a:p>
            <a:pPr eaLnBrk="1" hangingPunct="1"/>
            <a:r>
              <a:rPr lang="en-US">
                <a:solidFill>
                  <a:srgbClr val="996633"/>
                </a:solidFill>
              </a:rPr>
              <a:t>What is the name of this giant canyon on Mars that dwarfs the Grand Canyon Earth.</a:t>
            </a:r>
            <a:endParaRPr lang="en-US">
              <a:solidFill>
                <a:srgbClr val="FFFF00"/>
              </a:solidFill>
            </a:endParaRPr>
          </a:p>
        </p:txBody>
      </p:sp>
      <p:pic>
        <p:nvPicPr>
          <p:cNvPr id="117763" name="Picture 5" descr="http://img354.imageshack.us/img354/7826/144570mainpia02893browse4t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86800" cy="51149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7764" name="Text Box 5"/>
          <p:cNvSpPr txBox="1">
            <a:spLocks noChangeArrowheads="1"/>
          </p:cNvSpPr>
          <p:nvPr/>
        </p:nvSpPr>
        <p:spPr bwMode="auto">
          <a:xfrm>
            <a:off x="7315200" y="2133600"/>
            <a:ext cx="12192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18</a:t>
            </a:r>
          </a:p>
        </p:txBody>
      </p:sp>
      <p:pic>
        <p:nvPicPr>
          <p:cNvPr id="2" name="Picture 1">
            <a:extLst>
              <a:ext uri="{FF2B5EF4-FFF2-40B4-BE49-F238E27FC236}">
                <a16:creationId xmlns:a16="http://schemas.microsoft.com/office/drawing/2014/main" id="{735768B1-5DCC-0555-B12B-5ECC8F50B23C}"/>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457200" y="304800"/>
            <a:ext cx="8077200" cy="5821363"/>
          </a:xfrm>
        </p:spPr>
        <p:txBody>
          <a:bodyPr/>
          <a:lstStyle/>
          <a:p>
            <a:pPr eaLnBrk="1" hangingPunct="1"/>
            <a:r>
              <a:rPr lang="en-US">
                <a:solidFill>
                  <a:srgbClr val="996633"/>
                </a:solidFill>
              </a:rPr>
              <a:t>What is the name of this giant canyon on Mars that dwarfs the Grand Canyon Earth.</a:t>
            </a:r>
            <a:endParaRPr lang="en-US">
              <a:solidFill>
                <a:srgbClr val="FFFF00"/>
              </a:solidFill>
            </a:endParaRPr>
          </a:p>
        </p:txBody>
      </p:sp>
      <p:pic>
        <p:nvPicPr>
          <p:cNvPr id="118787" name="Picture 5" descr="http://img354.imageshack.us/img354/7826/144570mainpia02893browse4t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86800" cy="51149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88" name="Text Box 5"/>
          <p:cNvSpPr txBox="1">
            <a:spLocks noChangeArrowheads="1"/>
          </p:cNvSpPr>
          <p:nvPr/>
        </p:nvSpPr>
        <p:spPr bwMode="auto">
          <a:xfrm>
            <a:off x="7315200" y="2133600"/>
            <a:ext cx="12192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18</a:t>
            </a:r>
          </a:p>
        </p:txBody>
      </p:sp>
      <p:sp>
        <p:nvSpPr>
          <p:cNvPr id="118789" name="WordArt 6"/>
          <p:cNvSpPr>
            <a:spLocks noChangeArrowheads="1" noChangeShapeType="1" noTextEdit="1"/>
          </p:cNvSpPr>
          <p:nvPr/>
        </p:nvSpPr>
        <p:spPr bwMode="auto">
          <a:xfrm>
            <a:off x="533400" y="914400"/>
            <a:ext cx="7772400" cy="32004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Valles Marineris</a:t>
            </a:r>
          </a:p>
        </p:txBody>
      </p:sp>
      <p:pic>
        <p:nvPicPr>
          <p:cNvPr id="2" name="Picture 1">
            <a:extLst>
              <a:ext uri="{FF2B5EF4-FFF2-40B4-BE49-F238E27FC236}">
                <a16:creationId xmlns:a16="http://schemas.microsoft.com/office/drawing/2014/main" id="{441B5A00-329C-326D-DFC2-AFF12D72EB3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152400" y="228600"/>
            <a:ext cx="8991600" cy="5897563"/>
          </a:xfrm>
        </p:spPr>
        <p:txBody>
          <a:bodyPr/>
          <a:lstStyle/>
          <a:p>
            <a:pPr eaLnBrk="1" hangingPunct="1"/>
            <a:r>
              <a:rPr lang="en-US" dirty="0">
                <a:solidFill>
                  <a:srgbClr val="996633"/>
                </a:solidFill>
              </a:rPr>
              <a:t>Please name the Lander and Rovers below? </a:t>
            </a:r>
          </a:p>
          <a:p>
            <a:pPr eaLnBrk="1" hangingPunct="1"/>
            <a:r>
              <a:rPr lang="en-US" dirty="0">
                <a:solidFill>
                  <a:srgbClr val="996633"/>
                </a:solidFill>
              </a:rPr>
              <a:t>1 </a:t>
            </a:r>
            <a:r>
              <a:rPr lang="en-US" dirty="0" err="1">
                <a:solidFill>
                  <a:srgbClr val="996633"/>
                </a:solidFill>
              </a:rPr>
              <a:t>pt</a:t>
            </a:r>
            <a:r>
              <a:rPr lang="en-US" dirty="0">
                <a:solidFill>
                  <a:srgbClr val="996633"/>
                </a:solidFill>
              </a:rPr>
              <a:t> Each</a:t>
            </a:r>
          </a:p>
        </p:txBody>
      </p:sp>
      <p:pic>
        <p:nvPicPr>
          <p:cNvPr id="1198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28194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98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43400"/>
            <a:ext cx="2819400" cy="2381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98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560705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9814" name="Text Box 7"/>
          <p:cNvSpPr txBox="1">
            <a:spLocks noChangeArrowheads="1"/>
          </p:cNvSpPr>
          <p:nvPr/>
        </p:nvSpPr>
        <p:spPr bwMode="auto">
          <a:xfrm>
            <a:off x="7772400" y="42863"/>
            <a:ext cx="1371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19</a:t>
            </a:r>
          </a:p>
        </p:txBody>
      </p:sp>
      <p:pic>
        <p:nvPicPr>
          <p:cNvPr id="119815" name="Picture 9" descr="http://i.telegraph.co.uk/multimedia/archive/02300/rover_230014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343400"/>
            <a:ext cx="56070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 result for viking Ma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6228" y="3305175"/>
            <a:ext cx="3149949" cy="1771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http://www.clker.com/cliparts/9/a/e/e/12154415151126295659lemmling_Cartoon_owl.svg.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274343"/>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411A623-2B61-1306-F642-A6C07B5BF09B}"/>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152400" y="228600"/>
            <a:ext cx="8991600" cy="5897563"/>
          </a:xfrm>
        </p:spPr>
        <p:txBody>
          <a:bodyPr/>
          <a:lstStyle/>
          <a:p>
            <a:pPr eaLnBrk="1" hangingPunct="1"/>
            <a:r>
              <a:rPr lang="en-US" dirty="0">
                <a:solidFill>
                  <a:srgbClr val="996633"/>
                </a:solidFill>
              </a:rPr>
              <a:t>Please name the Lander and Rovers below? </a:t>
            </a:r>
          </a:p>
          <a:p>
            <a:pPr eaLnBrk="1" hangingPunct="1"/>
            <a:r>
              <a:rPr lang="en-US" dirty="0">
                <a:solidFill>
                  <a:srgbClr val="996633"/>
                </a:solidFill>
              </a:rPr>
              <a:t>1 </a:t>
            </a:r>
            <a:r>
              <a:rPr lang="en-US" dirty="0" err="1">
                <a:solidFill>
                  <a:srgbClr val="996633"/>
                </a:solidFill>
              </a:rPr>
              <a:t>pt</a:t>
            </a:r>
            <a:r>
              <a:rPr lang="en-US" dirty="0">
                <a:solidFill>
                  <a:srgbClr val="996633"/>
                </a:solidFill>
              </a:rPr>
              <a:t> Each</a:t>
            </a:r>
          </a:p>
        </p:txBody>
      </p:sp>
      <p:pic>
        <p:nvPicPr>
          <p:cNvPr id="1218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28194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43400"/>
            <a:ext cx="2819400" cy="2381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560705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7"/>
          <p:cNvSpPr txBox="1">
            <a:spLocks noChangeArrowheads="1"/>
          </p:cNvSpPr>
          <p:nvPr/>
        </p:nvSpPr>
        <p:spPr bwMode="auto">
          <a:xfrm>
            <a:off x="7772400" y="42863"/>
            <a:ext cx="1371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19</a:t>
            </a:r>
          </a:p>
        </p:txBody>
      </p:sp>
      <p:sp>
        <p:nvSpPr>
          <p:cNvPr id="2" name="Rectangle 1"/>
          <p:cNvSpPr/>
          <p:nvPr/>
        </p:nvSpPr>
        <p:spPr>
          <a:xfrm>
            <a:off x="914400" y="1688812"/>
            <a:ext cx="2514600" cy="584775"/>
          </a:xfrm>
          <a:prstGeom prst="rect">
            <a:avLst/>
          </a:prstGeom>
          <a:noFill/>
        </p:spPr>
        <p:txBody>
          <a:bodyPr>
            <a:spAutoFit/>
          </a:bodyPr>
          <a:lstStyle/>
          <a:p>
            <a:pPr algn="ctr">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Spirit</a:t>
            </a:r>
          </a:p>
        </p:txBody>
      </p:sp>
      <p:sp>
        <p:nvSpPr>
          <p:cNvPr id="3" name="Rectangle 2"/>
          <p:cNvSpPr/>
          <p:nvPr/>
        </p:nvSpPr>
        <p:spPr>
          <a:xfrm>
            <a:off x="297972" y="4438947"/>
            <a:ext cx="2528256" cy="584775"/>
          </a:xfrm>
          <a:prstGeom prst="rect">
            <a:avLst/>
          </a:prstGeom>
          <a:noFill/>
        </p:spPr>
        <p:txBody>
          <a:bodyPr wrap="none">
            <a:spAutoFit/>
          </a:bodyPr>
          <a:lstStyle/>
          <a:p>
            <a:pPr algn="ctr">
              <a:defRPr/>
            </a:pPr>
            <a:r>
              <a:rPr lang="en-US" sz="3200" b="1" dirty="0">
                <a:ln w="17780" cmpd="sng">
                  <a:solidFill>
                    <a:schemeClr val="accent1">
                      <a:tint val="3000"/>
                    </a:schemeClr>
                  </a:solidFill>
                  <a:prstDash val="solid"/>
                  <a:miter lim="800000"/>
                </a:ln>
                <a:solidFill>
                  <a:srgbClr val="FF9900"/>
                </a:solidFill>
                <a:effectLst>
                  <a:outerShdw blurRad="55000" dist="50800" dir="5400000" algn="tl">
                    <a:srgbClr val="000000">
                      <a:alpha val="33000"/>
                    </a:srgbClr>
                  </a:outerShdw>
                </a:effectLst>
              </a:rPr>
              <a:t>Opportunity</a:t>
            </a:r>
          </a:p>
        </p:txBody>
      </p:sp>
      <p:sp>
        <p:nvSpPr>
          <p:cNvPr id="4" name="Rectangle 3"/>
          <p:cNvSpPr/>
          <p:nvPr/>
        </p:nvSpPr>
        <p:spPr>
          <a:xfrm>
            <a:off x="4648200" y="2438400"/>
            <a:ext cx="1778051" cy="584775"/>
          </a:xfrm>
          <a:prstGeom prst="rect">
            <a:avLst/>
          </a:prstGeom>
          <a:noFill/>
        </p:spPr>
        <p:txBody>
          <a:bodyPr wrap="none">
            <a:spAutoFit/>
          </a:bodyPr>
          <a:lstStyle/>
          <a:p>
            <a:pPr algn="ctr">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Phoenix</a:t>
            </a:r>
          </a:p>
        </p:txBody>
      </p:sp>
      <p:pic>
        <p:nvPicPr>
          <p:cNvPr id="121866" name="Picture 9" descr="http://i.telegraph.co.uk/multimedia/archive/02300/rover_230014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343400"/>
            <a:ext cx="56070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58198" y="5547929"/>
            <a:ext cx="3185487" cy="923330"/>
          </a:xfrm>
          <a:prstGeom prst="rect">
            <a:avLst/>
          </a:prstGeom>
          <a:noFill/>
        </p:spPr>
        <p:txBody>
          <a:bodyPr wrap="none">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9900"/>
                </a:solidFill>
                <a:effectLst>
                  <a:outerShdw blurRad="50800" dist="40000" dir="5400000" algn="tl" rotWithShape="0">
                    <a:srgbClr val="000000">
                      <a:shade val="5000"/>
                      <a:satMod val="120000"/>
                      <a:alpha val="33000"/>
                    </a:srgbClr>
                  </a:outerShdw>
                </a:effectLst>
              </a:rPr>
              <a:t>Curiosity</a:t>
            </a:r>
          </a:p>
        </p:txBody>
      </p:sp>
      <p:pic>
        <p:nvPicPr>
          <p:cNvPr id="15" name="Picture 2" descr="Image result for viking Ma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6228" y="3305175"/>
            <a:ext cx="3149949" cy="1771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3261164" y="3200400"/>
            <a:ext cx="2249655"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17780" cmpd="sng">
                  <a:solidFill>
                    <a:srgbClr val="FFFFFF"/>
                  </a:solidFill>
                  <a:prstDash val="solid"/>
                  <a:miter lim="800000"/>
                </a:ln>
                <a:solidFill>
                  <a:srgbClr val="FFC000"/>
                </a:solidFill>
                <a:effectLst>
                  <a:outerShdw blurRad="50800" algn="tl" rotWithShape="0">
                    <a:srgbClr val="000000"/>
                  </a:outerShdw>
                </a:effectLst>
              </a:rPr>
              <a:t>Viking</a:t>
            </a:r>
          </a:p>
        </p:txBody>
      </p:sp>
      <p:pic>
        <p:nvPicPr>
          <p:cNvPr id="17" name="Picture 4" descr="http://www.clker.com/cliparts/9/a/e/e/12154415151126295659lemmling_Cartoon_owl.svg.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274343"/>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6C33FE4-211F-6A79-A424-E09D71660EBE}"/>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152400" y="228600"/>
            <a:ext cx="8991600" cy="5897563"/>
          </a:xfrm>
        </p:spPr>
        <p:txBody>
          <a:bodyPr/>
          <a:lstStyle/>
          <a:p>
            <a:pPr eaLnBrk="1" hangingPunct="1"/>
            <a:r>
              <a:rPr lang="en-US" dirty="0">
                <a:solidFill>
                  <a:srgbClr val="996633"/>
                </a:solidFill>
              </a:rPr>
              <a:t>Please name the Lander and Rovers below? </a:t>
            </a:r>
          </a:p>
          <a:p>
            <a:pPr eaLnBrk="1" hangingPunct="1"/>
            <a:r>
              <a:rPr lang="en-US" dirty="0">
                <a:solidFill>
                  <a:srgbClr val="996633"/>
                </a:solidFill>
              </a:rPr>
              <a:t>1 </a:t>
            </a:r>
            <a:r>
              <a:rPr lang="en-US" dirty="0" err="1">
                <a:solidFill>
                  <a:srgbClr val="996633"/>
                </a:solidFill>
              </a:rPr>
              <a:t>pt</a:t>
            </a:r>
            <a:r>
              <a:rPr lang="en-US" dirty="0">
                <a:solidFill>
                  <a:srgbClr val="996633"/>
                </a:solidFill>
              </a:rPr>
              <a:t> Each</a:t>
            </a:r>
          </a:p>
        </p:txBody>
      </p:sp>
      <p:pic>
        <p:nvPicPr>
          <p:cNvPr id="1218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28194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43400"/>
            <a:ext cx="2819400" cy="2381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560705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7"/>
          <p:cNvSpPr txBox="1">
            <a:spLocks noChangeArrowheads="1"/>
          </p:cNvSpPr>
          <p:nvPr/>
        </p:nvSpPr>
        <p:spPr bwMode="auto">
          <a:xfrm>
            <a:off x="7772400" y="42863"/>
            <a:ext cx="1371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mn-ea"/>
                <a:cs typeface="+mn-cs"/>
              </a:rPr>
              <a:t>19</a:t>
            </a:r>
          </a:p>
        </p:txBody>
      </p:sp>
      <p:sp>
        <p:nvSpPr>
          <p:cNvPr id="2" name="Rectangle 1"/>
          <p:cNvSpPr/>
          <p:nvPr/>
        </p:nvSpPr>
        <p:spPr>
          <a:xfrm>
            <a:off x="914400" y="1688812"/>
            <a:ext cx="2514600" cy="584775"/>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Spirit</a:t>
            </a:r>
          </a:p>
        </p:txBody>
      </p:sp>
      <p:sp>
        <p:nvSpPr>
          <p:cNvPr id="3" name="Rectangle 2"/>
          <p:cNvSpPr/>
          <p:nvPr/>
        </p:nvSpPr>
        <p:spPr>
          <a:xfrm>
            <a:off x="297972" y="4438947"/>
            <a:ext cx="2528256"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BBE0E3">
                      <a:tint val="3000"/>
                    </a:srgbClr>
                  </a:solidFill>
                  <a:prstDash val="solid"/>
                  <a:miter lim="800000"/>
                </a:ln>
                <a:solidFill>
                  <a:srgbClr val="FF9900"/>
                </a:solidFill>
                <a:effectLst>
                  <a:outerShdw blurRad="55000" dist="50800" dir="5400000" algn="tl">
                    <a:srgbClr val="000000">
                      <a:alpha val="33000"/>
                    </a:srgbClr>
                  </a:outerShdw>
                </a:effectLst>
                <a:uLnTx/>
                <a:uFillTx/>
                <a:latin typeface="Arial" charset="0"/>
                <a:ea typeface="+mn-ea"/>
                <a:cs typeface="+mn-cs"/>
              </a:rPr>
              <a:t>Opportunity</a:t>
            </a:r>
          </a:p>
        </p:txBody>
      </p:sp>
      <p:sp>
        <p:nvSpPr>
          <p:cNvPr id="4" name="Rectangle 3"/>
          <p:cNvSpPr/>
          <p:nvPr/>
        </p:nvSpPr>
        <p:spPr>
          <a:xfrm>
            <a:off x="4648200" y="2438400"/>
            <a:ext cx="1778051"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Phoenix</a:t>
            </a:r>
          </a:p>
        </p:txBody>
      </p:sp>
      <p:pic>
        <p:nvPicPr>
          <p:cNvPr id="121866" name="Picture 9" descr="http://i.telegraph.co.uk/multimedia/archive/02300/rover_230014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343400"/>
            <a:ext cx="56070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58198" y="5547929"/>
            <a:ext cx="3185487"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FF9900"/>
                </a:solidFill>
                <a:effectLst>
                  <a:outerShdw blurRad="50800" dist="40000" dir="5400000" algn="tl" rotWithShape="0">
                    <a:srgbClr val="000000">
                      <a:shade val="5000"/>
                      <a:satMod val="120000"/>
                      <a:alpha val="33000"/>
                    </a:srgbClr>
                  </a:outerShdw>
                </a:effectLst>
                <a:uLnTx/>
                <a:uFillTx/>
                <a:latin typeface="Arial" charset="0"/>
                <a:ea typeface="+mn-ea"/>
                <a:cs typeface="+mn-cs"/>
              </a:rPr>
              <a:t>Curiosity</a:t>
            </a:r>
          </a:p>
        </p:txBody>
      </p:sp>
      <p:pic>
        <p:nvPicPr>
          <p:cNvPr id="15" name="Picture 2" descr="Image result for viking Ma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6228" y="3305175"/>
            <a:ext cx="3149949" cy="1771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3261164" y="3200400"/>
            <a:ext cx="2249655" cy="92333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Viking</a:t>
            </a:r>
          </a:p>
        </p:txBody>
      </p:sp>
      <p:pic>
        <p:nvPicPr>
          <p:cNvPr id="17" name="Picture 4" descr="http://www.clker.com/cliparts/9/a/e/e/12154415151126295659lemmling_Cartoon_owl.svg.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274343"/>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MIT Teams Prepare for Mars Perseverance Rover Landing">
            <a:extLst>
              <a:ext uri="{FF2B5EF4-FFF2-40B4-BE49-F238E27FC236}">
                <a16:creationId xmlns:a16="http://schemas.microsoft.com/office/drawing/2014/main" id="{A4BDBD4B-A7FD-480D-BFC7-F51662AF4F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2149" y="2743201"/>
            <a:ext cx="2946051" cy="2302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4" descr="NASA's Ingenuity Mars Helicopter Survives First Frigid Martian Night on Its  Own">
            <a:extLst>
              <a:ext uri="{FF2B5EF4-FFF2-40B4-BE49-F238E27FC236}">
                <a16:creationId xmlns:a16="http://schemas.microsoft.com/office/drawing/2014/main" id="{7FC24D78-0B3E-40CE-BEE2-971AA49B57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5174" y="2626255"/>
            <a:ext cx="1427102" cy="80274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B1B14DAF-3F44-49F6-B655-7FF1BB360B97}"/>
              </a:ext>
            </a:extLst>
          </p:cNvPr>
          <p:cNvSpPr/>
          <p:nvPr/>
        </p:nvSpPr>
        <p:spPr>
          <a:xfrm>
            <a:off x="5760140" y="4362807"/>
            <a:ext cx="2850460" cy="584775"/>
          </a:xfrm>
          <a:prstGeom prst="rect">
            <a:avLst/>
          </a:prstGeom>
          <a:noFill/>
        </p:spPr>
        <p:txBody>
          <a:bodyPr wrap="none" lIns="91440" tIns="45720" rIns="91440" bIns="45720">
            <a:prstTxWarp prst="textArchDown">
              <a:avLst/>
            </a:prstTxWarp>
            <a:spAutoFit/>
          </a:bodyPr>
          <a:lstStyle/>
          <a:p>
            <a:pPr algn="ctr"/>
            <a:r>
              <a:rPr lang="en-US" sz="3200" b="1" cap="none" spc="0" dirty="0">
                <a:ln w="28575">
                  <a:solidFill>
                    <a:sysClr val="windowText" lastClr="000000"/>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Perseverance</a:t>
            </a:r>
          </a:p>
        </p:txBody>
      </p:sp>
      <p:sp>
        <p:nvSpPr>
          <p:cNvPr id="8" name="Rectangle 7">
            <a:extLst>
              <a:ext uri="{FF2B5EF4-FFF2-40B4-BE49-F238E27FC236}">
                <a16:creationId xmlns:a16="http://schemas.microsoft.com/office/drawing/2014/main" id="{4D59BE9E-D375-4B92-9493-05A31386C10F}"/>
              </a:ext>
            </a:extLst>
          </p:cNvPr>
          <p:cNvSpPr/>
          <p:nvPr/>
        </p:nvSpPr>
        <p:spPr>
          <a:xfrm>
            <a:off x="7050890" y="2268391"/>
            <a:ext cx="1550424" cy="461665"/>
          </a:xfrm>
          <a:prstGeom prst="rect">
            <a:avLst/>
          </a:prstGeom>
          <a:noFill/>
        </p:spPr>
        <p:txBody>
          <a:bodyPr wrap="none" lIns="91440" tIns="45720" rIns="91440" bIns="45720">
            <a:spAutoFit/>
          </a:bodyPr>
          <a:lstStyle/>
          <a:p>
            <a:pPr algn="ctr"/>
            <a:r>
              <a:rPr lang="en-US" sz="2400" b="1" cap="none" spc="0" dirty="0">
                <a:ln w="12700">
                  <a:solidFill>
                    <a:sysClr val="windowText" lastClr="000000"/>
                  </a:solidFill>
                  <a:prstDash val="solid"/>
                </a:ln>
                <a:solidFill>
                  <a:srgbClr val="FF9900"/>
                </a:solidFill>
                <a:effectLst>
                  <a:innerShdw blurRad="177800">
                    <a:schemeClr val="accent3">
                      <a:lumMod val="50000"/>
                    </a:schemeClr>
                  </a:innerShdw>
                </a:effectLst>
              </a:rPr>
              <a:t>Ingenuity</a:t>
            </a:r>
          </a:p>
        </p:txBody>
      </p:sp>
      <p:pic>
        <p:nvPicPr>
          <p:cNvPr id="21" name="Picture 6" descr="Sojourner (rover) - Wikipedia">
            <a:extLst>
              <a:ext uri="{FF2B5EF4-FFF2-40B4-BE49-F238E27FC236}">
                <a16:creationId xmlns:a16="http://schemas.microsoft.com/office/drawing/2014/main" id="{7569C485-9E9A-4A29-8AA6-153B1CD574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8422" y="898591"/>
            <a:ext cx="1473978" cy="13510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8" descr="InSight Mission – NASA's InSight Mars Lander">
            <a:extLst>
              <a:ext uri="{FF2B5EF4-FFF2-40B4-BE49-F238E27FC236}">
                <a16:creationId xmlns:a16="http://schemas.microsoft.com/office/drawing/2014/main" id="{F56C9A18-98FA-4FC3-BD9B-8C3B49C61C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2697" y="2351352"/>
            <a:ext cx="2404533" cy="1352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BDBA35C-6A2F-4A63-8CB7-1B696033536A}"/>
              </a:ext>
            </a:extLst>
          </p:cNvPr>
          <p:cNvSpPr/>
          <p:nvPr/>
        </p:nvSpPr>
        <p:spPr>
          <a:xfrm>
            <a:off x="2718911" y="846907"/>
            <a:ext cx="2058686" cy="506909"/>
          </a:xfrm>
          <a:prstGeom prst="rect">
            <a:avLst/>
          </a:prstGeom>
          <a:noFill/>
        </p:spPr>
        <p:txBody>
          <a:bodyPr wrap="none" lIns="91440" tIns="45720" rIns="91440" bIns="45720">
            <a:prstTxWarp prst="textWave1">
              <a:avLst/>
            </a:prstTxWarp>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Pathfinder</a:t>
            </a:r>
          </a:p>
        </p:txBody>
      </p:sp>
      <p:sp>
        <p:nvSpPr>
          <p:cNvPr id="10" name="Rectangle 9">
            <a:extLst>
              <a:ext uri="{FF2B5EF4-FFF2-40B4-BE49-F238E27FC236}">
                <a16:creationId xmlns:a16="http://schemas.microsoft.com/office/drawing/2014/main" id="{B35E675B-614B-49A0-9ADF-7D4CB08BEE68}"/>
              </a:ext>
            </a:extLst>
          </p:cNvPr>
          <p:cNvSpPr/>
          <p:nvPr/>
        </p:nvSpPr>
        <p:spPr>
          <a:xfrm>
            <a:off x="4511252" y="3195698"/>
            <a:ext cx="1432856" cy="397878"/>
          </a:xfrm>
          <a:prstGeom prst="rect">
            <a:avLst/>
          </a:prstGeom>
        </p:spPr>
        <p:txBody>
          <a:bodyPr wrap="none">
            <a:prstTxWarp prst="textWave1">
              <a:avLst/>
            </a:prstTxWarp>
            <a:spAutoFit/>
          </a:bodyPr>
          <a:lstStyle/>
          <a:p>
            <a:pPr lvl="0" algn="ctr"/>
            <a:r>
              <a:rPr lang="en-US" sz="5400" b="1" dirty="0">
                <a:ln w="10160">
                  <a:solidFill>
                    <a:srgbClr val="DAEDEF"/>
                  </a:solidFill>
                  <a:prstDash val="solid"/>
                </a:ln>
                <a:solidFill>
                  <a:srgbClr val="FFFFFF"/>
                </a:solidFill>
                <a:effectLst>
                  <a:outerShdw blurRad="38100" dist="22860" dir="5400000" algn="tl" rotWithShape="0">
                    <a:srgbClr val="000000">
                      <a:alpha val="30000"/>
                    </a:srgbClr>
                  </a:outerShdw>
                </a:effectLst>
              </a:rPr>
              <a:t>Insight</a:t>
            </a:r>
          </a:p>
        </p:txBody>
      </p:sp>
      <p:pic>
        <p:nvPicPr>
          <p:cNvPr id="11" name="Picture 10">
            <a:extLst>
              <a:ext uri="{FF2B5EF4-FFF2-40B4-BE49-F238E27FC236}">
                <a16:creationId xmlns:a16="http://schemas.microsoft.com/office/drawing/2014/main" id="{BDDDEB33-2DE1-FE1A-96B4-3F4E4B93A1FF}"/>
              </a:ext>
            </a:extLst>
          </p:cNvPr>
          <p:cNvPicPr>
            <a:picLocks noChangeAspect="1"/>
          </p:cNvPicPr>
          <p:nvPr/>
        </p:nvPicPr>
        <p:blipFill>
          <a:blip r:embed="rId1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399503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152400" y="228600"/>
            <a:ext cx="8991600" cy="5897563"/>
          </a:xfrm>
        </p:spPr>
        <p:txBody>
          <a:bodyPr/>
          <a:lstStyle/>
          <a:p>
            <a:pPr eaLnBrk="1" hangingPunct="1"/>
            <a:r>
              <a:rPr lang="en-US" dirty="0">
                <a:solidFill>
                  <a:srgbClr val="996633"/>
                </a:solidFill>
              </a:rPr>
              <a:t>Please name the Lander and Rovers below? </a:t>
            </a:r>
          </a:p>
          <a:p>
            <a:pPr eaLnBrk="1" hangingPunct="1"/>
            <a:r>
              <a:rPr lang="en-US" dirty="0">
                <a:solidFill>
                  <a:srgbClr val="996633"/>
                </a:solidFill>
              </a:rPr>
              <a:t>2 pts Each</a:t>
            </a:r>
          </a:p>
        </p:txBody>
      </p:sp>
      <p:pic>
        <p:nvPicPr>
          <p:cNvPr id="1218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28194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43400"/>
            <a:ext cx="2819400" cy="2381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560705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7"/>
          <p:cNvSpPr txBox="1">
            <a:spLocks noChangeArrowheads="1"/>
          </p:cNvSpPr>
          <p:nvPr/>
        </p:nvSpPr>
        <p:spPr bwMode="auto">
          <a:xfrm>
            <a:off x="7772400" y="42863"/>
            <a:ext cx="1371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mn-ea"/>
                <a:cs typeface="+mn-cs"/>
              </a:rPr>
              <a:t>19</a:t>
            </a:r>
          </a:p>
        </p:txBody>
      </p:sp>
      <p:sp>
        <p:nvSpPr>
          <p:cNvPr id="2" name="Rectangle 1"/>
          <p:cNvSpPr/>
          <p:nvPr/>
        </p:nvSpPr>
        <p:spPr>
          <a:xfrm>
            <a:off x="914400" y="1688812"/>
            <a:ext cx="2514600" cy="584775"/>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Spirit</a:t>
            </a:r>
          </a:p>
        </p:txBody>
      </p:sp>
      <p:sp>
        <p:nvSpPr>
          <p:cNvPr id="3" name="Rectangle 2"/>
          <p:cNvSpPr/>
          <p:nvPr/>
        </p:nvSpPr>
        <p:spPr>
          <a:xfrm>
            <a:off x="297972" y="4438947"/>
            <a:ext cx="2528256"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BBE0E3">
                      <a:tint val="3000"/>
                    </a:srgbClr>
                  </a:solidFill>
                  <a:prstDash val="solid"/>
                  <a:miter lim="800000"/>
                </a:ln>
                <a:solidFill>
                  <a:srgbClr val="FF9900"/>
                </a:solidFill>
                <a:effectLst>
                  <a:outerShdw blurRad="55000" dist="50800" dir="5400000" algn="tl">
                    <a:srgbClr val="000000">
                      <a:alpha val="33000"/>
                    </a:srgbClr>
                  </a:outerShdw>
                </a:effectLst>
                <a:uLnTx/>
                <a:uFillTx/>
                <a:latin typeface="Arial" charset="0"/>
                <a:ea typeface="+mn-ea"/>
                <a:cs typeface="+mn-cs"/>
              </a:rPr>
              <a:t>Opportunity</a:t>
            </a:r>
          </a:p>
        </p:txBody>
      </p:sp>
      <p:sp>
        <p:nvSpPr>
          <p:cNvPr id="4" name="Rectangle 3"/>
          <p:cNvSpPr/>
          <p:nvPr/>
        </p:nvSpPr>
        <p:spPr>
          <a:xfrm>
            <a:off x="4648200" y="2438400"/>
            <a:ext cx="1778051"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Phoenix</a:t>
            </a:r>
          </a:p>
        </p:txBody>
      </p:sp>
      <p:pic>
        <p:nvPicPr>
          <p:cNvPr id="121866" name="Picture 9" descr="http://i.telegraph.co.uk/multimedia/archive/02300/rover_230014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343400"/>
            <a:ext cx="56070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658198" y="5547929"/>
            <a:ext cx="3185487"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FF9900"/>
                </a:solidFill>
                <a:effectLst>
                  <a:outerShdw blurRad="50800" dist="40000" dir="5400000" algn="tl" rotWithShape="0">
                    <a:srgbClr val="000000">
                      <a:shade val="5000"/>
                      <a:satMod val="120000"/>
                      <a:alpha val="33000"/>
                    </a:srgbClr>
                  </a:outerShdw>
                </a:effectLst>
                <a:uLnTx/>
                <a:uFillTx/>
                <a:latin typeface="Arial" charset="0"/>
                <a:ea typeface="+mn-ea"/>
                <a:cs typeface="+mn-cs"/>
              </a:rPr>
              <a:t>Curiosity</a:t>
            </a:r>
          </a:p>
        </p:txBody>
      </p:sp>
      <p:pic>
        <p:nvPicPr>
          <p:cNvPr id="15" name="Picture 2" descr="Image result for viking Ma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6228" y="3305175"/>
            <a:ext cx="3149949" cy="1771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3261164" y="3200400"/>
            <a:ext cx="2249655" cy="92333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Viking</a:t>
            </a:r>
          </a:p>
        </p:txBody>
      </p:sp>
      <p:pic>
        <p:nvPicPr>
          <p:cNvPr id="17" name="Picture 4" descr="http://www.clker.com/cliparts/9/a/e/e/12154415151126295659lemmling_Cartoon_owl.svg.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274343"/>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MIT Teams Prepare for Mars Perseverance Rover Landing">
            <a:extLst>
              <a:ext uri="{FF2B5EF4-FFF2-40B4-BE49-F238E27FC236}">
                <a16:creationId xmlns:a16="http://schemas.microsoft.com/office/drawing/2014/main" id="{A4BDBD4B-A7FD-480D-BFC7-F51662AF4F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2149" y="2743201"/>
            <a:ext cx="2946051" cy="2302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4" descr="NASA's Ingenuity Mars Helicopter Survives First Frigid Martian Night on Its  Own">
            <a:extLst>
              <a:ext uri="{FF2B5EF4-FFF2-40B4-BE49-F238E27FC236}">
                <a16:creationId xmlns:a16="http://schemas.microsoft.com/office/drawing/2014/main" id="{7FC24D78-0B3E-40CE-BEE2-971AA49B57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5174" y="2626255"/>
            <a:ext cx="1427102" cy="80274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B1B14DAF-3F44-49F6-B655-7FF1BB360B97}"/>
              </a:ext>
            </a:extLst>
          </p:cNvPr>
          <p:cNvSpPr/>
          <p:nvPr/>
        </p:nvSpPr>
        <p:spPr>
          <a:xfrm>
            <a:off x="5760140" y="4362807"/>
            <a:ext cx="2850460" cy="584775"/>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28575">
                  <a:solidFill>
                    <a:sysClr val="windowText" lastClr="000000"/>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Perseverance</a:t>
            </a:r>
          </a:p>
        </p:txBody>
      </p:sp>
      <p:sp>
        <p:nvSpPr>
          <p:cNvPr id="8" name="Rectangle 7">
            <a:extLst>
              <a:ext uri="{FF2B5EF4-FFF2-40B4-BE49-F238E27FC236}">
                <a16:creationId xmlns:a16="http://schemas.microsoft.com/office/drawing/2014/main" id="{4D59BE9E-D375-4B92-9493-05A31386C10F}"/>
              </a:ext>
            </a:extLst>
          </p:cNvPr>
          <p:cNvSpPr/>
          <p:nvPr/>
        </p:nvSpPr>
        <p:spPr>
          <a:xfrm>
            <a:off x="7050890" y="2268391"/>
            <a:ext cx="1550424" cy="46166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2700">
                  <a:solidFill>
                    <a:sysClr val="windowText" lastClr="000000"/>
                  </a:solidFill>
                  <a:prstDash val="solid"/>
                </a:ln>
                <a:solidFill>
                  <a:srgbClr val="FF9900"/>
                </a:solidFill>
                <a:effectLst>
                  <a:innerShdw blurRad="177800">
                    <a:srgbClr val="FFFFFF">
                      <a:lumMod val="50000"/>
                    </a:srgbClr>
                  </a:innerShdw>
                </a:effectLst>
                <a:uLnTx/>
                <a:uFillTx/>
                <a:latin typeface="Arial" charset="0"/>
                <a:ea typeface="+mn-ea"/>
                <a:cs typeface="+mn-cs"/>
              </a:rPr>
              <a:t>Ingenuity</a:t>
            </a:r>
          </a:p>
        </p:txBody>
      </p:sp>
      <p:pic>
        <p:nvPicPr>
          <p:cNvPr id="21" name="Picture 6" descr="Sojourner (rover) - Wikipedia">
            <a:extLst>
              <a:ext uri="{FF2B5EF4-FFF2-40B4-BE49-F238E27FC236}">
                <a16:creationId xmlns:a16="http://schemas.microsoft.com/office/drawing/2014/main" id="{7569C485-9E9A-4A29-8AA6-153B1CD574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8422" y="898591"/>
            <a:ext cx="1473978" cy="13510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8" descr="InSight Mission – NASA's InSight Mars Lander">
            <a:extLst>
              <a:ext uri="{FF2B5EF4-FFF2-40B4-BE49-F238E27FC236}">
                <a16:creationId xmlns:a16="http://schemas.microsoft.com/office/drawing/2014/main" id="{F56C9A18-98FA-4FC3-BD9B-8C3B49C61C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2697" y="2351352"/>
            <a:ext cx="2404533" cy="1352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BDBA35C-6A2F-4A63-8CB7-1B696033536A}"/>
              </a:ext>
            </a:extLst>
          </p:cNvPr>
          <p:cNvSpPr/>
          <p:nvPr/>
        </p:nvSpPr>
        <p:spPr>
          <a:xfrm>
            <a:off x="2718911" y="846907"/>
            <a:ext cx="2058686" cy="506909"/>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Pathfinder</a:t>
            </a:r>
          </a:p>
        </p:txBody>
      </p:sp>
      <p:sp>
        <p:nvSpPr>
          <p:cNvPr id="10" name="Rectangle 9">
            <a:extLst>
              <a:ext uri="{FF2B5EF4-FFF2-40B4-BE49-F238E27FC236}">
                <a16:creationId xmlns:a16="http://schemas.microsoft.com/office/drawing/2014/main" id="{B35E675B-614B-49A0-9ADF-7D4CB08BEE68}"/>
              </a:ext>
            </a:extLst>
          </p:cNvPr>
          <p:cNvSpPr/>
          <p:nvPr/>
        </p:nvSpPr>
        <p:spPr>
          <a:xfrm>
            <a:off x="4511252" y="3195698"/>
            <a:ext cx="1432856" cy="397878"/>
          </a:xfrm>
          <a:prstGeom prst="rect">
            <a:avLst/>
          </a:prstGeom>
        </p:spPr>
        <p:txBody>
          <a:bodyPr wrap="none">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Insight</a:t>
            </a:r>
          </a:p>
        </p:txBody>
      </p:sp>
      <p:pic>
        <p:nvPicPr>
          <p:cNvPr id="25" name="Picture 4" descr="http://www.clker.com/cliparts/9/a/e/e/12154415151126295659lemmling_Cartoon_owl.svg.hi.png">
            <a:extLst>
              <a:ext uri="{FF2B5EF4-FFF2-40B4-BE49-F238E27FC236}">
                <a16:creationId xmlns:a16="http://schemas.microsoft.com/office/drawing/2014/main" id="{03D0F036-C645-4CE1-9FFA-E3F21C08F2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35" y="-152665"/>
            <a:ext cx="2449285" cy="222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F6EA65-3C8B-3A1D-0C63-D8696DB2030A}"/>
              </a:ext>
            </a:extLst>
          </p:cNvPr>
          <p:cNvPicPr>
            <a:picLocks noChangeAspect="1"/>
          </p:cNvPicPr>
          <p:nvPr/>
        </p:nvPicPr>
        <p:blipFill>
          <a:blip r:embed="rId1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184975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idx="1"/>
          </p:nvPr>
        </p:nvSpPr>
        <p:spPr>
          <a:xfrm>
            <a:off x="457200" y="381000"/>
            <a:ext cx="8229600" cy="5745163"/>
          </a:xfrm>
        </p:spPr>
        <p:txBody>
          <a:bodyPr/>
          <a:lstStyle/>
          <a:p>
            <a:pPr eaLnBrk="1" hangingPunct="1"/>
            <a:r>
              <a:rPr lang="en-US"/>
              <a:t>Which symbol below represents Mars?</a:t>
            </a:r>
          </a:p>
        </p:txBody>
      </p:sp>
      <p:pic>
        <p:nvPicPr>
          <p:cNvPr id="1228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90600"/>
            <a:ext cx="20574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7338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657600"/>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990600"/>
            <a:ext cx="2552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657600"/>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Rectangle 9"/>
          <p:cNvSpPr>
            <a:spLocks noChangeArrowheads="1"/>
          </p:cNvSpPr>
          <p:nvPr/>
        </p:nvSpPr>
        <p:spPr bwMode="auto">
          <a:xfrm>
            <a:off x="3886200" y="5029200"/>
            <a:ext cx="228600" cy="1524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2889" name="Text Box 10"/>
          <p:cNvSpPr txBox="1">
            <a:spLocks noChangeArrowheads="1"/>
          </p:cNvSpPr>
          <p:nvPr/>
        </p:nvSpPr>
        <p:spPr bwMode="auto">
          <a:xfrm>
            <a:off x="1676400" y="1371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A</a:t>
            </a:r>
          </a:p>
        </p:txBody>
      </p:sp>
      <p:sp>
        <p:nvSpPr>
          <p:cNvPr id="122890" name="Text Box 11"/>
          <p:cNvSpPr txBox="1">
            <a:spLocks noChangeArrowheads="1"/>
          </p:cNvSpPr>
          <p:nvPr/>
        </p:nvSpPr>
        <p:spPr bwMode="auto">
          <a:xfrm>
            <a:off x="4953000" y="1600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B</a:t>
            </a:r>
          </a:p>
        </p:txBody>
      </p:sp>
      <p:sp>
        <p:nvSpPr>
          <p:cNvPr id="122891" name="Text Box 12"/>
          <p:cNvSpPr txBox="1">
            <a:spLocks noChangeArrowheads="1"/>
          </p:cNvSpPr>
          <p:nvPr/>
        </p:nvSpPr>
        <p:spPr bwMode="auto">
          <a:xfrm>
            <a:off x="7010400" y="16002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C</a:t>
            </a:r>
          </a:p>
        </p:txBody>
      </p:sp>
      <p:sp>
        <p:nvSpPr>
          <p:cNvPr id="122892" name="Text Box 13"/>
          <p:cNvSpPr txBox="1">
            <a:spLocks noChangeArrowheads="1"/>
          </p:cNvSpPr>
          <p:nvPr/>
        </p:nvSpPr>
        <p:spPr bwMode="auto">
          <a:xfrm>
            <a:off x="685800" y="5181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D</a:t>
            </a:r>
          </a:p>
        </p:txBody>
      </p:sp>
      <p:sp>
        <p:nvSpPr>
          <p:cNvPr id="122893" name="Text Box 14"/>
          <p:cNvSpPr txBox="1">
            <a:spLocks noChangeArrowheads="1"/>
          </p:cNvSpPr>
          <p:nvPr/>
        </p:nvSpPr>
        <p:spPr bwMode="auto">
          <a:xfrm>
            <a:off x="6172200" y="54102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E</a:t>
            </a:r>
          </a:p>
        </p:txBody>
      </p:sp>
      <p:pic>
        <p:nvPicPr>
          <p:cNvPr id="122894" name="Picture 5" descr="http://4.bp.blogspot.com/_QC_9oGTMp3w/TIitQoq3quI/AAAAAAAABoQ/ZCFj_ViHH94/s1600/earth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138" y="3725863"/>
            <a:ext cx="8810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FDF9685-DB4D-2E61-888C-1AA2CD52C2A6}"/>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457200" y="381000"/>
            <a:ext cx="8686800" cy="5745163"/>
          </a:xfrm>
        </p:spPr>
        <p:txBody>
          <a:bodyPr/>
          <a:lstStyle/>
          <a:p>
            <a:pPr eaLnBrk="1" hangingPunct="1"/>
            <a:r>
              <a:rPr lang="en-US"/>
              <a:t>Which symbol below represents Mars? </a:t>
            </a:r>
            <a:r>
              <a:rPr lang="en-US">
                <a:solidFill>
                  <a:srgbClr val="FFFF00"/>
                </a:solidFill>
              </a:rPr>
              <a:t>Letter D</a:t>
            </a:r>
          </a:p>
        </p:txBody>
      </p:sp>
      <p:pic>
        <p:nvPicPr>
          <p:cNvPr id="12390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657600"/>
            <a:ext cx="3886200" cy="2895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23908" name="Rectangle 9"/>
          <p:cNvSpPr>
            <a:spLocks noChangeArrowheads="1"/>
          </p:cNvSpPr>
          <p:nvPr/>
        </p:nvSpPr>
        <p:spPr bwMode="auto">
          <a:xfrm>
            <a:off x="3886200" y="5029200"/>
            <a:ext cx="228600" cy="1524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3909" name="Text Box 13"/>
          <p:cNvSpPr txBox="1">
            <a:spLocks noChangeArrowheads="1"/>
          </p:cNvSpPr>
          <p:nvPr/>
        </p:nvSpPr>
        <p:spPr bwMode="auto">
          <a:xfrm>
            <a:off x="685800" y="5181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D</a:t>
            </a:r>
          </a:p>
        </p:txBody>
      </p:sp>
      <p:pic>
        <p:nvPicPr>
          <p:cNvPr id="2" name="Picture 1">
            <a:extLst>
              <a:ext uri="{FF2B5EF4-FFF2-40B4-BE49-F238E27FC236}">
                <a16:creationId xmlns:a16="http://schemas.microsoft.com/office/drawing/2014/main" id="{4BA4A1AA-3BF8-B1A1-1155-B24160F8E2D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40711387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rgbClr val="FFFFFF"/>
                </a:solidFill>
                <a:latin typeface="Verdana" pitchFamily="34" charset="0"/>
              </a:rPr>
              <a:t>Copyright © 2024 SlideSpark .LLC</a:t>
            </a:r>
            <a:endParaRPr lang="en-US" dirty="0">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28466481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28600" y="1524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chemeClr val="bg1"/>
                </a:solidFill>
                <a:latin typeface="Times New Roman" pitchFamily="18" charset="0"/>
              </a:rPr>
              <a:t>Name this TV show? </a:t>
            </a:r>
            <a:endParaRPr lang="en-US" sz="3600">
              <a:solidFill>
                <a:srgbClr val="FFFF00"/>
              </a:solidFill>
              <a:latin typeface="Times New Roman" pitchFamily="18" charset="0"/>
            </a:endParaRPr>
          </a:p>
        </p:txBody>
      </p:sp>
      <p:pic>
        <p:nvPicPr>
          <p:cNvPr id="125955" name="Picture 3" descr="http://www.currentmarketing.com/undercurrent/wp-content/uploads/2008/05/jets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638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5956"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125957" name="Text Box 5"/>
          <p:cNvSpPr txBox="1">
            <a:spLocks noChangeArrowheads="1"/>
          </p:cNvSpPr>
          <p:nvPr/>
        </p:nvSpPr>
        <p:spPr bwMode="auto">
          <a:xfrm>
            <a:off x="6705600" y="1219200"/>
            <a:ext cx="2057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*21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228600" y="1524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chemeClr val="bg1"/>
                </a:solidFill>
                <a:latin typeface="Times New Roman" pitchFamily="18" charset="0"/>
              </a:rPr>
              <a:t>Name this TV show? </a:t>
            </a:r>
            <a:r>
              <a:rPr lang="en-US" sz="3600" u="sng">
                <a:solidFill>
                  <a:srgbClr val="FFFF00"/>
                </a:solidFill>
                <a:latin typeface="Times New Roman" pitchFamily="18" charset="0"/>
              </a:rPr>
              <a:t>The Jetsons</a:t>
            </a:r>
          </a:p>
        </p:txBody>
      </p:sp>
      <p:pic>
        <p:nvPicPr>
          <p:cNvPr id="126979" name="Picture 3" descr="http://www.currentmarketing.com/undercurrent/wp-content/uploads/2008/05/jets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638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126981" name="Text Box 5"/>
          <p:cNvSpPr txBox="1">
            <a:spLocks noChangeArrowheads="1"/>
          </p:cNvSpPr>
          <p:nvPr/>
        </p:nvSpPr>
        <p:spPr bwMode="auto">
          <a:xfrm>
            <a:off x="6705600" y="1219200"/>
            <a:ext cx="2057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*21</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04800" y="2286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Starship?</a:t>
            </a:r>
            <a:endParaRPr lang="en-US" sz="3600" dirty="0">
              <a:solidFill>
                <a:srgbClr val="FFFF00"/>
              </a:solidFill>
              <a:latin typeface="Times New Roman" pitchFamily="18" charset="0"/>
            </a:endParaRPr>
          </a:p>
        </p:txBody>
      </p:sp>
      <p:sp>
        <p:nvSpPr>
          <p:cNvPr id="129028"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pic>
        <p:nvPicPr>
          <p:cNvPr id="2" name="Picture 2" descr="Image result for Enterp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762000"/>
            <a:ext cx="889635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15787" y="217345"/>
            <a:ext cx="1223413"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04800" y="2286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Starship?</a:t>
            </a:r>
            <a:endParaRPr lang="en-US" sz="3600" dirty="0">
              <a:solidFill>
                <a:srgbClr val="FFFF00"/>
              </a:solidFill>
              <a:latin typeface="Times New Roman" pitchFamily="18" charset="0"/>
            </a:endParaRPr>
          </a:p>
        </p:txBody>
      </p:sp>
      <p:sp>
        <p:nvSpPr>
          <p:cNvPr id="129028"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pic>
        <p:nvPicPr>
          <p:cNvPr id="2" name="Picture 2" descr="Image result for Enterp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762000"/>
            <a:ext cx="889635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tar Tr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86200"/>
            <a:ext cx="8153400" cy="242887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 name="Picture 4" descr="Image result for spock star t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16" y="3841293"/>
            <a:ext cx="2055174" cy="2711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615787" y="217345"/>
            <a:ext cx="1223413"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Tree>
    <p:extLst>
      <p:ext uri="{BB962C8B-B14F-4D97-AF65-F5344CB8AC3E}">
        <p14:creationId xmlns:p14="http://schemas.microsoft.com/office/powerpoint/2010/main" val="27656592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04800" y="2286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Starship?</a:t>
            </a:r>
            <a:endParaRPr lang="en-US" sz="3600" dirty="0">
              <a:solidFill>
                <a:srgbClr val="FFFF00"/>
              </a:solidFill>
              <a:latin typeface="Times New Roman" pitchFamily="18" charset="0"/>
            </a:endParaRPr>
          </a:p>
        </p:txBody>
      </p:sp>
      <p:sp>
        <p:nvSpPr>
          <p:cNvPr id="129028"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pic>
        <p:nvPicPr>
          <p:cNvPr id="2" name="Picture 2" descr="Image result for Enterp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762000"/>
            <a:ext cx="889635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tar Tr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86200"/>
            <a:ext cx="8153400" cy="242887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 name="Picture 4" descr="Image result for spock star t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16" y="3841293"/>
            <a:ext cx="2055174" cy="2711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615787" y="217345"/>
            <a:ext cx="1223413"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
        <p:nvSpPr>
          <p:cNvPr id="4" name="Rectangle 3"/>
          <p:cNvSpPr/>
          <p:nvPr/>
        </p:nvSpPr>
        <p:spPr>
          <a:xfrm>
            <a:off x="584570" y="1295400"/>
            <a:ext cx="8238346" cy="923330"/>
          </a:xfrm>
          <a:prstGeom prst="rect">
            <a:avLst/>
          </a:prstGeom>
          <a:noFill/>
        </p:spPr>
        <p:txBody>
          <a:bodyPr wrap="none" lIns="91440" tIns="45720" rIns="91440" bIns="45720">
            <a:prstTxWarp prst="textDeflateBottom">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glow rad="228600">
                    <a:schemeClr val="accent5">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Starship Enterprise</a:t>
            </a:r>
          </a:p>
        </p:txBody>
      </p:sp>
    </p:spTree>
    <p:extLst>
      <p:ext uri="{BB962C8B-B14F-4D97-AF65-F5344CB8AC3E}">
        <p14:creationId xmlns:p14="http://schemas.microsoft.com/office/powerpoint/2010/main" val="37968635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81000" y="304800"/>
            <a:ext cx="8610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chemeClr val="bg1"/>
                </a:solidFill>
                <a:latin typeface="Times New Roman" pitchFamily="18" charset="0"/>
              </a:rPr>
              <a:t>Name this space vehicle? </a:t>
            </a:r>
            <a:endParaRPr lang="en-US" sz="3600">
              <a:solidFill>
                <a:srgbClr val="FFFF00"/>
              </a:solidFill>
              <a:latin typeface="Times New Roman" pitchFamily="18" charset="0"/>
            </a:endParaRPr>
          </a:p>
          <a:p>
            <a:pPr eaLnBrk="1" hangingPunct="1"/>
            <a:endParaRPr lang="en-US" sz="3600">
              <a:solidFill>
                <a:srgbClr val="FFFF00"/>
              </a:solidFill>
              <a:latin typeface="Times New Roman" pitchFamily="18" charset="0"/>
            </a:endParaRPr>
          </a:p>
        </p:txBody>
      </p:sp>
      <p:sp>
        <p:nvSpPr>
          <p:cNvPr id="130052"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pic>
        <p:nvPicPr>
          <p:cNvPr id="1026" name="Picture 2" descr="Image result for inside millennium fal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43000"/>
            <a:ext cx="8534399" cy="5334000"/>
          </a:xfrm>
          <a:prstGeom prst="rect">
            <a:avLst/>
          </a:prstGeom>
          <a:noFill/>
          <a:ln w="57150">
            <a:solidFill>
              <a:schemeClr val="bg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949470" y="5105400"/>
            <a:ext cx="1569660" cy="1200329"/>
          </a:xfrm>
          <a:prstGeom prst="rect">
            <a:avLst/>
          </a:prstGeom>
          <a:noFill/>
        </p:spPr>
        <p:txBody>
          <a:bodyPr wrap="none" lIns="91440" tIns="45720" rIns="91440" bIns="45720">
            <a:spAutoFit/>
          </a:bodyPr>
          <a:lstStyle/>
          <a:p>
            <a:pPr algn="ctr"/>
            <a:r>
              <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
        <p:nvSpPr>
          <p:cNvPr id="10" name="Rectangle 9"/>
          <p:cNvSpPr/>
          <p:nvPr/>
        </p:nvSpPr>
        <p:spPr>
          <a:xfrm>
            <a:off x="4419600" y="3886200"/>
            <a:ext cx="838200" cy="1600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81000" y="304800"/>
            <a:ext cx="8610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chemeClr val="bg1"/>
                </a:solidFill>
                <a:latin typeface="Times New Roman" pitchFamily="18" charset="0"/>
              </a:rPr>
              <a:t>Name this space vehicle? </a:t>
            </a:r>
            <a:endParaRPr lang="en-US" sz="3600">
              <a:solidFill>
                <a:srgbClr val="FFFF00"/>
              </a:solidFill>
              <a:latin typeface="Times New Roman" pitchFamily="18" charset="0"/>
            </a:endParaRPr>
          </a:p>
          <a:p>
            <a:pPr eaLnBrk="1" hangingPunct="1"/>
            <a:endParaRPr lang="en-US" sz="3600">
              <a:solidFill>
                <a:srgbClr val="FFFF00"/>
              </a:solidFill>
              <a:latin typeface="Times New Roman" pitchFamily="18" charset="0"/>
            </a:endParaRPr>
          </a:p>
        </p:txBody>
      </p:sp>
      <p:sp>
        <p:nvSpPr>
          <p:cNvPr id="130052"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pic>
        <p:nvPicPr>
          <p:cNvPr id="1026" name="Picture 2" descr="Image result for inside millennium fal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43000"/>
            <a:ext cx="8534399" cy="5334000"/>
          </a:xfrm>
          <a:prstGeom prst="rect">
            <a:avLst/>
          </a:prstGeom>
          <a:noFill/>
          <a:ln w="57150">
            <a:solidFill>
              <a:schemeClr val="bg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949470" y="5105400"/>
            <a:ext cx="1569660" cy="1200329"/>
          </a:xfrm>
          <a:prstGeom prst="rect">
            <a:avLst/>
          </a:prstGeom>
          <a:noFill/>
        </p:spPr>
        <p:txBody>
          <a:bodyPr wrap="none" lIns="91440" tIns="45720" rIns="91440" bIns="45720">
            <a:spAutoFit/>
          </a:bodyPr>
          <a:lstStyle/>
          <a:p>
            <a:pPr algn="ctr"/>
            <a:r>
              <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Tree>
    <p:extLst>
      <p:ext uri="{BB962C8B-B14F-4D97-AF65-F5344CB8AC3E}">
        <p14:creationId xmlns:p14="http://schemas.microsoft.com/office/powerpoint/2010/main" val="24996560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81000" y="304800"/>
            <a:ext cx="8610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chemeClr val="bg1"/>
                </a:solidFill>
                <a:latin typeface="Times New Roman" pitchFamily="18" charset="0"/>
              </a:rPr>
              <a:t>Name this space vehicle? </a:t>
            </a:r>
            <a:endParaRPr lang="en-US" sz="3600">
              <a:solidFill>
                <a:srgbClr val="FFFF00"/>
              </a:solidFill>
              <a:latin typeface="Times New Roman" pitchFamily="18" charset="0"/>
            </a:endParaRPr>
          </a:p>
          <a:p>
            <a:pPr eaLnBrk="1" hangingPunct="1"/>
            <a:endParaRPr lang="en-US" sz="3600">
              <a:solidFill>
                <a:srgbClr val="FFFF00"/>
              </a:solidFill>
              <a:latin typeface="Times New Roman" pitchFamily="18" charset="0"/>
            </a:endParaRPr>
          </a:p>
        </p:txBody>
      </p:sp>
      <p:sp>
        <p:nvSpPr>
          <p:cNvPr id="130052"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pic>
        <p:nvPicPr>
          <p:cNvPr id="1026" name="Picture 2" descr="Image result for inside millennium fal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43000"/>
            <a:ext cx="8534399" cy="5334000"/>
          </a:xfrm>
          <a:prstGeom prst="rect">
            <a:avLst/>
          </a:prstGeom>
          <a:noFill/>
          <a:ln w="57150">
            <a:solidFill>
              <a:schemeClr val="bg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493" y="276225"/>
            <a:ext cx="3741107"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6949470" y="5105400"/>
            <a:ext cx="1569660" cy="1200329"/>
          </a:xfrm>
          <a:prstGeom prst="rect">
            <a:avLst/>
          </a:prstGeom>
          <a:noFill/>
        </p:spPr>
        <p:txBody>
          <a:bodyPr wrap="none" lIns="91440" tIns="45720" rIns="91440" bIns="45720">
            <a:spAutoFit/>
          </a:bodyPr>
          <a:lstStyle/>
          <a:p>
            <a:pPr algn="ctr"/>
            <a:r>
              <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
        <p:nvSpPr>
          <p:cNvPr id="3" name="Rectangle 2"/>
          <p:cNvSpPr/>
          <p:nvPr/>
        </p:nvSpPr>
        <p:spPr>
          <a:xfrm>
            <a:off x="251590" y="2057400"/>
            <a:ext cx="8869737" cy="1446550"/>
          </a:xfrm>
          <a:prstGeom prst="rect">
            <a:avLst/>
          </a:prstGeom>
        </p:spPr>
        <p:txBody>
          <a:bodyPr wrap="none">
            <a:spAutoFit/>
          </a:bodyPr>
          <a:lstStyle/>
          <a:p>
            <a:pPr algn="ctr"/>
            <a:r>
              <a:rPr lang="en-US" sz="8800" kern="10" dirty="0">
                <a:ln w="28575">
                  <a:solidFill>
                    <a:schemeClr val="bg1"/>
                  </a:solidFill>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glow rad="228600">
                    <a:schemeClr val="accent5">
                      <a:satMod val="175000"/>
                      <a:alpha val="40000"/>
                    </a:schemeClr>
                  </a:glow>
                </a:effectLst>
                <a:latin typeface="Times New Roman"/>
                <a:cs typeface="Times New Roman"/>
              </a:rPr>
              <a:t>Millennium Falcon</a:t>
            </a:r>
          </a:p>
        </p:txBody>
      </p:sp>
    </p:spTree>
    <p:extLst>
      <p:ext uri="{BB962C8B-B14F-4D97-AF65-F5344CB8AC3E}">
        <p14:creationId xmlns:p14="http://schemas.microsoft.com/office/powerpoint/2010/main" val="36420992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28600" y="2286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movie hero?</a:t>
            </a:r>
            <a:endParaRPr lang="en-US" sz="3600" dirty="0">
              <a:solidFill>
                <a:srgbClr val="FFFF00"/>
              </a:solidFill>
              <a:latin typeface="Times New Roman" pitchFamily="18" charset="0"/>
            </a:endParaRPr>
          </a:p>
        </p:txBody>
      </p:sp>
      <p:sp>
        <p:nvSpPr>
          <p:cNvPr id="133123" name="Text Box 3"/>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133125" name="Text Box 5"/>
          <p:cNvSpPr txBox="1">
            <a:spLocks noChangeArrowheads="1"/>
          </p:cNvSpPr>
          <p:nvPr/>
        </p:nvSpPr>
        <p:spPr bwMode="auto">
          <a:xfrm>
            <a:off x="6629400" y="2286000"/>
            <a:ext cx="1905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*24</a:t>
            </a:r>
          </a:p>
        </p:txBody>
      </p:sp>
      <p:pic>
        <p:nvPicPr>
          <p:cNvPr id="6146" name="Picture 2" descr="Image result for Guardians of the galaxy space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02855"/>
            <a:ext cx="8670925" cy="5517932"/>
          </a:xfrm>
          <a:prstGeom prst="rect">
            <a:avLst/>
          </a:prstGeom>
          <a:noFill/>
          <a:ln>
            <a:solidFill>
              <a:srgbClr val="C00000"/>
            </a:solid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3695700" y="4114800"/>
            <a:ext cx="1676400" cy="7620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958556" y="151656"/>
            <a:ext cx="1880644" cy="1446550"/>
          </a:xfrm>
          <a:prstGeom prst="rect">
            <a:avLst/>
          </a:prstGeom>
          <a:noFill/>
        </p:spPr>
        <p:txBody>
          <a:bodyPr wrap="none" lIns="91440" tIns="45720" rIns="91440" bIns="45720">
            <a:spAutoFit/>
          </a:bodyPr>
          <a:lstStyle/>
          <a:p>
            <a:pPr algn="ctr"/>
            <a:r>
              <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Grp="1" noChangeArrowheads="1"/>
          </p:cNvSpPr>
          <p:nvPr>
            <p:ph type="body" idx="1"/>
          </p:nvPr>
        </p:nvSpPr>
        <p:spPr>
          <a:xfrm>
            <a:off x="457200" y="304800"/>
            <a:ext cx="8229600" cy="5821363"/>
          </a:xfrm>
        </p:spPr>
        <p:txBody>
          <a:bodyPr/>
          <a:lstStyle/>
          <a:p>
            <a:pPr eaLnBrk="1" hangingPunct="1"/>
            <a:r>
              <a:rPr lang="en-US" dirty="0">
                <a:solidFill>
                  <a:srgbClr val="FFCC99"/>
                </a:solidFill>
              </a:rPr>
              <a:t>Which two should be switched between Earth and Venus?</a:t>
            </a:r>
            <a:endParaRPr lang="en-US" dirty="0">
              <a:solidFill>
                <a:srgbClr val="FFFFCC"/>
              </a:solidFill>
            </a:endParaRPr>
          </a:p>
        </p:txBody>
      </p:sp>
      <p:sp>
        <p:nvSpPr>
          <p:cNvPr id="261124"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rPr>
              <a:t>Copyright © 2010 Ryan P. Murphy</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105400"/>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335992"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20" name="Oval 19"/>
          <p:cNvSpPr/>
          <p:nvPr/>
        </p:nvSpPr>
        <p:spPr bwMode="auto">
          <a:xfrm>
            <a:off x="3640151"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3" name="Rectangle 2"/>
          <p:cNvSpPr/>
          <p:nvPr/>
        </p:nvSpPr>
        <p:spPr>
          <a:xfrm rot="19876442">
            <a:off x="1589744" y="2329355"/>
            <a:ext cx="1598515" cy="584775"/>
          </a:xfrm>
          <a:prstGeom prst="rect">
            <a:avLst/>
          </a:prstGeom>
          <a:noFill/>
        </p:spPr>
        <p:txBody>
          <a:bodyPr wrap="none" lIns="91440" tIns="45720" rIns="91440" bIns="45720">
            <a:prstTxWarp prst="textArchUp">
              <a:avLst/>
            </a:prstTxWarp>
            <a:spAutoFit/>
          </a:bodyPr>
          <a:lstStyle/>
          <a:p>
            <a:pPr algn="ctr"/>
            <a:r>
              <a:rPr lang="en-US" sz="9600" b="1" dirty="0">
                <a:ln w="17780" cmpd="sng">
                  <a:solidFill>
                    <a:srgbClr val="000000"/>
                  </a:solidFill>
                  <a:prstDash val="solid"/>
                  <a:miter lim="800000"/>
                </a:ln>
                <a:solidFill>
                  <a:srgbClr val="FFCC99"/>
                </a:solidFill>
                <a:effectLst>
                  <a:outerShdw blurRad="50800" dist="38100" dir="18900000" algn="bl" rotWithShape="0">
                    <a:prstClr val="black">
                      <a:alpha val="40000"/>
                    </a:prstClr>
                  </a:outerShdw>
                </a:effectLst>
              </a:rPr>
              <a:t>Venus</a:t>
            </a:r>
          </a:p>
        </p:txBody>
      </p:sp>
      <p:sp>
        <p:nvSpPr>
          <p:cNvPr id="8" name="Rectangle 7"/>
          <p:cNvSpPr/>
          <p:nvPr/>
        </p:nvSpPr>
        <p:spPr>
          <a:xfrm rot="1167496">
            <a:off x="5991314" y="2338956"/>
            <a:ext cx="2274983" cy="923330"/>
          </a:xfrm>
          <a:prstGeom prst="rect">
            <a:avLst/>
          </a:prstGeom>
          <a:noFill/>
        </p:spPr>
        <p:txBody>
          <a:bodyPr wrap="none" lIns="91440" tIns="45720" rIns="91440" bIns="45720">
            <a:prstTxWarp prst="textArchUp">
              <a:avLst/>
            </a:prstTxWarp>
            <a:spAutoFit/>
          </a:bodyPr>
          <a:lstStyle/>
          <a:p>
            <a:pPr algn="ctr"/>
            <a:r>
              <a:rPr lang="en-US" sz="6000" b="1"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rPr>
              <a:t>Earth</a:t>
            </a:r>
          </a:p>
        </p:txBody>
      </p:sp>
      <p:sp>
        <p:nvSpPr>
          <p:cNvPr id="12" name="Rectangle 11"/>
          <p:cNvSpPr/>
          <p:nvPr/>
        </p:nvSpPr>
        <p:spPr>
          <a:xfrm>
            <a:off x="4114800" y="2960734"/>
            <a:ext cx="1402948"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Similar</a:t>
            </a:r>
          </a:p>
        </p:txBody>
      </p:sp>
      <p:sp>
        <p:nvSpPr>
          <p:cNvPr id="13" name="Rectangle 12"/>
          <p:cNvSpPr/>
          <p:nvPr/>
        </p:nvSpPr>
        <p:spPr>
          <a:xfrm>
            <a:off x="1913396" y="2960733"/>
            <a:ext cx="1726755"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14" name="Rectangle 13"/>
          <p:cNvSpPr/>
          <p:nvPr/>
        </p:nvSpPr>
        <p:spPr>
          <a:xfrm>
            <a:off x="5946909" y="3031453"/>
            <a:ext cx="1726755"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4" name="TextBox 3"/>
          <p:cNvSpPr txBox="1"/>
          <p:nvPr/>
        </p:nvSpPr>
        <p:spPr>
          <a:xfrm>
            <a:off x="3808510" y="3426479"/>
            <a:ext cx="2093982" cy="2062103"/>
          </a:xfrm>
          <a:prstGeom prst="rect">
            <a:avLst/>
          </a:prstGeom>
          <a:noFill/>
        </p:spPr>
        <p:txBody>
          <a:bodyPr wrap="square" rtlCol="0">
            <a:spAutoFit/>
          </a:bodyPr>
          <a:lstStyle/>
          <a:p>
            <a:r>
              <a:rPr lang="en-US" sz="1600" dirty="0">
                <a:solidFill>
                  <a:srgbClr val="000000"/>
                </a:solidFill>
              </a:rPr>
              <a:t>Similar sizes, densities, gravity, and both have core and mantle.</a:t>
            </a:r>
          </a:p>
          <a:p>
            <a:r>
              <a:rPr lang="en-US" sz="1600" dirty="0">
                <a:solidFill>
                  <a:srgbClr val="000000"/>
                </a:solidFill>
              </a:rPr>
              <a:t> They are near each other and have similar compositions</a:t>
            </a:r>
          </a:p>
        </p:txBody>
      </p:sp>
      <p:sp>
        <p:nvSpPr>
          <p:cNvPr id="5" name="TextBox 4"/>
          <p:cNvSpPr txBox="1"/>
          <p:nvPr/>
        </p:nvSpPr>
        <p:spPr>
          <a:xfrm>
            <a:off x="5981700" y="3456335"/>
            <a:ext cx="1828800" cy="369332"/>
          </a:xfrm>
          <a:prstGeom prst="rect">
            <a:avLst/>
          </a:prstGeom>
          <a:noFill/>
        </p:spPr>
        <p:txBody>
          <a:bodyPr wrap="square" rtlCol="0">
            <a:spAutoFit/>
          </a:bodyPr>
          <a:lstStyle/>
          <a:p>
            <a:r>
              <a:rPr lang="en-US" dirty="0">
                <a:solidFill>
                  <a:srgbClr val="000000"/>
                </a:solidFill>
              </a:rPr>
              <a:t>Retrograde</a:t>
            </a:r>
          </a:p>
        </p:txBody>
      </p:sp>
      <p:sp>
        <p:nvSpPr>
          <p:cNvPr id="6" name="TextBox 5"/>
          <p:cNvSpPr txBox="1"/>
          <p:nvPr/>
        </p:nvSpPr>
        <p:spPr>
          <a:xfrm>
            <a:off x="1791768" y="3454223"/>
            <a:ext cx="1811351" cy="369332"/>
          </a:xfrm>
          <a:prstGeom prst="rect">
            <a:avLst/>
          </a:prstGeom>
          <a:noFill/>
        </p:spPr>
        <p:txBody>
          <a:bodyPr wrap="square" rtlCol="0">
            <a:spAutoFit/>
          </a:bodyPr>
          <a:lstStyle/>
          <a:p>
            <a:r>
              <a:rPr lang="en-US" dirty="0">
                <a:solidFill>
                  <a:srgbClr val="000000"/>
                </a:solidFill>
              </a:rPr>
              <a:t>Prograde</a:t>
            </a:r>
          </a:p>
        </p:txBody>
      </p:sp>
      <p:sp>
        <p:nvSpPr>
          <p:cNvPr id="7" name="TextBox 6"/>
          <p:cNvSpPr txBox="1"/>
          <p:nvPr/>
        </p:nvSpPr>
        <p:spPr>
          <a:xfrm>
            <a:off x="1512687" y="3919835"/>
            <a:ext cx="2260928" cy="923330"/>
          </a:xfrm>
          <a:prstGeom prst="rect">
            <a:avLst/>
          </a:prstGeom>
          <a:noFill/>
        </p:spPr>
        <p:txBody>
          <a:bodyPr wrap="square" rtlCol="0">
            <a:spAutoFit/>
          </a:bodyPr>
          <a:lstStyle/>
          <a:p>
            <a:r>
              <a:rPr lang="en-US" dirty="0">
                <a:solidFill>
                  <a:srgbClr val="000000"/>
                </a:solidFill>
              </a:rPr>
              <a:t>90 times earth’s atmospheric pressure </a:t>
            </a:r>
            <a:r>
              <a:rPr lang="en-US" dirty="0">
                <a:solidFill>
                  <a:srgbClr val="000000"/>
                </a:solidFill>
                <a:sym typeface="Wingdings" panose="05000000000000000000" pitchFamily="2" charset="2"/>
              </a:rPr>
              <a:t></a:t>
            </a:r>
            <a:endParaRPr lang="en-US" dirty="0">
              <a:solidFill>
                <a:srgbClr val="000000"/>
              </a:solidFill>
            </a:endParaRPr>
          </a:p>
        </p:txBody>
      </p:sp>
      <p:sp>
        <p:nvSpPr>
          <p:cNvPr id="11" name="TextBox 10"/>
          <p:cNvSpPr txBox="1"/>
          <p:nvPr/>
        </p:nvSpPr>
        <p:spPr>
          <a:xfrm>
            <a:off x="6097654" y="3897758"/>
            <a:ext cx="1979546" cy="830997"/>
          </a:xfrm>
          <a:prstGeom prst="rect">
            <a:avLst/>
          </a:prstGeom>
          <a:noFill/>
        </p:spPr>
        <p:txBody>
          <a:bodyPr wrap="square" rtlCol="0">
            <a:spAutoFit/>
          </a:bodyPr>
          <a:lstStyle/>
          <a:p>
            <a:r>
              <a:rPr lang="en-US" sz="1600" dirty="0">
                <a:solidFill>
                  <a:srgbClr val="000000"/>
                </a:solidFill>
              </a:rPr>
              <a:t>Friendly atmospheric pressure </a:t>
            </a:r>
            <a:r>
              <a:rPr lang="en-US" sz="1600" dirty="0">
                <a:solidFill>
                  <a:srgbClr val="000000"/>
                </a:solidFill>
                <a:sym typeface="Wingdings" panose="05000000000000000000" pitchFamily="2" charset="2"/>
              </a:rPr>
              <a:t></a:t>
            </a:r>
            <a:endParaRPr lang="en-US" sz="1600" dirty="0">
              <a:solidFill>
                <a:srgbClr val="000000"/>
              </a:solidFill>
            </a:endParaRPr>
          </a:p>
        </p:txBody>
      </p:sp>
      <p:sp>
        <p:nvSpPr>
          <p:cNvPr id="16" name="TextBox 15"/>
          <p:cNvSpPr txBox="1"/>
          <p:nvPr/>
        </p:nvSpPr>
        <p:spPr>
          <a:xfrm>
            <a:off x="5902492" y="4728755"/>
            <a:ext cx="2206491" cy="646331"/>
          </a:xfrm>
          <a:prstGeom prst="rect">
            <a:avLst/>
          </a:prstGeom>
          <a:noFill/>
        </p:spPr>
        <p:txBody>
          <a:bodyPr wrap="square" rtlCol="0">
            <a:spAutoFit/>
          </a:bodyPr>
          <a:lstStyle/>
          <a:p>
            <a:r>
              <a:rPr lang="en-US" dirty="0">
                <a:solidFill>
                  <a:srgbClr val="000000"/>
                </a:solidFill>
              </a:rPr>
              <a:t>Average temp 14 Celsius</a:t>
            </a:r>
          </a:p>
        </p:txBody>
      </p:sp>
      <p:sp>
        <p:nvSpPr>
          <p:cNvPr id="17" name="TextBox 16"/>
          <p:cNvSpPr txBox="1"/>
          <p:nvPr/>
        </p:nvSpPr>
        <p:spPr>
          <a:xfrm>
            <a:off x="1883672" y="4835249"/>
            <a:ext cx="1889943" cy="923330"/>
          </a:xfrm>
          <a:prstGeom prst="rect">
            <a:avLst/>
          </a:prstGeom>
          <a:noFill/>
        </p:spPr>
        <p:txBody>
          <a:bodyPr wrap="square" rtlCol="0">
            <a:spAutoFit/>
          </a:bodyPr>
          <a:lstStyle/>
          <a:p>
            <a:r>
              <a:rPr lang="en-US" dirty="0">
                <a:solidFill>
                  <a:srgbClr val="000000"/>
                </a:solidFill>
              </a:rPr>
              <a:t>Average temp 462 degrees Celsius</a:t>
            </a:r>
          </a:p>
        </p:txBody>
      </p:sp>
      <p:sp>
        <p:nvSpPr>
          <p:cNvPr id="19" name="TextBox 18"/>
          <p:cNvSpPr txBox="1"/>
          <p:nvPr/>
        </p:nvSpPr>
        <p:spPr>
          <a:xfrm>
            <a:off x="5517035" y="5384336"/>
            <a:ext cx="2133600" cy="830997"/>
          </a:xfrm>
          <a:prstGeom prst="rect">
            <a:avLst/>
          </a:prstGeom>
          <a:noFill/>
        </p:spPr>
        <p:txBody>
          <a:bodyPr wrap="square" rtlCol="0">
            <a:spAutoFit/>
          </a:bodyPr>
          <a:lstStyle/>
          <a:p>
            <a:r>
              <a:rPr lang="en-US" sz="1600" dirty="0">
                <a:solidFill>
                  <a:srgbClr val="000000"/>
                </a:solidFill>
              </a:rPr>
              <a:t>Nitrogen and oxygen atmosphere</a:t>
            </a:r>
          </a:p>
        </p:txBody>
      </p:sp>
      <p:sp>
        <p:nvSpPr>
          <p:cNvPr id="21" name="TextBox 20"/>
          <p:cNvSpPr txBox="1"/>
          <p:nvPr/>
        </p:nvSpPr>
        <p:spPr>
          <a:xfrm>
            <a:off x="2643151" y="5637817"/>
            <a:ext cx="2078728" cy="584775"/>
          </a:xfrm>
          <a:prstGeom prst="rect">
            <a:avLst/>
          </a:prstGeom>
          <a:noFill/>
        </p:spPr>
        <p:txBody>
          <a:bodyPr wrap="square" rtlCol="0">
            <a:spAutoFit/>
          </a:bodyPr>
          <a:lstStyle/>
          <a:p>
            <a:r>
              <a:rPr lang="en-US" sz="1600" dirty="0">
                <a:solidFill>
                  <a:srgbClr val="000000"/>
                </a:solidFill>
              </a:rPr>
              <a:t>Carbon dioxide atmosphere</a:t>
            </a:r>
          </a:p>
        </p:txBody>
      </p:sp>
      <p:sp>
        <p:nvSpPr>
          <p:cNvPr id="23" name="Oval 22"/>
          <p:cNvSpPr/>
          <p:nvPr/>
        </p:nvSpPr>
        <p:spPr bwMode="auto">
          <a:xfrm>
            <a:off x="1335992" y="2448370"/>
            <a:ext cx="4662443" cy="3886200"/>
          </a:xfrm>
          <a:prstGeom prst="ellipse">
            <a:avLst/>
          </a:prstGeom>
          <a:solidFill>
            <a:srgbClr val="FFC000">
              <a:alpha val="29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24" name="Oval 23"/>
          <p:cNvSpPr/>
          <p:nvPr/>
        </p:nvSpPr>
        <p:spPr bwMode="auto">
          <a:xfrm>
            <a:off x="3606680" y="2448370"/>
            <a:ext cx="4662443" cy="3886200"/>
          </a:xfrm>
          <a:prstGeom prst="ellipse">
            <a:avLst/>
          </a:prstGeom>
          <a:solidFill>
            <a:schemeClr val="accent1">
              <a:lumMod val="60000"/>
              <a:lumOff val="40000"/>
              <a:alpha val="29000"/>
            </a:scheme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9" name="Rectangle 8"/>
          <p:cNvSpPr/>
          <p:nvPr/>
        </p:nvSpPr>
        <p:spPr>
          <a:xfrm>
            <a:off x="8041105" y="371498"/>
            <a:ext cx="869149" cy="1569660"/>
          </a:xfrm>
          <a:prstGeom prst="rect">
            <a:avLst/>
          </a:prstGeom>
          <a:noFill/>
        </p:spPr>
        <p:txBody>
          <a:bodyPr wrap="none" lIns="91440" tIns="45720" rIns="91440" bIns="45720">
            <a:spAutoFit/>
          </a:bodyPr>
          <a:lstStyle/>
          <a:p>
            <a:pPr algn="ctr"/>
            <a:r>
              <a:rPr lang="en-US" sz="9600" b="1" dirty="0">
                <a:ln w="9525">
                  <a:solidFill>
                    <a:srgbClr val="000000"/>
                  </a:solidFill>
                  <a:prstDash val="solid"/>
                </a:ln>
                <a:solidFill>
                  <a:srgbClr val="FFFFFF"/>
                </a:solidFill>
                <a:effectLst>
                  <a:outerShdw blurRad="12700" dist="38100" dir="2700000" algn="tl" rotWithShape="0">
                    <a:srgbClr val="000000">
                      <a:lumMod val="50000"/>
                    </a:srgbClr>
                  </a:outerShdw>
                </a:effectLst>
              </a:rPr>
              <a:t>6</a:t>
            </a:r>
          </a:p>
        </p:txBody>
      </p:sp>
    </p:spTree>
    <p:extLst>
      <p:ext uri="{BB962C8B-B14F-4D97-AF65-F5344CB8AC3E}">
        <p14:creationId xmlns:p14="http://schemas.microsoft.com/office/powerpoint/2010/main" val="2717983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28600" y="2286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movie hero?</a:t>
            </a:r>
            <a:endParaRPr lang="en-US" sz="3600" dirty="0">
              <a:solidFill>
                <a:srgbClr val="FFFF00"/>
              </a:solidFill>
              <a:latin typeface="Times New Roman" pitchFamily="18" charset="0"/>
            </a:endParaRPr>
          </a:p>
        </p:txBody>
      </p:sp>
      <p:sp>
        <p:nvSpPr>
          <p:cNvPr id="133123" name="Text Box 3"/>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Verdana" pitchFamily="34" charset="0"/>
              </a:rPr>
              <a:t>Copyright © 2024 SlideSpark .LLC</a:t>
            </a:r>
            <a:endParaRPr lang="en-US" dirty="0"/>
          </a:p>
        </p:txBody>
      </p:sp>
      <p:sp>
        <p:nvSpPr>
          <p:cNvPr id="133125" name="Text Box 5"/>
          <p:cNvSpPr txBox="1">
            <a:spLocks noChangeArrowheads="1"/>
          </p:cNvSpPr>
          <p:nvPr/>
        </p:nvSpPr>
        <p:spPr bwMode="auto">
          <a:xfrm>
            <a:off x="6629400" y="2286000"/>
            <a:ext cx="1905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*24</a:t>
            </a:r>
          </a:p>
        </p:txBody>
      </p:sp>
      <p:pic>
        <p:nvPicPr>
          <p:cNvPr id="6146" name="Picture 2" descr="Image result for Guardians of the galaxy space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02855"/>
            <a:ext cx="8670925" cy="5517932"/>
          </a:xfrm>
          <a:prstGeom prst="rect">
            <a:avLst/>
          </a:prstGeom>
          <a:noFill/>
          <a:ln>
            <a:solidFill>
              <a:srgbClr val="C00000"/>
            </a:solid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3695700" y="4114800"/>
            <a:ext cx="1676400" cy="7620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958556" y="151656"/>
            <a:ext cx="1880644" cy="1446550"/>
          </a:xfrm>
          <a:prstGeom prst="rect">
            <a:avLst/>
          </a:prstGeom>
          <a:noFill/>
        </p:spPr>
        <p:txBody>
          <a:bodyPr wrap="none" lIns="91440" tIns="45720" rIns="91440" bIns="45720">
            <a:spAutoFit/>
          </a:bodyPr>
          <a:lstStyle/>
          <a:p>
            <a:pPr algn="ctr"/>
            <a:r>
              <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
        <p:nvSpPr>
          <p:cNvPr id="4" name="Rectangle 3"/>
          <p:cNvSpPr/>
          <p:nvPr/>
        </p:nvSpPr>
        <p:spPr>
          <a:xfrm>
            <a:off x="542248" y="1110071"/>
            <a:ext cx="5782352" cy="1569660"/>
          </a:xfrm>
          <a:prstGeom prst="rect">
            <a:avLst/>
          </a:prstGeom>
          <a:noFill/>
        </p:spPr>
        <p:txBody>
          <a:bodyPr wrap="none" lIns="91440" tIns="45720" rIns="91440" bIns="45720">
            <a:spAutoFit/>
          </a:bodyPr>
          <a:lstStyle/>
          <a:p>
            <a:pPr algn="ctr"/>
            <a:r>
              <a:rPr lang="en-US" sz="9600" b="1" cap="none" spc="50" dirty="0">
                <a:ln w="12700" cmpd="sng">
                  <a:solidFill>
                    <a:schemeClr val="accent6">
                      <a:satMod val="120000"/>
                      <a:shade val="80000"/>
                    </a:schemeClr>
                  </a:solidFill>
                  <a:prstDash val="solid"/>
                </a:ln>
                <a:solidFill>
                  <a:schemeClr val="accent6">
                    <a:tint val="1000"/>
                  </a:schemeClr>
                </a:solidFill>
                <a:effectLst>
                  <a:glow rad="228600">
                    <a:schemeClr val="accent4">
                      <a:satMod val="175000"/>
                      <a:alpha val="40000"/>
                    </a:schemeClr>
                  </a:glow>
                </a:effectLst>
              </a:rPr>
              <a:t>Star-Lord</a:t>
            </a:r>
          </a:p>
        </p:txBody>
      </p:sp>
      <p:pic>
        <p:nvPicPr>
          <p:cNvPr id="7170" name="Picture 2" descr="Image result for Star L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796" y="1509415"/>
            <a:ext cx="2381250" cy="23812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7329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457200" y="228600"/>
            <a:ext cx="8001000" cy="5897563"/>
          </a:xfrm>
        </p:spPr>
        <p:txBody>
          <a:bodyPr/>
          <a:lstStyle/>
          <a:p>
            <a:pPr eaLnBrk="1" hangingPunct="1"/>
            <a:r>
              <a:rPr lang="en-US" dirty="0"/>
              <a:t>Name this movie? </a:t>
            </a:r>
          </a:p>
        </p:txBody>
      </p:sp>
      <p:pic>
        <p:nvPicPr>
          <p:cNvPr id="1026" name="Picture 2" descr="Image result for space ship Wall 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26058"/>
            <a:ext cx="8686800" cy="4231742"/>
          </a:xfrm>
          <a:prstGeom prst="roundRect">
            <a:avLst>
              <a:gd name="adj" fmla="val 8594"/>
            </a:avLst>
          </a:prstGeom>
          <a:solidFill>
            <a:srgbClr val="FFFFFF">
              <a:shade val="85000"/>
            </a:srgbClr>
          </a:solidFill>
          <a:ln>
            <a:noFill/>
          </a:ln>
          <a:effectLst>
            <a:glow rad="190500">
              <a:schemeClr val="accent5">
                <a:satMod val="175000"/>
              </a:schemeClr>
            </a:glow>
            <a:reflection blurRad="12700" stA="38000" endPos="28000" dist="5000" dir="5400000" sy="-100000" algn="bl" rotWithShape="0"/>
          </a:effectLst>
        </p:spPr>
      </p:pic>
      <p:sp>
        <p:nvSpPr>
          <p:cNvPr id="2" name="Rounded Rectangle 1"/>
          <p:cNvSpPr/>
          <p:nvPr/>
        </p:nvSpPr>
        <p:spPr>
          <a:xfrm>
            <a:off x="3962400" y="2590800"/>
            <a:ext cx="1600200" cy="202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7615787" y="102728"/>
            <a:ext cx="122341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cxnSp>
        <p:nvCxnSpPr>
          <p:cNvPr id="5" name="Straight Connector 4"/>
          <p:cNvCxnSpPr/>
          <p:nvPr/>
        </p:nvCxnSpPr>
        <p:spPr>
          <a:xfrm flipH="1">
            <a:off x="-228600" y="4191000"/>
            <a:ext cx="4191000" cy="2362200"/>
          </a:xfrm>
          <a:prstGeom prst="line">
            <a:avLst/>
          </a:prstGeom>
          <a:ln w="57150">
            <a:solidFill>
              <a:schemeClr val="accent3"/>
            </a:solidFill>
          </a:ln>
          <a:effectLst>
            <a:glow rad="228600">
              <a:schemeClr val="accent1">
                <a:satMod val="175000"/>
                <a:alpha val="77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86600" y="4724400"/>
            <a:ext cx="990600" cy="2438400"/>
          </a:xfrm>
          <a:prstGeom prst="line">
            <a:avLst/>
          </a:prstGeom>
          <a:ln w="57150">
            <a:solidFill>
              <a:schemeClr val="accent3"/>
            </a:solidFill>
          </a:ln>
          <a:effectLst>
            <a:glow rad="228600">
              <a:schemeClr val="accent1">
                <a:satMod val="175000"/>
                <a:alpha val="77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6277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457200" y="228600"/>
            <a:ext cx="8001000" cy="5897563"/>
          </a:xfrm>
        </p:spPr>
        <p:txBody>
          <a:bodyPr/>
          <a:lstStyle/>
          <a:p>
            <a:pPr eaLnBrk="1" hangingPunct="1"/>
            <a:r>
              <a:rPr lang="en-US" dirty="0"/>
              <a:t>Name this movie? </a:t>
            </a:r>
          </a:p>
        </p:txBody>
      </p:sp>
      <p:pic>
        <p:nvPicPr>
          <p:cNvPr id="1026" name="Picture 2" descr="Image result for space ship Wall 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26058"/>
            <a:ext cx="8686800" cy="4231742"/>
          </a:xfrm>
          <a:prstGeom prst="roundRect">
            <a:avLst>
              <a:gd name="adj" fmla="val 8594"/>
            </a:avLst>
          </a:prstGeom>
          <a:solidFill>
            <a:srgbClr val="FFFFFF">
              <a:shade val="85000"/>
            </a:srgbClr>
          </a:solidFill>
          <a:ln>
            <a:noFill/>
          </a:ln>
          <a:effectLst>
            <a:glow rad="190500">
              <a:schemeClr val="accent5">
                <a:satMod val="175000"/>
              </a:schemeClr>
            </a:glow>
            <a:reflection blurRad="12700" stA="38000" endPos="28000" dist="5000" dir="5400000" sy="-100000" algn="bl" rotWithShape="0"/>
          </a:effectLst>
        </p:spPr>
      </p:pic>
      <p:sp>
        <p:nvSpPr>
          <p:cNvPr id="3" name="Rectangle 2"/>
          <p:cNvSpPr/>
          <p:nvPr/>
        </p:nvSpPr>
        <p:spPr>
          <a:xfrm>
            <a:off x="7615787" y="102728"/>
            <a:ext cx="122341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cxnSp>
        <p:nvCxnSpPr>
          <p:cNvPr id="5" name="Straight Connector 4"/>
          <p:cNvCxnSpPr/>
          <p:nvPr/>
        </p:nvCxnSpPr>
        <p:spPr>
          <a:xfrm flipH="1">
            <a:off x="-228600" y="4191000"/>
            <a:ext cx="4191000" cy="2362200"/>
          </a:xfrm>
          <a:prstGeom prst="line">
            <a:avLst/>
          </a:prstGeom>
          <a:ln w="57150">
            <a:solidFill>
              <a:schemeClr val="accent3"/>
            </a:solidFill>
          </a:ln>
          <a:effectLst>
            <a:glow rad="228600">
              <a:schemeClr val="accent1">
                <a:satMod val="175000"/>
                <a:alpha val="77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86600" y="4724400"/>
            <a:ext cx="990600" cy="2438400"/>
          </a:xfrm>
          <a:prstGeom prst="line">
            <a:avLst/>
          </a:prstGeom>
          <a:ln w="57150">
            <a:solidFill>
              <a:schemeClr val="accent3"/>
            </a:solidFill>
          </a:ln>
          <a:effectLst>
            <a:glow rad="228600">
              <a:schemeClr val="accent1">
                <a:satMod val="175000"/>
                <a:alpha val="77000"/>
              </a:schemeClr>
            </a:glow>
          </a:effectLst>
        </p:spPr>
        <p:style>
          <a:lnRef idx="1">
            <a:schemeClr val="accent1"/>
          </a:lnRef>
          <a:fillRef idx="0">
            <a:schemeClr val="accent1"/>
          </a:fillRef>
          <a:effectRef idx="0">
            <a:schemeClr val="accent1"/>
          </a:effectRef>
          <a:fontRef idx="minor">
            <a:schemeClr val="tx1"/>
          </a:fontRef>
        </p:style>
      </p:cxnSp>
      <p:pic>
        <p:nvPicPr>
          <p:cNvPr id="9" name="Picture 4" descr="Image result for Wall 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09861"/>
            <a:ext cx="3276600" cy="3843339"/>
          </a:xfrm>
          <a:prstGeom prst="rect">
            <a:avLst/>
          </a:prstGeom>
          <a:noFill/>
          <a:ln>
            <a:solidFill>
              <a:schemeClr val="accent3"/>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325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rgbClr val="FFFFFF"/>
                </a:solidFill>
                <a:latin typeface="Verdana" pitchFamily="34" charset="0"/>
              </a:rPr>
              <a:t>Copyright © 2024 SlideSpark .LLC</a:t>
            </a:r>
            <a:endParaRPr lang="en-US" dirty="0">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solidFill>
            <a:schemeClr val="accent6">
              <a:lumMod val="60000"/>
              <a:lumOff val="4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FFFFFF"/>
                </a:solidFill>
              </a:rPr>
              <a:t>FINAL QUESTION ______________</a:t>
            </a:r>
          </a:p>
        </p:txBody>
      </p:sp>
    </p:spTree>
    <p:extLst>
      <p:ext uri="{BB962C8B-B14F-4D97-AF65-F5344CB8AC3E}">
        <p14:creationId xmlns:p14="http://schemas.microsoft.com/office/powerpoint/2010/main" val="42520977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endParaRPr lang="en-US"/>
          </a:p>
        </p:txBody>
      </p:sp>
      <p:pic>
        <p:nvPicPr>
          <p:cNvPr id="1372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37220" name="AutoShape 4"/>
          <p:cNvSpPr>
            <a:spLocks noChangeArrowheads="1"/>
          </p:cNvSpPr>
          <p:nvPr/>
        </p:nvSpPr>
        <p:spPr bwMode="auto">
          <a:xfrm>
            <a:off x="3200400" y="1799492"/>
            <a:ext cx="2438400" cy="1600200"/>
          </a:xfrm>
          <a:prstGeom prst="wedgeRoundRectCallout">
            <a:avLst>
              <a:gd name="adj1" fmla="val 67838"/>
              <a:gd name="adj2" fmla="val 41731"/>
              <a:gd name="adj3" fmla="val 16667"/>
            </a:avLst>
          </a:prstGeom>
          <a:solidFill>
            <a:schemeClr val="bg1"/>
          </a:solidFill>
          <a:ln w="28575">
            <a:solidFill>
              <a:schemeClr val="tx1"/>
            </a:solidFill>
            <a:miter lim="800000"/>
            <a:headEnd/>
            <a:tailEnd/>
          </a:ln>
        </p:spPr>
        <p:txBody>
          <a:bodyPr/>
          <a:lstStyle/>
          <a:p>
            <a:pPr algn="ctr"/>
            <a:r>
              <a:rPr lang="en-US" sz="2400" dirty="0"/>
              <a:t>“This was a 5 point wager question.”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sz="half" idx="1"/>
          </p:nvPr>
        </p:nvSpPr>
        <p:spPr>
          <a:xfrm>
            <a:off x="457200" y="228600"/>
            <a:ext cx="8153400" cy="5897563"/>
          </a:xfrm>
          <a:ln>
            <a:solidFill>
              <a:schemeClr val="tx1"/>
            </a:solidFill>
            <a:miter lim="800000"/>
            <a:headEnd/>
            <a:tailEnd/>
          </a:ln>
        </p:spPr>
        <p:txBody>
          <a:bodyPr/>
          <a:lstStyle/>
          <a:p>
            <a:pPr eaLnBrk="1" hangingPunct="1"/>
            <a:r>
              <a:rPr lang="en-US" dirty="0">
                <a:solidFill>
                  <a:srgbClr val="CC6600"/>
                </a:solidFill>
              </a:rPr>
              <a:t>What are the names of these two moons on Mars?</a:t>
            </a:r>
          </a:p>
        </p:txBody>
      </p:sp>
      <p:pic>
        <p:nvPicPr>
          <p:cNvPr id="138243"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534400" cy="5133975"/>
          </a:xfrm>
          <a:noFill/>
          <a:ln>
            <a:solidFill>
              <a:srgbClr val="FF9900"/>
            </a:solidFill>
            <a:miter lim="800000"/>
            <a:headEnd/>
            <a:tailEnd/>
          </a:ln>
        </p:spPr>
      </p:pic>
      <p:sp>
        <p:nvSpPr>
          <p:cNvPr id="138244" name="WordArt 7"/>
          <p:cNvSpPr>
            <a:spLocks noChangeArrowheads="1" noChangeShapeType="1" noTextEdit="1"/>
          </p:cNvSpPr>
          <p:nvPr/>
        </p:nvSpPr>
        <p:spPr bwMode="auto">
          <a:xfrm>
            <a:off x="1143000" y="3581400"/>
            <a:ext cx="1524000" cy="15621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38245" name="WordArt 8"/>
          <p:cNvSpPr>
            <a:spLocks noChangeArrowheads="1" noChangeShapeType="1" noTextEdit="1"/>
          </p:cNvSpPr>
          <p:nvPr/>
        </p:nvSpPr>
        <p:spPr bwMode="auto">
          <a:xfrm>
            <a:off x="5943600" y="3581400"/>
            <a:ext cx="1447800" cy="16383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pic>
        <p:nvPicPr>
          <p:cNvPr id="2" name="Picture 1">
            <a:extLst>
              <a:ext uri="{FF2B5EF4-FFF2-40B4-BE49-F238E27FC236}">
                <a16:creationId xmlns:a16="http://schemas.microsoft.com/office/drawing/2014/main" id="{7EC6D983-B58C-681E-3710-39B7A0FD24DA}"/>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sz="half" idx="1"/>
          </p:nvPr>
        </p:nvSpPr>
        <p:spPr>
          <a:xfrm>
            <a:off x="457200" y="228600"/>
            <a:ext cx="8153400" cy="5897563"/>
          </a:xfrm>
          <a:ln>
            <a:solidFill>
              <a:schemeClr val="tx1"/>
            </a:solidFill>
            <a:miter lim="800000"/>
            <a:headEnd/>
            <a:tailEnd/>
          </a:ln>
        </p:spPr>
        <p:txBody>
          <a:bodyPr/>
          <a:lstStyle/>
          <a:p>
            <a:pPr eaLnBrk="1" hangingPunct="1"/>
            <a:r>
              <a:rPr lang="en-US" dirty="0">
                <a:solidFill>
                  <a:srgbClr val="CC6600"/>
                </a:solidFill>
              </a:rPr>
              <a:t>What are the names of these two moons on Mars?</a:t>
            </a:r>
          </a:p>
        </p:txBody>
      </p:sp>
      <p:pic>
        <p:nvPicPr>
          <p:cNvPr id="13926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534400" cy="5133975"/>
          </a:xfrm>
          <a:noFill/>
          <a:ln>
            <a:solidFill>
              <a:srgbClr val="FF9900"/>
            </a:solidFill>
            <a:miter lim="800000"/>
            <a:headEnd/>
            <a:tailEnd/>
          </a:ln>
        </p:spPr>
      </p:pic>
      <p:sp>
        <p:nvSpPr>
          <p:cNvPr id="139268" name="WordArt 4"/>
          <p:cNvSpPr>
            <a:spLocks noChangeArrowheads="1" noChangeShapeType="1" noTextEdit="1"/>
          </p:cNvSpPr>
          <p:nvPr/>
        </p:nvSpPr>
        <p:spPr bwMode="auto">
          <a:xfrm>
            <a:off x="1143000" y="3581400"/>
            <a:ext cx="1524000" cy="15621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rgbClr val="FFCC00"/>
                </a:solidFill>
                <a:effectLst>
                  <a:outerShdw dist="45791" dir="3378596" algn="ctr" rotWithShape="0">
                    <a:srgbClr val="4D4D4D">
                      <a:alpha val="79999"/>
                    </a:srgbClr>
                  </a:outerShdw>
                </a:effectLst>
                <a:latin typeface="Arial Black"/>
              </a:rPr>
              <a:t>A</a:t>
            </a:r>
          </a:p>
        </p:txBody>
      </p:sp>
      <p:sp>
        <p:nvSpPr>
          <p:cNvPr id="139269" name="WordArt 5"/>
          <p:cNvSpPr>
            <a:spLocks noChangeArrowheads="1" noChangeShapeType="1" noTextEdit="1"/>
          </p:cNvSpPr>
          <p:nvPr/>
        </p:nvSpPr>
        <p:spPr bwMode="auto">
          <a:xfrm>
            <a:off x="5943600" y="3581400"/>
            <a:ext cx="1447800" cy="16383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pic>
        <p:nvPicPr>
          <p:cNvPr id="2" name="Picture 1">
            <a:extLst>
              <a:ext uri="{FF2B5EF4-FFF2-40B4-BE49-F238E27FC236}">
                <a16:creationId xmlns:a16="http://schemas.microsoft.com/office/drawing/2014/main" id="{F19DF04D-77BF-E2C8-DD73-82B9C8B08B5A}"/>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sz="half" idx="1"/>
          </p:nvPr>
        </p:nvSpPr>
        <p:spPr>
          <a:xfrm>
            <a:off x="457200" y="228600"/>
            <a:ext cx="8153400" cy="5897563"/>
          </a:xfrm>
          <a:ln>
            <a:solidFill>
              <a:schemeClr val="tx1"/>
            </a:solidFill>
            <a:miter lim="800000"/>
            <a:headEnd/>
            <a:tailEnd/>
          </a:ln>
        </p:spPr>
        <p:txBody>
          <a:bodyPr/>
          <a:lstStyle/>
          <a:p>
            <a:pPr eaLnBrk="1" hangingPunct="1"/>
            <a:r>
              <a:rPr lang="en-US" dirty="0">
                <a:solidFill>
                  <a:srgbClr val="CC6600"/>
                </a:solidFill>
              </a:rPr>
              <a:t>What are the names of these two moons on Mars?</a:t>
            </a:r>
          </a:p>
        </p:txBody>
      </p:sp>
      <p:pic>
        <p:nvPicPr>
          <p:cNvPr id="14029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534400" cy="5133975"/>
          </a:xfrm>
          <a:noFill/>
          <a:ln>
            <a:solidFill>
              <a:srgbClr val="FF9900"/>
            </a:solidFill>
            <a:miter lim="800000"/>
            <a:headEnd/>
            <a:tailEnd/>
          </a:ln>
        </p:spPr>
      </p:pic>
      <p:sp>
        <p:nvSpPr>
          <p:cNvPr id="140292" name="WordArt 4"/>
          <p:cNvSpPr>
            <a:spLocks noChangeArrowheads="1" noChangeShapeType="1" noTextEdit="1"/>
          </p:cNvSpPr>
          <p:nvPr/>
        </p:nvSpPr>
        <p:spPr bwMode="auto">
          <a:xfrm>
            <a:off x="1143000" y="3581400"/>
            <a:ext cx="1524000" cy="15621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chemeClr val="bg2"/>
                </a:solidFill>
                <a:effectLst>
                  <a:outerShdw dist="45791" dir="3378596" algn="ctr" rotWithShape="0">
                    <a:srgbClr val="4D4D4D">
                      <a:alpha val="79999"/>
                    </a:srgbClr>
                  </a:outerShdw>
                </a:effectLst>
                <a:latin typeface="Arial Black"/>
              </a:rPr>
              <a:t>A</a:t>
            </a:r>
          </a:p>
        </p:txBody>
      </p:sp>
      <p:sp>
        <p:nvSpPr>
          <p:cNvPr id="140293" name="WordArt 5"/>
          <p:cNvSpPr>
            <a:spLocks noChangeArrowheads="1" noChangeShapeType="1" noTextEdit="1"/>
          </p:cNvSpPr>
          <p:nvPr/>
        </p:nvSpPr>
        <p:spPr bwMode="auto">
          <a:xfrm>
            <a:off x="5943600" y="3581400"/>
            <a:ext cx="1447800" cy="16383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140294" name="WordArt 6"/>
          <p:cNvSpPr>
            <a:spLocks noChangeArrowheads="1" noChangeShapeType="1" noTextEdit="1"/>
          </p:cNvSpPr>
          <p:nvPr/>
        </p:nvSpPr>
        <p:spPr bwMode="auto">
          <a:xfrm>
            <a:off x="838200" y="2209800"/>
            <a:ext cx="1400175" cy="1285875"/>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Phobos</a:t>
            </a:r>
          </a:p>
        </p:txBody>
      </p:sp>
      <p:pic>
        <p:nvPicPr>
          <p:cNvPr id="2" name="Picture 1">
            <a:extLst>
              <a:ext uri="{FF2B5EF4-FFF2-40B4-BE49-F238E27FC236}">
                <a16:creationId xmlns:a16="http://schemas.microsoft.com/office/drawing/2014/main" id="{65291FD6-F116-610B-C34B-C69E6F84A9D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body" sz="half" idx="1"/>
          </p:nvPr>
        </p:nvSpPr>
        <p:spPr>
          <a:xfrm>
            <a:off x="457200" y="228600"/>
            <a:ext cx="8153400" cy="5897563"/>
          </a:xfrm>
          <a:ln>
            <a:solidFill>
              <a:schemeClr val="tx1"/>
            </a:solidFill>
            <a:miter lim="800000"/>
            <a:headEnd/>
            <a:tailEnd/>
          </a:ln>
        </p:spPr>
        <p:txBody>
          <a:bodyPr/>
          <a:lstStyle/>
          <a:p>
            <a:pPr eaLnBrk="1" hangingPunct="1"/>
            <a:r>
              <a:rPr lang="en-US" dirty="0">
                <a:solidFill>
                  <a:srgbClr val="CC6600"/>
                </a:solidFill>
              </a:rPr>
              <a:t>What are the names of these two moons on Mars?</a:t>
            </a:r>
          </a:p>
        </p:txBody>
      </p:sp>
      <p:pic>
        <p:nvPicPr>
          <p:cNvPr id="141315"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534400" cy="5133975"/>
          </a:xfrm>
          <a:noFill/>
          <a:ln>
            <a:solidFill>
              <a:srgbClr val="FF9900"/>
            </a:solidFill>
            <a:miter lim="800000"/>
            <a:headEnd/>
            <a:tailEnd/>
          </a:ln>
        </p:spPr>
      </p:pic>
      <p:sp>
        <p:nvSpPr>
          <p:cNvPr id="141316" name="WordArt 4"/>
          <p:cNvSpPr>
            <a:spLocks noChangeArrowheads="1" noChangeShapeType="1" noTextEdit="1"/>
          </p:cNvSpPr>
          <p:nvPr/>
        </p:nvSpPr>
        <p:spPr bwMode="auto">
          <a:xfrm>
            <a:off x="1143000" y="3581400"/>
            <a:ext cx="1524000" cy="15621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chemeClr val="bg2"/>
                </a:solidFill>
                <a:effectLst>
                  <a:outerShdw dist="45791" dir="3378596" algn="ctr" rotWithShape="0">
                    <a:srgbClr val="4D4D4D">
                      <a:alpha val="79999"/>
                    </a:srgbClr>
                  </a:outerShdw>
                </a:effectLst>
                <a:latin typeface="Arial Black"/>
              </a:rPr>
              <a:t>A</a:t>
            </a:r>
          </a:p>
        </p:txBody>
      </p:sp>
      <p:sp>
        <p:nvSpPr>
          <p:cNvPr id="141317" name="WordArt 5"/>
          <p:cNvSpPr>
            <a:spLocks noChangeArrowheads="1" noChangeShapeType="1" noTextEdit="1"/>
          </p:cNvSpPr>
          <p:nvPr/>
        </p:nvSpPr>
        <p:spPr bwMode="auto">
          <a:xfrm>
            <a:off x="5943600" y="3581400"/>
            <a:ext cx="1447800" cy="16383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rgbClr val="FF9900"/>
                </a:solidFill>
                <a:effectLst>
                  <a:outerShdw dist="45791" dir="3378596" algn="ctr" rotWithShape="0">
                    <a:srgbClr val="4D4D4D">
                      <a:alpha val="79999"/>
                    </a:srgbClr>
                  </a:outerShdw>
                </a:effectLst>
                <a:latin typeface="Arial Black"/>
              </a:rPr>
              <a:t>B</a:t>
            </a:r>
          </a:p>
        </p:txBody>
      </p:sp>
      <p:sp>
        <p:nvSpPr>
          <p:cNvPr id="141318" name="WordArt 6"/>
          <p:cNvSpPr>
            <a:spLocks noChangeArrowheads="1" noChangeShapeType="1" noTextEdit="1"/>
          </p:cNvSpPr>
          <p:nvPr/>
        </p:nvSpPr>
        <p:spPr bwMode="auto">
          <a:xfrm>
            <a:off x="838200" y="2209800"/>
            <a:ext cx="1400175" cy="1285875"/>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Phobos</a:t>
            </a:r>
          </a:p>
        </p:txBody>
      </p:sp>
      <p:pic>
        <p:nvPicPr>
          <p:cNvPr id="2" name="Picture 1">
            <a:extLst>
              <a:ext uri="{FF2B5EF4-FFF2-40B4-BE49-F238E27FC236}">
                <a16:creationId xmlns:a16="http://schemas.microsoft.com/office/drawing/2014/main" id="{B15D1AD7-CD95-A967-912B-EF9AA0601F10}"/>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body" sz="half" idx="1"/>
          </p:nvPr>
        </p:nvSpPr>
        <p:spPr>
          <a:xfrm>
            <a:off x="457200" y="228600"/>
            <a:ext cx="8153400" cy="5897563"/>
          </a:xfrm>
          <a:ln>
            <a:solidFill>
              <a:schemeClr val="tx1"/>
            </a:solidFill>
            <a:miter lim="800000"/>
            <a:headEnd/>
            <a:tailEnd/>
          </a:ln>
        </p:spPr>
        <p:txBody>
          <a:bodyPr/>
          <a:lstStyle/>
          <a:p>
            <a:pPr eaLnBrk="1" hangingPunct="1"/>
            <a:r>
              <a:rPr lang="en-US" dirty="0">
                <a:solidFill>
                  <a:srgbClr val="CC6600"/>
                </a:solidFill>
              </a:rPr>
              <a:t>What are the names </a:t>
            </a:r>
            <a:r>
              <a:rPr lang="en-US">
                <a:solidFill>
                  <a:srgbClr val="CC6600"/>
                </a:solidFill>
              </a:rPr>
              <a:t>of these </a:t>
            </a:r>
            <a:r>
              <a:rPr lang="en-US" dirty="0">
                <a:solidFill>
                  <a:srgbClr val="CC6600"/>
                </a:solidFill>
              </a:rPr>
              <a:t>two moons on Mars?</a:t>
            </a:r>
          </a:p>
        </p:txBody>
      </p:sp>
      <p:pic>
        <p:nvPicPr>
          <p:cNvPr id="142339"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534400" cy="5133975"/>
          </a:xfrm>
          <a:noFill/>
          <a:ln>
            <a:solidFill>
              <a:srgbClr val="FF9900"/>
            </a:solidFill>
            <a:miter lim="800000"/>
            <a:headEnd/>
            <a:tailEnd/>
          </a:ln>
        </p:spPr>
      </p:pic>
      <p:sp>
        <p:nvSpPr>
          <p:cNvPr id="142340" name="WordArt 4"/>
          <p:cNvSpPr>
            <a:spLocks noChangeArrowheads="1" noChangeShapeType="1" noTextEdit="1"/>
          </p:cNvSpPr>
          <p:nvPr/>
        </p:nvSpPr>
        <p:spPr bwMode="auto">
          <a:xfrm>
            <a:off x="1143000" y="3581400"/>
            <a:ext cx="1524000" cy="15621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chemeClr val="bg2"/>
                </a:solidFill>
                <a:effectLst>
                  <a:outerShdw dist="45791" dir="3378596" algn="ctr" rotWithShape="0">
                    <a:srgbClr val="4D4D4D">
                      <a:alpha val="79999"/>
                    </a:srgbClr>
                  </a:outerShdw>
                </a:effectLst>
                <a:latin typeface="Arial Black"/>
              </a:rPr>
              <a:t>A</a:t>
            </a:r>
          </a:p>
        </p:txBody>
      </p:sp>
      <p:sp>
        <p:nvSpPr>
          <p:cNvPr id="142341" name="WordArt 5"/>
          <p:cNvSpPr>
            <a:spLocks noChangeArrowheads="1" noChangeShapeType="1" noTextEdit="1"/>
          </p:cNvSpPr>
          <p:nvPr/>
        </p:nvSpPr>
        <p:spPr bwMode="auto">
          <a:xfrm>
            <a:off x="5943600" y="3581400"/>
            <a:ext cx="1447800" cy="16383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rgbClr val="808080"/>
                </a:solidFill>
                <a:effectLst>
                  <a:outerShdw dist="45791" dir="3378596" algn="ctr" rotWithShape="0">
                    <a:srgbClr val="4D4D4D">
                      <a:alpha val="79999"/>
                    </a:srgbClr>
                  </a:outerShdw>
                </a:effectLst>
                <a:latin typeface="Arial Black"/>
              </a:rPr>
              <a:t>B</a:t>
            </a:r>
          </a:p>
        </p:txBody>
      </p:sp>
      <p:sp>
        <p:nvSpPr>
          <p:cNvPr id="142342" name="WordArt 6"/>
          <p:cNvSpPr>
            <a:spLocks noChangeArrowheads="1" noChangeShapeType="1" noTextEdit="1"/>
          </p:cNvSpPr>
          <p:nvPr/>
        </p:nvSpPr>
        <p:spPr bwMode="auto">
          <a:xfrm>
            <a:off x="838200" y="2209800"/>
            <a:ext cx="1400175" cy="1285875"/>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Phobos</a:t>
            </a:r>
          </a:p>
        </p:txBody>
      </p:sp>
      <p:sp>
        <p:nvSpPr>
          <p:cNvPr id="142343" name="WordArt 7"/>
          <p:cNvSpPr>
            <a:spLocks noChangeArrowheads="1" noChangeShapeType="1" noTextEdit="1"/>
          </p:cNvSpPr>
          <p:nvPr/>
        </p:nvSpPr>
        <p:spPr bwMode="auto">
          <a:xfrm>
            <a:off x="5181600" y="1905000"/>
            <a:ext cx="3276600" cy="148431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Deimos</a:t>
            </a:r>
          </a:p>
        </p:txBody>
      </p:sp>
      <p:pic>
        <p:nvPicPr>
          <p:cNvPr id="2" name="Picture 1">
            <a:extLst>
              <a:ext uri="{FF2B5EF4-FFF2-40B4-BE49-F238E27FC236}">
                <a16:creationId xmlns:a16="http://schemas.microsoft.com/office/drawing/2014/main" id="{88CA0F92-4694-4EA2-3D66-15528DC325F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Content Placeholder 2"/>
          <p:cNvSpPr>
            <a:spLocks noGrp="1"/>
          </p:cNvSpPr>
          <p:nvPr>
            <p:ph idx="4294967295"/>
          </p:nvPr>
        </p:nvSpPr>
        <p:spPr>
          <a:xfrm>
            <a:off x="152400" y="304800"/>
            <a:ext cx="8763000" cy="5821363"/>
          </a:xfrm>
        </p:spPr>
        <p:txBody>
          <a:bodyPr/>
          <a:lstStyle/>
          <a:p>
            <a:r>
              <a:rPr lang="en-US" dirty="0">
                <a:solidFill>
                  <a:schemeClr val="hlink"/>
                </a:solidFill>
              </a:rPr>
              <a:t>Which is not true of the planet Earth</a:t>
            </a:r>
          </a:p>
          <a:p>
            <a:pPr marL="457200" lvl="1" indent="0">
              <a:buNone/>
            </a:pPr>
            <a:r>
              <a:rPr lang="en-US" dirty="0">
                <a:solidFill>
                  <a:srgbClr val="66FFCC"/>
                </a:solidFill>
              </a:rPr>
              <a:t>A.) Only planet known to support life.</a:t>
            </a:r>
          </a:p>
          <a:p>
            <a:pPr marL="457200" lvl="1" indent="0">
              <a:buNone/>
            </a:pPr>
            <a:r>
              <a:rPr lang="en-US" dirty="0">
                <a:solidFill>
                  <a:srgbClr val="996633"/>
                </a:solidFill>
              </a:rPr>
              <a:t>B.) Complex system of land, water, and air.</a:t>
            </a:r>
          </a:p>
          <a:p>
            <a:pPr marL="457200" lvl="1" indent="0">
              <a:buNone/>
            </a:pPr>
            <a:r>
              <a:rPr lang="en-US" dirty="0">
                <a:solidFill>
                  <a:srgbClr val="FF9900"/>
                </a:solidFill>
              </a:rPr>
              <a:t>C.) Largest of the inner planets.</a:t>
            </a:r>
          </a:p>
          <a:p>
            <a:pPr marL="457200" lvl="1" indent="0">
              <a:buNone/>
            </a:pPr>
            <a:r>
              <a:rPr lang="en-US" dirty="0">
                <a:solidFill>
                  <a:srgbClr val="808080"/>
                </a:solidFill>
              </a:rPr>
              <a:t>D.) Least dense planet in the inner solar system.</a:t>
            </a:r>
          </a:p>
          <a:p>
            <a:pPr marL="457200" lvl="1" indent="0">
              <a:buNone/>
            </a:pPr>
            <a:r>
              <a:rPr lang="en-US" dirty="0">
                <a:solidFill>
                  <a:schemeClr val="bg2"/>
                </a:solidFill>
              </a:rPr>
              <a:t>E.) Oceans (liquid water) can exist.</a:t>
            </a:r>
          </a:p>
          <a:p>
            <a:pPr marL="457200" lvl="1" indent="0">
              <a:buNone/>
            </a:pPr>
            <a:r>
              <a:rPr lang="en-US" dirty="0">
                <a:solidFill>
                  <a:schemeClr val="hlink"/>
                </a:solidFill>
              </a:rPr>
              <a:t>F.) Atmosphere, 78% Nitrogen and 21% oxygen, shields from radiation and keeps the planet’s temperature just right.</a:t>
            </a:r>
          </a:p>
          <a:p>
            <a:pPr lvl="1"/>
            <a:r>
              <a:rPr lang="en-US" dirty="0">
                <a:solidFill>
                  <a:srgbClr val="FFFF00"/>
                </a:solidFill>
              </a:rPr>
              <a:t>Inner core helps create a magnetic field which protects the planet from radiation.</a:t>
            </a:r>
          </a:p>
          <a:p>
            <a:endParaRPr lang="en-US" dirty="0"/>
          </a:p>
        </p:txBody>
      </p:sp>
      <p:sp>
        <p:nvSpPr>
          <p:cNvPr id="4" name="Rectangle 3"/>
          <p:cNvSpPr/>
          <p:nvPr/>
        </p:nvSpPr>
        <p:spPr bwMode="auto">
          <a:xfrm>
            <a:off x="304800" y="4876800"/>
            <a:ext cx="8458200" cy="1752600"/>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329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53000"/>
            <a:ext cx="8305800" cy="16002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929946" y="0"/>
            <a:ext cx="869149" cy="1569660"/>
          </a:xfrm>
          <a:prstGeom prst="rect">
            <a:avLst/>
          </a:prstGeom>
          <a:noFill/>
        </p:spPr>
        <p:txBody>
          <a:bodyPr wrap="none" lIns="91440" tIns="45720" rIns="91440" bIns="45720">
            <a:spAutoFit/>
          </a:bodyPr>
          <a:lstStyle/>
          <a:p>
            <a:pPr algn="ctr"/>
            <a:r>
              <a:rPr lang="en-US" sz="9600" b="1" dirty="0">
                <a:ln w="9525">
                  <a:solidFill>
                    <a:srgbClr val="000000"/>
                  </a:solidFill>
                  <a:prstDash val="solid"/>
                </a:ln>
                <a:solidFill>
                  <a:srgbClr val="FFFFFF"/>
                </a:solidFill>
                <a:effectLst>
                  <a:outerShdw blurRad="12700" dist="38100" dir="2700000" algn="tl" rotWithShape="0">
                    <a:srgbClr val="000000">
                      <a:lumMod val="50000"/>
                    </a:srgbClr>
                  </a:outerShdw>
                </a:effectLst>
              </a:rPr>
              <a:t>7</a:t>
            </a:r>
          </a:p>
        </p:txBody>
      </p:sp>
    </p:spTree>
    <p:extLst>
      <p:ext uri="{BB962C8B-B14F-4D97-AF65-F5344CB8AC3E}">
        <p14:creationId xmlns:p14="http://schemas.microsoft.com/office/powerpoint/2010/main" val="18778535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Questions 1-20 = 5pts Each</a:t>
            </a:r>
          </a:p>
          <a:p>
            <a:pPr algn="ctr" eaLnBrk="1" hangingPunct="1"/>
            <a:r>
              <a:rPr lang="en-US" sz="3600">
                <a:solidFill>
                  <a:schemeClr val="bg1"/>
                </a:solidFill>
              </a:rPr>
              <a:t>Final Category (Bonus) = 1pt Each</a:t>
            </a:r>
          </a:p>
          <a:p>
            <a:pPr algn="ctr" eaLnBrk="1" hangingPunct="1"/>
            <a:r>
              <a:rPr lang="en-US" sz="3600">
                <a:solidFill>
                  <a:schemeClr val="bg1"/>
                </a:solidFill>
              </a:rPr>
              <a:t>Final Questions = 5 pt wager</a:t>
            </a:r>
          </a:p>
          <a:p>
            <a:pPr algn="ctr" eaLnBrk="1" hangingPunct="1"/>
            <a:r>
              <a:rPr lang="en-US" sz="3600">
                <a:solidFill>
                  <a:schemeClr val="bg1"/>
                </a:solidFill>
              </a:rPr>
              <a:t>Find the Owl =      + 1pt</a:t>
            </a:r>
          </a:p>
          <a:p>
            <a:pPr algn="ctr" eaLnBrk="1" hangingPunct="1"/>
            <a:r>
              <a:rPr lang="en-US" sz="3600">
                <a:solidFill>
                  <a:schemeClr val="bg1"/>
                </a:solidFill>
              </a:rPr>
              <a:t> Secretly write “Owl” in the correct box worth 1pt.</a:t>
            </a:r>
          </a:p>
        </p:txBody>
      </p:sp>
      <p:pic>
        <p:nvPicPr>
          <p:cNvPr id="143363"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812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45433BE-D2AB-275E-5E0A-DC90E0579B7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Mars Planet"/>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sp>
        <p:nvSpPr>
          <p:cNvPr id="10" name="Rectangle 9"/>
          <p:cNvSpPr/>
          <p:nvPr/>
        </p:nvSpPr>
        <p:spPr>
          <a:xfrm>
            <a:off x="155575" y="98762"/>
            <a:ext cx="8832849" cy="3025438"/>
          </a:xfrm>
          <a:prstGeom prst="rect">
            <a:avLst/>
          </a:prstGeom>
          <a:effectLst>
            <a:reflection blurRad="6350" stA="50000" endA="300" endPos="90000" dist="50800" dir="5400000" sy="-100000" algn="bl" rotWithShape="0"/>
          </a:effectLst>
        </p:spPr>
        <p:txBody>
          <a:bodyPr wrap="none">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Review Game</a:t>
            </a:r>
          </a:p>
        </p:txBody>
      </p:sp>
      <p:sp>
        <p:nvSpPr>
          <p:cNvPr id="11" name="Rectangle 10"/>
          <p:cNvSpPr/>
          <p:nvPr/>
        </p:nvSpPr>
        <p:spPr>
          <a:xfrm>
            <a:off x="155575" y="5562600"/>
            <a:ext cx="3581400" cy="1071265"/>
          </a:xfrm>
          <a:prstGeom prst="rect">
            <a:avLst/>
          </a:prstGeom>
          <a:noFill/>
        </p:spPr>
        <p:txBody>
          <a:bodyPr wrap="none" lIns="91440" tIns="45720" rIns="91440" bIns="45720">
            <a:prstTxWarp prst="textPlai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Part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Lesson 15</a:t>
            </a:r>
          </a:p>
        </p:txBody>
      </p:sp>
      <p:pic>
        <p:nvPicPr>
          <p:cNvPr id="2" name="Graphic 1">
            <a:extLst>
              <a:ext uri="{FF2B5EF4-FFF2-40B4-BE49-F238E27FC236}">
                <a16:creationId xmlns:a16="http://schemas.microsoft.com/office/drawing/2014/main" id="{366348CA-43C3-DC5A-B241-D5DBC8455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7290" y="5234412"/>
            <a:ext cx="5699410" cy="1610564"/>
          </a:xfrm>
          <a:prstGeom prst="rect">
            <a:avLst/>
          </a:prstGeom>
        </p:spPr>
      </p:pic>
      <p:pic>
        <p:nvPicPr>
          <p:cNvPr id="3" name="Picture 2">
            <a:extLst>
              <a:ext uri="{FF2B5EF4-FFF2-40B4-BE49-F238E27FC236}">
                <a16:creationId xmlns:a16="http://schemas.microsoft.com/office/drawing/2014/main" id="{BC4AA3FA-B980-70A8-0C06-6A9AEB56005C}"/>
              </a:ext>
            </a:extLst>
          </p:cNvPr>
          <p:cNvPicPr>
            <a:picLocks noChangeAspect="1"/>
          </p:cNvPicPr>
          <p:nvPr/>
        </p:nvPicPr>
        <p:blipFill>
          <a:blip r:embed="rId5"/>
          <a:stretch>
            <a:fillRect/>
          </a:stretch>
        </p:blipFill>
        <p:spPr>
          <a:xfrm>
            <a:off x="-685800" y="-1600200"/>
            <a:ext cx="10600861" cy="10572921"/>
          </a:xfrm>
          <a:prstGeom prst="rect">
            <a:avLst/>
          </a:prstGeom>
        </p:spPr>
      </p:pic>
      <p:pic>
        <p:nvPicPr>
          <p:cNvPr id="4" name="Picture 3">
            <a:extLst>
              <a:ext uri="{FF2B5EF4-FFF2-40B4-BE49-F238E27FC236}">
                <a16:creationId xmlns:a16="http://schemas.microsoft.com/office/drawing/2014/main" id="{82888BB4-7021-DF67-4958-D5BF2E04BDB7}"/>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17004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97563"/>
          </a:xfrm>
        </p:spPr>
        <p:txBody>
          <a:bodyPr/>
          <a:lstStyle/>
          <a:p>
            <a:pPr>
              <a:defRPr/>
            </a:pPr>
            <a:r>
              <a:rPr lang="en-US" dirty="0"/>
              <a:t>Which important event happened 4.5 billion years ago that created the 24 hour day, caused the axial tilt, and increased the mass of earth?</a:t>
            </a:r>
            <a:br>
              <a:rPr lang="en-US" dirty="0"/>
            </a:br>
            <a:endParaRPr lang="en-US" dirty="0"/>
          </a:p>
          <a:p>
            <a:pPr lvl="1">
              <a:defRPr/>
            </a:pPr>
            <a:endParaRPr lang="en-US" dirty="0"/>
          </a:p>
          <a:p>
            <a:pPr>
              <a:defRPr/>
            </a:pPr>
            <a:endParaRPr lang="en-US" dirty="0"/>
          </a:p>
        </p:txBody>
      </p:sp>
      <p:pic>
        <p:nvPicPr>
          <p:cNvPr id="14" name="Picture 2" descr="http://stream1.gifsoup.com/view5/2359170/moon-formation-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1"/>
            <a:ext cx="8783053" cy="5380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505200"/>
            <a:ext cx="18288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8089750" y="1219200"/>
            <a:ext cx="869149" cy="1569660"/>
          </a:xfrm>
          <a:prstGeom prst="rect">
            <a:avLst/>
          </a:prstGeom>
          <a:noFill/>
        </p:spPr>
        <p:txBody>
          <a:bodyPr wrap="none" lIns="91440" tIns="45720" rIns="91440" bIns="45720">
            <a:spAutoFit/>
          </a:bodyPr>
          <a:lstStyle/>
          <a:p>
            <a:pPr algn="ctr"/>
            <a:r>
              <a:rPr lang="en-US" sz="96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8</a:t>
            </a:r>
          </a:p>
        </p:txBody>
      </p:sp>
    </p:spTree>
    <p:extLst>
      <p:ext uri="{BB962C8B-B14F-4D97-AF65-F5344CB8AC3E}">
        <p14:creationId xmlns:p14="http://schemas.microsoft.com/office/powerpoint/2010/main" val="20951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76855" name="Group 55"/>
          <p:cNvGraphicFramePr>
            <a:graphicFrameLocks noGrp="1"/>
          </p:cNvGraphicFramePr>
          <p:nvPr>
            <p:extLst>
              <p:ext uri="{D42A27DB-BD31-4B8C-83A1-F6EECF244321}">
                <p14:modId xmlns:p14="http://schemas.microsoft.com/office/powerpoint/2010/main" val="3679296565"/>
              </p:ext>
            </p:extLst>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chemeClr val="bg1"/>
                </a:solidFill>
                <a:latin typeface="Verdana" pitchFamily="34" charset="0"/>
              </a:rPr>
              <a:t>Copyright © 2010 Ryan P. Murphy</a:t>
            </a:r>
            <a:endParaRPr lang="en-US"/>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bg1"/>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FINAL QUESTION ______________</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e 12"/>
          <p:cNvSpPr/>
          <p:nvPr/>
        </p:nvSpPr>
        <p:spPr bwMode="auto">
          <a:xfrm rot="18421049">
            <a:off x="609600" y="1844675"/>
            <a:ext cx="2590800" cy="2819400"/>
          </a:xfrm>
          <a:prstGeom prst="pie">
            <a:avLst>
              <a:gd name="adj1" fmla="val 19342214"/>
              <a:gd name="adj2" fmla="val 1025751"/>
            </a:avLst>
          </a:prstGeom>
          <a:solidFill>
            <a:schemeClr val="bg1">
              <a:lumMod val="50000"/>
              <a:lumOff val="50000"/>
              <a:alpha val="49000"/>
            </a:schemeClr>
          </a:solidFill>
          <a:ln w="38100" cap="flat" cmpd="sng" algn="ctr">
            <a:solidFill>
              <a:schemeClr val="bg1">
                <a:lumMod val="75000"/>
                <a:lumOff val="25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Which is winter in the Northern</a:t>
            </a:r>
          </a:p>
          <a:p>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Hemisphere + degree tilt?</a:t>
            </a: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rgbClr val="000000"/>
                  </a:solidFill>
                  <a:prstDash val="solid"/>
                </a:ln>
                <a:solidFill>
                  <a:srgbClr val="FFFFFF"/>
                </a:solidFill>
                <a:effectLst>
                  <a:outerShdw blurRad="12700" dist="38100" dir="2700000" algn="tl" rotWithShape="0">
                    <a:srgbClr val="000000">
                      <a:lumMod val="50000"/>
                    </a:srgbClr>
                  </a:outerShdw>
                </a:effectLst>
              </a:rPr>
              <a:t>9</a:t>
            </a:r>
          </a:p>
        </p:txBody>
      </p:sp>
      <p:sp>
        <p:nvSpPr>
          <p:cNvPr id="5" name="Rectangle 4"/>
          <p:cNvSpPr/>
          <p:nvPr/>
        </p:nvSpPr>
        <p:spPr>
          <a:xfrm>
            <a:off x="2107747" y="3496104"/>
            <a:ext cx="684803" cy="923330"/>
          </a:xfrm>
          <a:prstGeom prst="rect">
            <a:avLst/>
          </a:prstGeom>
          <a:noFill/>
        </p:spPr>
        <p:txBody>
          <a:bodyPr wrap="none" lIns="91440" tIns="45720" rIns="91440" bIns="45720">
            <a:spAutoFit/>
          </a:bodyPr>
          <a:lstStyle/>
          <a:p>
            <a:pPr algn="ctr"/>
            <a:r>
              <a:rPr lang="en-US" sz="5400" b="1" dirty="0">
                <a:ln w="9525">
                  <a:solidFill>
                    <a:srgbClr val="FFFFFF"/>
                  </a:solidFill>
                  <a:prstDash val="solid"/>
                </a:ln>
                <a:solidFill>
                  <a:srgbClr val="000000"/>
                </a:solidFill>
                <a:effectLst>
                  <a:outerShdw blurRad="12700" dist="38100" dir="2700000" algn="tl" rotWithShape="0">
                    <a:srgbClr val="000000">
                      <a:lumMod val="50000"/>
                    </a:srgbClr>
                  </a:outerShdw>
                </a:effectLst>
              </a:rPr>
              <a:t>B</a:t>
            </a:r>
          </a:p>
        </p:txBody>
      </p:sp>
      <p:sp>
        <p:nvSpPr>
          <p:cNvPr id="17" name="Pie 16"/>
          <p:cNvSpPr/>
          <p:nvPr/>
        </p:nvSpPr>
        <p:spPr bwMode="auto">
          <a:xfrm>
            <a:off x="609600" y="1981200"/>
            <a:ext cx="2590800" cy="2819400"/>
          </a:xfrm>
          <a:prstGeom prst="pie">
            <a:avLst>
              <a:gd name="adj1" fmla="val 19342214"/>
              <a:gd name="adj2" fmla="val 5458010"/>
            </a:avLst>
          </a:prstGeom>
          <a:solidFill>
            <a:schemeClr val="bg1">
              <a:lumMod val="50000"/>
              <a:lumOff val="50000"/>
              <a:alpha val="49000"/>
            </a:schemeClr>
          </a:solidFill>
          <a:ln w="38100" cap="flat" cmpd="sng" algn="ctr">
            <a:solidFill>
              <a:schemeClr val="bg1">
                <a:lumMod val="75000"/>
                <a:lumOff val="25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6" name="Rectangle 5"/>
          <p:cNvSpPr/>
          <p:nvPr/>
        </p:nvSpPr>
        <p:spPr>
          <a:xfrm>
            <a:off x="6909110" y="3598656"/>
            <a:ext cx="684804"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C</a:t>
            </a:r>
          </a:p>
        </p:txBody>
      </p:sp>
      <p:sp>
        <p:nvSpPr>
          <p:cNvPr id="7" name="Rectangle 6"/>
          <p:cNvSpPr/>
          <p:nvPr/>
        </p:nvSpPr>
        <p:spPr>
          <a:xfrm>
            <a:off x="6909110" y="5773061"/>
            <a:ext cx="684804"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D</a:t>
            </a:r>
          </a:p>
        </p:txBody>
      </p:sp>
      <p:sp>
        <p:nvSpPr>
          <p:cNvPr id="2" name="Rounded Rectangle 1"/>
          <p:cNvSpPr/>
          <p:nvPr/>
        </p:nvSpPr>
        <p:spPr bwMode="auto">
          <a:xfrm>
            <a:off x="152400" y="1524000"/>
            <a:ext cx="15240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06242" y="1567934"/>
            <a:ext cx="1470157" cy="369332"/>
          </a:xfrm>
          <a:prstGeom prst="rect">
            <a:avLst/>
          </a:prstGeom>
          <a:noFill/>
        </p:spPr>
        <p:txBody>
          <a:bodyPr wrap="square" rtlCol="0">
            <a:spAutoFit/>
          </a:bodyPr>
          <a:lstStyle/>
          <a:p>
            <a:r>
              <a:rPr lang="en-US" dirty="0"/>
              <a:t>Degree Tilt?</a:t>
            </a:r>
          </a:p>
        </p:txBody>
      </p:sp>
    </p:spTree>
    <p:extLst>
      <p:ext uri="{BB962C8B-B14F-4D97-AF65-F5344CB8AC3E}">
        <p14:creationId xmlns:p14="http://schemas.microsoft.com/office/powerpoint/2010/main" val="2841431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513" y="228600"/>
            <a:ext cx="8763000" cy="5897563"/>
          </a:xfrm>
        </p:spPr>
        <p:txBody>
          <a:bodyPr/>
          <a:lstStyle/>
          <a:p>
            <a:pPr>
              <a:defRPr/>
            </a:pPr>
            <a:r>
              <a:rPr lang="en-US" sz="2800" dirty="0"/>
              <a:t>Which is, equinox, winter solstice, and summer solstice in the northern hemisphere?</a:t>
            </a:r>
            <a:r>
              <a:rPr lang="en-US" sz="2800" dirty="0">
                <a:solidFill>
                  <a:schemeClr val="tx1">
                    <a:lumMod val="50000"/>
                  </a:schemeClr>
                </a:solidFill>
              </a:rPr>
              <a:t>?</a:t>
            </a:r>
            <a:br>
              <a:rPr lang="en-US" dirty="0"/>
            </a:br>
            <a:endParaRPr lang="en-US" dirty="0"/>
          </a:p>
          <a:p>
            <a:pPr lvl="1">
              <a:defRPr/>
            </a:pPr>
            <a:endParaRPr lang="en-US" dirty="0"/>
          </a:p>
          <a:p>
            <a:pPr>
              <a:defRPr/>
            </a:pPr>
            <a:endParaRPr lang="en-US" dirty="0"/>
          </a:p>
        </p:txBody>
      </p:sp>
      <p:pic>
        <p:nvPicPr>
          <p:cNvPr id="57347" name="Picture 4" descr="http://cdn2-b.examiner.com/sites/default/files/styles/image_content_width/hash/9a/cb/Earth-lighting-summer-solstic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65263"/>
            <a:ext cx="2663825" cy="252571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Pie 5"/>
          <p:cNvSpPr/>
          <p:nvPr/>
        </p:nvSpPr>
        <p:spPr bwMode="auto">
          <a:xfrm>
            <a:off x="6819900" y="1790700"/>
            <a:ext cx="1162050" cy="1974850"/>
          </a:xfrm>
          <a:prstGeom prst="pie">
            <a:avLst>
              <a:gd name="adj1" fmla="val 9062711"/>
              <a:gd name="adj2" fmla="val 16200000"/>
            </a:avLst>
          </a:prstGeom>
          <a:solidFill>
            <a:srgbClr val="FFC000">
              <a:alpha val="38000"/>
            </a:srgbClr>
          </a:solidFill>
          <a:ln w="76200" cap="flat" cmpd="sng" algn="ctr">
            <a:solidFill>
              <a:srgbClr val="FF9900"/>
            </a:solidFill>
            <a:prstDash val="solid"/>
            <a:round/>
            <a:headEnd type="none" w="med" len="med"/>
            <a:tailEnd type="none" w="med" len="med"/>
          </a:ln>
          <a:effectLst/>
        </p:spPr>
        <p:txBody>
          <a:bodyPr wrap="none" anchor="ctr"/>
          <a:lstStyle/>
          <a:p>
            <a:pPr>
              <a:defRPr/>
            </a:pPr>
            <a:endParaRPr lang="en-US">
              <a:solidFill>
                <a:srgbClr val="000000"/>
              </a:solidFill>
            </a:endParaRPr>
          </a:p>
        </p:txBody>
      </p:sp>
      <p:pic>
        <p:nvPicPr>
          <p:cNvPr id="57349" name="Picture 2" descr="http://www.crystalinks.com/wintersolsti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95425"/>
            <a:ext cx="2765425" cy="24955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5863" y="1443090"/>
            <a:ext cx="721672"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pic>
        <p:nvPicPr>
          <p:cNvPr id="57351" name="Picture 2" descr="https://encrypted-tbn2.gstatic.com/images?q=tbn:ANd9GcSZq6k1WTSqYtuRYTpF_x_ADNP-pe_OEfu5Gl1nN-_oA0kOsvRX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65263"/>
            <a:ext cx="2808288" cy="2525712"/>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054063" y="1434158"/>
            <a:ext cx="712054"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6057597" y="1438624"/>
            <a:ext cx="686406" cy="923330"/>
          </a:xfrm>
          <a:prstGeom prst="rect">
            <a:avLst/>
          </a:prstGeom>
          <a:noFill/>
        </p:spPr>
        <p:txBody>
          <a:bodyPr wrap="none">
            <a:sp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2" name="Rectangle 11"/>
          <p:cNvSpPr/>
          <p:nvPr/>
        </p:nvSpPr>
        <p:spPr>
          <a:xfrm>
            <a:off x="7743403" y="390236"/>
            <a:ext cx="1326004" cy="1323439"/>
          </a:xfrm>
          <a:prstGeom prst="rect">
            <a:avLst/>
          </a:prstGeom>
          <a:noFill/>
        </p:spPr>
        <p:txBody>
          <a:bodyPr wrap="none">
            <a:spAutoFit/>
          </a:bodyPr>
          <a:lstStyle/>
          <a:p>
            <a:pPr algn="ctr">
              <a:defRPr/>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cxnSp>
        <p:nvCxnSpPr>
          <p:cNvPr id="4" name="Straight Connector 3">
            <a:extLst>
              <a:ext uri="{FF2B5EF4-FFF2-40B4-BE49-F238E27FC236}">
                <a16:creationId xmlns:a16="http://schemas.microsoft.com/office/drawing/2014/main" id="{7066299A-E3ED-43AF-A8A8-A3437C5D5F55}"/>
              </a:ext>
            </a:extLst>
          </p:cNvPr>
          <p:cNvCxnSpPr>
            <a:cxnSpLocks/>
          </p:cNvCxnSpPr>
          <p:nvPr/>
        </p:nvCxnSpPr>
        <p:spPr>
          <a:xfrm>
            <a:off x="838200" y="2366420"/>
            <a:ext cx="1219200" cy="757780"/>
          </a:xfrm>
          <a:prstGeom prst="line">
            <a:avLst/>
          </a:prstGeom>
          <a:ln w="19050">
            <a:solidFill>
              <a:srgbClr val="FFFF00"/>
            </a:solidFill>
          </a:ln>
          <a:effectLst>
            <a:glow rad="228600">
              <a:schemeClr val="accent4">
                <a:satMod val="175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0780FC-38AA-4AE5-90CC-19924317E86C}"/>
              </a:ext>
            </a:extLst>
          </p:cNvPr>
          <p:cNvCxnSpPr>
            <a:cxnSpLocks/>
          </p:cNvCxnSpPr>
          <p:nvPr/>
        </p:nvCxnSpPr>
        <p:spPr>
          <a:xfrm flipV="1">
            <a:off x="3676650" y="2286000"/>
            <a:ext cx="1390650" cy="891381"/>
          </a:xfrm>
          <a:prstGeom prst="line">
            <a:avLst/>
          </a:prstGeom>
          <a:ln w="19050">
            <a:solidFill>
              <a:srgbClr val="FFFF00"/>
            </a:solidFill>
          </a:ln>
          <a:effectLst>
            <a:glow rad="228600">
              <a:schemeClr val="accent4">
                <a:satMod val="175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00AFD3-98A5-45E9-8AEE-C00E0195053E}"/>
              </a:ext>
            </a:extLst>
          </p:cNvPr>
          <p:cNvCxnSpPr>
            <a:cxnSpLocks/>
          </p:cNvCxnSpPr>
          <p:nvPr/>
        </p:nvCxnSpPr>
        <p:spPr>
          <a:xfrm>
            <a:off x="6400800" y="2728119"/>
            <a:ext cx="1963587" cy="15082"/>
          </a:xfrm>
          <a:prstGeom prst="line">
            <a:avLst/>
          </a:prstGeom>
          <a:ln w="19050">
            <a:solidFill>
              <a:srgbClr val="FFFF00"/>
            </a:solidFill>
          </a:ln>
          <a:effectLst>
            <a:glow rad="228600">
              <a:schemeClr val="accent4">
                <a:satMod val="1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18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7465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176767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2971800" y="3886200"/>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8" name="Oval 7"/>
          <p:cNvSpPr/>
          <p:nvPr/>
        </p:nvSpPr>
        <p:spPr bwMode="auto">
          <a:xfrm rot="18162596">
            <a:off x="3037108" y="1266633"/>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pic>
        <p:nvPicPr>
          <p:cNvPr id="13" name="Picture 6" descr="Image result for Ear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97935">
            <a:off x="-1166131" y="612662"/>
            <a:ext cx="7276530" cy="730907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rot="18162596">
            <a:off x="3026730" y="1237741"/>
            <a:ext cx="871040" cy="1407719"/>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3293494" y="4101611"/>
            <a:ext cx="609600" cy="76200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bwMode="auto">
          <a:xfrm>
            <a:off x="3208160" y="1447621"/>
            <a:ext cx="6221278" cy="901688"/>
          </a:xfrm>
          <a:prstGeom prst="rect">
            <a:avLst/>
          </a:prstGeom>
          <a:solidFill>
            <a:srgbClr val="FFFF00">
              <a:alpha val="4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17" name="Rectangle 16"/>
          <p:cNvSpPr/>
          <p:nvPr/>
        </p:nvSpPr>
        <p:spPr bwMode="auto">
          <a:xfrm>
            <a:off x="3763750" y="4152601"/>
            <a:ext cx="6068878" cy="762000"/>
          </a:xfrm>
          <a:prstGeom prst="rect">
            <a:avLst/>
          </a:prstGeom>
          <a:solidFill>
            <a:srgbClr val="FFFF00">
              <a:alpha val="3000"/>
            </a:srgbClr>
          </a:solidFill>
          <a:ln w="9525" cap="flat" cmpd="sng" algn="ctr">
            <a:no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00"/>
              </a:solidFill>
              <a:latin typeface="Verdana" pitchFamily="34" charset="0"/>
            </a:endParaRPr>
          </a:p>
        </p:txBody>
      </p:sp>
      <p:sp>
        <p:nvSpPr>
          <p:cNvPr id="2" name="Rectangle 1"/>
          <p:cNvSpPr/>
          <p:nvPr/>
        </p:nvSpPr>
        <p:spPr>
          <a:xfrm>
            <a:off x="4250738" y="1309355"/>
            <a:ext cx="5720079"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large area</a:t>
            </a:r>
          </a:p>
        </p:txBody>
      </p:sp>
      <p:sp>
        <p:nvSpPr>
          <p:cNvPr id="3" name="Rectangle 2"/>
          <p:cNvSpPr/>
          <p:nvPr/>
        </p:nvSpPr>
        <p:spPr>
          <a:xfrm>
            <a:off x="4126087" y="4026218"/>
            <a:ext cx="5212533" cy="1077218"/>
          </a:xfrm>
          <a:prstGeom prst="rect">
            <a:avLst/>
          </a:prstGeom>
        </p:spPr>
        <p:txBody>
          <a:bodyPr wrap="square">
            <a:spAutoFit/>
          </a:bodyPr>
          <a:lstStyle/>
          <a:p>
            <a:pPr eaLnBrk="0" hangingPunct="0"/>
            <a:r>
              <a:rPr lang="en-US" sz="3200" dirty="0">
                <a:solidFill>
                  <a:srgbClr val="FFFF00"/>
                </a:solidFill>
                <a:latin typeface="Verdana" pitchFamily="34" charset="0"/>
              </a:rPr>
              <a:t>Radiation concentrated over smaller area</a:t>
            </a:r>
          </a:p>
        </p:txBody>
      </p:sp>
      <p:sp>
        <p:nvSpPr>
          <p:cNvPr id="5" name="Rectangle 4"/>
          <p:cNvSpPr/>
          <p:nvPr/>
        </p:nvSpPr>
        <p:spPr>
          <a:xfrm>
            <a:off x="3081752" y="1450322"/>
            <a:ext cx="684803"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A</a:t>
            </a:r>
          </a:p>
        </p:txBody>
      </p:sp>
      <p:sp>
        <p:nvSpPr>
          <p:cNvPr id="7" name="TextBox 6"/>
          <p:cNvSpPr txBox="1"/>
          <p:nvPr/>
        </p:nvSpPr>
        <p:spPr>
          <a:xfrm>
            <a:off x="228600" y="108944"/>
            <a:ext cx="8077200" cy="954107"/>
          </a:xfrm>
          <a:prstGeom prst="rect">
            <a:avLst/>
          </a:prstGeom>
          <a:noFill/>
        </p:spPr>
        <p:txBody>
          <a:bodyPr wrap="square" rtlCol="0">
            <a:spAutoFit/>
          </a:bodyPr>
          <a:lstStyle/>
          <a:p>
            <a:r>
              <a:rPr lang="en-US" sz="2800" dirty="0">
                <a:solidFill>
                  <a:srgbClr val="FFFFFF"/>
                </a:solidFill>
              </a:rPr>
              <a:t>Which area of the planet has hot weather year round and which is cooler year round?</a:t>
            </a:r>
          </a:p>
        </p:txBody>
      </p:sp>
      <p:sp>
        <p:nvSpPr>
          <p:cNvPr id="9" name="Rectangle 8"/>
          <p:cNvSpPr/>
          <p:nvPr/>
        </p:nvSpPr>
        <p:spPr>
          <a:xfrm>
            <a:off x="3324752" y="4480283"/>
            <a:ext cx="684804"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B</a:t>
            </a:r>
          </a:p>
        </p:txBody>
      </p:sp>
      <p:sp>
        <p:nvSpPr>
          <p:cNvPr id="10" name="Rectangle 9"/>
          <p:cNvSpPr/>
          <p:nvPr/>
        </p:nvSpPr>
        <p:spPr>
          <a:xfrm>
            <a:off x="7917662" y="-15480"/>
            <a:ext cx="1159613" cy="1200329"/>
          </a:xfrm>
          <a:prstGeom prst="rect">
            <a:avLst/>
          </a:prstGeom>
          <a:noFill/>
        </p:spPr>
        <p:txBody>
          <a:bodyPr wrap="none" lIns="91440" tIns="45720" rIns="91440" bIns="45720">
            <a:spAutoFit/>
          </a:bodyPr>
          <a:lstStyle/>
          <a:p>
            <a:pPr algn="ctr"/>
            <a:r>
              <a:rPr lang="en-US" sz="7200" b="1" dirty="0">
                <a:ln w="9525">
                  <a:solidFill>
                    <a:srgbClr val="000000"/>
                  </a:solidFill>
                  <a:prstDash val="solid"/>
                </a:ln>
                <a:solidFill>
                  <a:srgbClr val="FFFFFF"/>
                </a:solidFill>
                <a:effectLst>
                  <a:outerShdw blurRad="12700" dist="38100" dir="2700000" algn="tl" rotWithShape="0">
                    <a:srgbClr val="000000">
                      <a:lumMod val="50000"/>
                    </a:srgbClr>
                  </a:outerShdw>
                </a:effectLst>
              </a:rPr>
              <a:t>11</a:t>
            </a:r>
          </a:p>
        </p:txBody>
      </p:sp>
    </p:spTree>
    <p:extLst>
      <p:ext uri="{BB962C8B-B14F-4D97-AF65-F5344CB8AC3E}">
        <p14:creationId xmlns:p14="http://schemas.microsoft.com/office/powerpoint/2010/main" val="56290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Seeing Equinoxes and Solstices from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 y="-1"/>
            <a:ext cx="91368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6713" y="1222233"/>
            <a:ext cx="721672"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A</a:t>
            </a:r>
          </a:p>
        </p:txBody>
      </p:sp>
      <p:sp>
        <p:nvSpPr>
          <p:cNvPr id="5" name="Rectangle 4"/>
          <p:cNvSpPr/>
          <p:nvPr/>
        </p:nvSpPr>
        <p:spPr>
          <a:xfrm>
            <a:off x="5552527" y="962383"/>
            <a:ext cx="71205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B</a:t>
            </a:r>
          </a:p>
        </p:txBody>
      </p:sp>
      <p:sp>
        <p:nvSpPr>
          <p:cNvPr id="6" name="Rectangle 5"/>
          <p:cNvSpPr/>
          <p:nvPr/>
        </p:nvSpPr>
        <p:spPr>
          <a:xfrm>
            <a:off x="1752600" y="5562600"/>
            <a:ext cx="686406"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C</a:t>
            </a:r>
          </a:p>
        </p:txBody>
      </p:sp>
      <p:sp>
        <p:nvSpPr>
          <p:cNvPr id="7" name="Rectangle 6"/>
          <p:cNvSpPr/>
          <p:nvPr/>
        </p:nvSpPr>
        <p:spPr>
          <a:xfrm>
            <a:off x="6200310" y="5547453"/>
            <a:ext cx="760144" cy="923330"/>
          </a:xfrm>
          <a:prstGeom prst="rect">
            <a:avLst/>
          </a:prstGeom>
          <a:noFill/>
        </p:spPr>
        <p:txBody>
          <a:bodyPr wrap="none" lIns="91440" tIns="45720" rIns="91440" bIns="45720">
            <a:spAutoFit/>
          </a:bodyPr>
          <a:lstStyle/>
          <a:p>
            <a:pPr algn="ctr" eaLnBrk="0" hangingPunct="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D</a:t>
            </a:r>
          </a:p>
        </p:txBody>
      </p:sp>
      <p:sp>
        <p:nvSpPr>
          <p:cNvPr id="9" name="Oval 8"/>
          <p:cNvSpPr/>
          <p:nvPr/>
        </p:nvSpPr>
        <p:spPr bwMode="auto">
          <a:xfrm>
            <a:off x="5334000" y="0"/>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1" name="Oval 10"/>
          <p:cNvSpPr/>
          <p:nvPr/>
        </p:nvSpPr>
        <p:spPr bwMode="auto">
          <a:xfrm>
            <a:off x="5326879" y="3545751"/>
            <a:ext cx="3733800" cy="3299430"/>
          </a:xfrm>
          <a:prstGeom prst="ellipse">
            <a:avLst/>
          </a:prstGeom>
          <a:noFill/>
          <a:ln w="9525" cap="flat" cmpd="sng" algn="ctr">
            <a:solidFill>
              <a:schemeClr val="tx1"/>
            </a:solidFill>
            <a:prstDash val="solid"/>
            <a:round/>
            <a:headEnd type="none" w="med" len="med"/>
            <a:tailEnd type="none" w="med" len="med"/>
          </a:ln>
          <a:effectLst>
            <a:glow rad="228600">
              <a:srgbClr val="FFFF99">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4" name="Oval 13"/>
          <p:cNvSpPr/>
          <p:nvPr/>
        </p:nvSpPr>
        <p:spPr bwMode="auto">
          <a:xfrm>
            <a:off x="533400" y="34183"/>
            <a:ext cx="3962400" cy="3299430"/>
          </a:xfrm>
          <a:prstGeom prst="ellipse">
            <a:avLst/>
          </a:prstGeom>
          <a:no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5" name="Oval 14"/>
          <p:cNvSpPr/>
          <p:nvPr/>
        </p:nvSpPr>
        <p:spPr bwMode="auto">
          <a:xfrm>
            <a:off x="533400" y="3526523"/>
            <a:ext cx="3962400" cy="3299430"/>
          </a:xfrm>
          <a:prstGeom prst="ellipse">
            <a:avLst/>
          </a:prstGeom>
          <a:noFill/>
          <a:ln w="9525" cap="flat" cmpd="sng" algn="ctr">
            <a:solidFill>
              <a:schemeClr val="tx1"/>
            </a:solidFill>
            <a:prstDash val="solid"/>
            <a:round/>
            <a:headEnd type="none" w="med" len="med"/>
            <a:tailEnd type="none" w="med" len="med"/>
          </a:ln>
          <a:effectLst>
            <a:glow rad="228600">
              <a:srgbClr val="FFC000">
                <a:alpha val="40000"/>
              </a:srgbClr>
            </a:glow>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16" name="Rectangle 15"/>
          <p:cNvSpPr/>
          <p:nvPr/>
        </p:nvSpPr>
        <p:spPr>
          <a:xfrm>
            <a:off x="239060" y="38638"/>
            <a:ext cx="5237268"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Name A,B,C,D?</a:t>
            </a:r>
          </a:p>
        </p:txBody>
      </p:sp>
      <p:sp>
        <p:nvSpPr>
          <p:cNvPr id="17" name="Rectangle 16"/>
          <p:cNvSpPr/>
          <p:nvPr/>
        </p:nvSpPr>
        <p:spPr>
          <a:xfrm>
            <a:off x="8009448" y="127456"/>
            <a:ext cx="954107" cy="923330"/>
          </a:xfrm>
          <a:prstGeom prst="rect">
            <a:avLst/>
          </a:prstGeom>
          <a:noFill/>
        </p:spPr>
        <p:txBody>
          <a:bodyPr wrap="none" lIns="91440" tIns="45720" rIns="91440" bIns="45720">
            <a:spAutoFit/>
          </a:bodyPr>
          <a:lstStyle/>
          <a:p>
            <a:pPr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12</a:t>
            </a:r>
          </a:p>
        </p:txBody>
      </p:sp>
    </p:spTree>
    <p:extLst>
      <p:ext uri="{BB962C8B-B14F-4D97-AF65-F5344CB8AC3E}">
        <p14:creationId xmlns:p14="http://schemas.microsoft.com/office/powerpoint/2010/main" val="217452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78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13</a:t>
            </a:r>
          </a:p>
        </p:txBody>
      </p:sp>
      <p:sp>
        <p:nvSpPr>
          <p:cNvPr id="4" name="Rounded Rectangle 3"/>
          <p:cNvSpPr/>
          <p:nvPr/>
        </p:nvSpPr>
        <p:spPr>
          <a:xfrm>
            <a:off x="4000500" y="337585"/>
            <a:ext cx="3733800" cy="5815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ounded Rectangle 11"/>
          <p:cNvSpPr/>
          <p:nvPr/>
        </p:nvSpPr>
        <p:spPr>
          <a:xfrm>
            <a:off x="3657600" y="1533497"/>
            <a:ext cx="2209800" cy="3894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37350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228600" y="304800"/>
            <a:ext cx="8610600" cy="5821363"/>
          </a:xfrm>
        </p:spPr>
        <p:txBody>
          <a:bodyPr/>
          <a:lstStyle/>
          <a:p>
            <a:r>
              <a:rPr lang="en-US" sz="3600" dirty="0">
                <a:solidFill>
                  <a:schemeClr val="accent1"/>
                </a:solidFill>
              </a:rPr>
              <a:t>Earth has a strong </a:t>
            </a:r>
            <a:r>
              <a:rPr lang="en-US" dirty="0" err="1">
                <a:solidFill>
                  <a:srgbClr val="66FF99"/>
                </a:solidFill>
              </a:rPr>
              <a:t>electrogmagnetic</a:t>
            </a:r>
            <a:r>
              <a:rPr lang="en-US" dirty="0">
                <a:solidFill>
                  <a:srgbClr val="66FF99"/>
                </a:solidFill>
              </a:rPr>
              <a:t> field that </a:t>
            </a:r>
            <a:r>
              <a:rPr lang="en-US" dirty="0">
                <a:solidFill>
                  <a:srgbClr val="99FF99"/>
                </a:solidFill>
              </a:rPr>
              <a:t>protects the earth from charged particles. </a:t>
            </a:r>
          </a:p>
          <a:p>
            <a:pPr lvl="1"/>
            <a:r>
              <a:rPr lang="en-US" dirty="0">
                <a:solidFill>
                  <a:srgbClr val="00FFFF"/>
                </a:solidFill>
              </a:rPr>
              <a:t>It also creates the Aurora borealis (Northern Lights)</a:t>
            </a:r>
            <a:r>
              <a:rPr lang="en-US" dirty="0"/>
              <a:t> </a:t>
            </a:r>
          </a:p>
          <a:p>
            <a:pPr eaLnBrk="1" hangingPunct="1"/>
            <a:endParaRPr lang="en-US" u="sng" dirty="0">
              <a:solidFill>
                <a:srgbClr val="66FF99"/>
              </a:solidFill>
            </a:endParaRPr>
          </a:p>
          <a:p>
            <a:pPr eaLnBrk="1" hangingPunct="1"/>
            <a:endParaRPr lang="en-US" sz="3600"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9982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5"/>
          <p:cNvSpPr>
            <a:spLocks noChangeShapeType="1"/>
          </p:cNvSpPr>
          <p:nvPr/>
        </p:nvSpPr>
        <p:spPr bwMode="auto">
          <a:xfrm>
            <a:off x="-304800" y="20574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8853" name="Line 6"/>
          <p:cNvSpPr>
            <a:spLocks noChangeShapeType="1"/>
          </p:cNvSpPr>
          <p:nvPr/>
        </p:nvSpPr>
        <p:spPr bwMode="auto">
          <a:xfrm>
            <a:off x="-304800" y="2133600"/>
            <a:ext cx="9982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788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276600"/>
            <a:ext cx="4267200" cy="2438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reeform 1"/>
          <p:cNvSpPr/>
          <p:nvPr/>
        </p:nvSpPr>
        <p:spPr>
          <a:xfrm>
            <a:off x="1571547" y="2446308"/>
            <a:ext cx="6043926" cy="4279957"/>
          </a:xfrm>
          <a:custGeom>
            <a:avLst/>
            <a:gdLst>
              <a:gd name="connsiteX0" fmla="*/ 2191540 w 6043926"/>
              <a:gd name="connsiteY0" fmla="*/ 4870764 h 6395450"/>
              <a:gd name="connsiteX1" fmla="*/ 2200594 w 6043926"/>
              <a:gd name="connsiteY1" fmla="*/ 4825497 h 6395450"/>
              <a:gd name="connsiteX2" fmla="*/ 2209647 w 6043926"/>
              <a:gd name="connsiteY2" fmla="*/ 4789283 h 6395450"/>
              <a:gd name="connsiteX3" fmla="*/ 2218701 w 6043926"/>
              <a:gd name="connsiteY3" fmla="*/ 4734962 h 6395450"/>
              <a:gd name="connsiteX4" fmla="*/ 2245861 w 6043926"/>
              <a:gd name="connsiteY4" fmla="*/ 4626321 h 6395450"/>
              <a:gd name="connsiteX5" fmla="*/ 2263968 w 6043926"/>
              <a:gd name="connsiteY5" fmla="*/ 4445251 h 6395450"/>
              <a:gd name="connsiteX6" fmla="*/ 2300182 w 6043926"/>
              <a:gd name="connsiteY6" fmla="*/ 4327556 h 6395450"/>
              <a:gd name="connsiteX7" fmla="*/ 2318289 w 6043926"/>
              <a:gd name="connsiteY7" fmla="*/ 4264182 h 6395450"/>
              <a:gd name="connsiteX8" fmla="*/ 2345449 w 6043926"/>
              <a:gd name="connsiteY8" fmla="*/ 4182701 h 6395450"/>
              <a:gd name="connsiteX9" fmla="*/ 2354503 w 6043926"/>
              <a:gd name="connsiteY9" fmla="*/ 4146487 h 6395450"/>
              <a:gd name="connsiteX10" fmla="*/ 2399770 w 6043926"/>
              <a:gd name="connsiteY10" fmla="*/ 4083113 h 6395450"/>
              <a:gd name="connsiteX11" fmla="*/ 2426931 w 6043926"/>
              <a:gd name="connsiteY11" fmla="*/ 4001632 h 6395450"/>
              <a:gd name="connsiteX12" fmla="*/ 2454091 w 6043926"/>
              <a:gd name="connsiteY12" fmla="*/ 3947311 h 6395450"/>
              <a:gd name="connsiteX13" fmla="*/ 2490305 w 6043926"/>
              <a:gd name="connsiteY13" fmla="*/ 3820562 h 6395450"/>
              <a:gd name="connsiteX14" fmla="*/ 2535572 w 6043926"/>
              <a:gd name="connsiteY14" fmla="*/ 3684760 h 6395450"/>
              <a:gd name="connsiteX15" fmla="*/ 2598946 w 6043926"/>
              <a:gd name="connsiteY15" fmla="*/ 3485584 h 6395450"/>
              <a:gd name="connsiteX16" fmla="*/ 2626107 w 6043926"/>
              <a:gd name="connsiteY16" fmla="*/ 3422210 h 6395450"/>
              <a:gd name="connsiteX17" fmla="*/ 2653267 w 6043926"/>
              <a:gd name="connsiteY17" fmla="*/ 3349782 h 6395450"/>
              <a:gd name="connsiteX18" fmla="*/ 2680428 w 6043926"/>
              <a:gd name="connsiteY18" fmla="*/ 3295461 h 6395450"/>
              <a:gd name="connsiteX19" fmla="*/ 2698535 w 6043926"/>
              <a:gd name="connsiteY19" fmla="*/ 3213980 h 6395450"/>
              <a:gd name="connsiteX20" fmla="*/ 2725695 w 6043926"/>
              <a:gd name="connsiteY20" fmla="*/ 3159659 h 6395450"/>
              <a:gd name="connsiteX21" fmla="*/ 2734748 w 6043926"/>
              <a:gd name="connsiteY21" fmla="*/ 3096285 h 6395450"/>
              <a:gd name="connsiteX22" fmla="*/ 2761909 w 6043926"/>
              <a:gd name="connsiteY22" fmla="*/ 3005750 h 6395450"/>
              <a:gd name="connsiteX23" fmla="*/ 2761909 w 6043926"/>
              <a:gd name="connsiteY23" fmla="*/ 2326741 h 6395450"/>
              <a:gd name="connsiteX24" fmla="*/ 2743802 w 6043926"/>
              <a:gd name="connsiteY24" fmla="*/ 2245259 h 6395450"/>
              <a:gd name="connsiteX25" fmla="*/ 2707588 w 6043926"/>
              <a:gd name="connsiteY25" fmla="*/ 2100404 h 6395450"/>
              <a:gd name="connsiteX26" fmla="*/ 2698535 w 6043926"/>
              <a:gd name="connsiteY26" fmla="*/ 2037030 h 6395450"/>
              <a:gd name="connsiteX27" fmla="*/ 2671374 w 6043926"/>
              <a:gd name="connsiteY27" fmla="*/ 1973655 h 6395450"/>
              <a:gd name="connsiteX28" fmla="*/ 2653267 w 6043926"/>
              <a:gd name="connsiteY28" fmla="*/ 1910281 h 6395450"/>
              <a:gd name="connsiteX29" fmla="*/ 2626107 w 6043926"/>
              <a:gd name="connsiteY29" fmla="*/ 1828800 h 6395450"/>
              <a:gd name="connsiteX30" fmla="*/ 2608000 w 6043926"/>
              <a:gd name="connsiteY30" fmla="*/ 1765426 h 6395450"/>
              <a:gd name="connsiteX31" fmla="*/ 2580839 w 6043926"/>
              <a:gd name="connsiteY31" fmla="*/ 1692998 h 6395450"/>
              <a:gd name="connsiteX32" fmla="*/ 2553679 w 6043926"/>
              <a:gd name="connsiteY32" fmla="*/ 1602463 h 6395450"/>
              <a:gd name="connsiteX33" fmla="*/ 2463144 w 6043926"/>
              <a:gd name="connsiteY33" fmla="*/ 1403287 h 6395450"/>
              <a:gd name="connsiteX34" fmla="*/ 2354503 w 6043926"/>
              <a:gd name="connsiteY34" fmla="*/ 1167897 h 6395450"/>
              <a:gd name="connsiteX35" fmla="*/ 2291129 w 6043926"/>
              <a:gd name="connsiteY35" fmla="*/ 1077362 h 6395450"/>
              <a:gd name="connsiteX36" fmla="*/ 2218701 w 6043926"/>
              <a:gd name="connsiteY36" fmla="*/ 950614 h 6395450"/>
              <a:gd name="connsiteX37" fmla="*/ 2146273 w 6043926"/>
              <a:gd name="connsiteY37" fmla="*/ 869133 h 6395450"/>
              <a:gd name="connsiteX38" fmla="*/ 1956150 w 6043926"/>
              <a:gd name="connsiteY38" fmla="*/ 642796 h 6395450"/>
              <a:gd name="connsiteX39" fmla="*/ 1910883 w 6043926"/>
              <a:gd name="connsiteY39" fmla="*/ 597529 h 6395450"/>
              <a:gd name="connsiteX40" fmla="*/ 1811295 w 6043926"/>
              <a:gd name="connsiteY40" fmla="*/ 534154 h 6395450"/>
              <a:gd name="connsiteX41" fmla="*/ 1720760 w 6043926"/>
              <a:gd name="connsiteY41" fmla="*/ 488887 h 6395450"/>
              <a:gd name="connsiteX42" fmla="*/ 1639279 w 6043926"/>
              <a:gd name="connsiteY42" fmla="*/ 461727 h 6395450"/>
              <a:gd name="connsiteX43" fmla="*/ 1521584 w 6043926"/>
              <a:gd name="connsiteY43" fmla="*/ 452673 h 6395450"/>
              <a:gd name="connsiteX44" fmla="*/ 1177552 w 6043926"/>
              <a:gd name="connsiteY44" fmla="*/ 470780 h 6395450"/>
              <a:gd name="connsiteX45" fmla="*/ 1077964 w 6043926"/>
              <a:gd name="connsiteY45" fmla="*/ 488887 h 6395450"/>
              <a:gd name="connsiteX46" fmla="*/ 951216 w 6043926"/>
              <a:gd name="connsiteY46" fmla="*/ 552261 h 6395450"/>
              <a:gd name="connsiteX47" fmla="*/ 924055 w 6043926"/>
              <a:gd name="connsiteY47" fmla="*/ 570368 h 6395450"/>
              <a:gd name="connsiteX48" fmla="*/ 833521 w 6043926"/>
              <a:gd name="connsiteY48" fmla="*/ 697117 h 6395450"/>
              <a:gd name="connsiteX49" fmla="*/ 779200 w 6043926"/>
              <a:gd name="connsiteY49" fmla="*/ 796705 h 6395450"/>
              <a:gd name="connsiteX50" fmla="*/ 634344 w 6043926"/>
              <a:gd name="connsiteY50" fmla="*/ 1167897 h 6395450"/>
              <a:gd name="connsiteX51" fmla="*/ 525703 w 6043926"/>
              <a:gd name="connsiteY51" fmla="*/ 1557196 h 6395450"/>
              <a:gd name="connsiteX52" fmla="*/ 480436 w 6043926"/>
              <a:gd name="connsiteY52" fmla="*/ 1729212 h 6395450"/>
              <a:gd name="connsiteX53" fmla="*/ 462329 w 6043926"/>
              <a:gd name="connsiteY53" fmla="*/ 1991762 h 6395450"/>
              <a:gd name="connsiteX54" fmla="*/ 426115 w 6043926"/>
              <a:gd name="connsiteY54" fmla="*/ 2290527 h 6395450"/>
              <a:gd name="connsiteX55" fmla="*/ 435168 w 6043926"/>
              <a:gd name="connsiteY55" fmla="*/ 3621386 h 6395450"/>
              <a:gd name="connsiteX56" fmla="*/ 444222 w 6043926"/>
              <a:gd name="connsiteY56" fmla="*/ 3730028 h 6395450"/>
              <a:gd name="connsiteX57" fmla="*/ 462329 w 6043926"/>
              <a:gd name="connsiteY57" fmla="*/ 3847723 h 6395450"/>
              <a:gd name="connsiteX58" fmla="*/ 471382 w 6043926"/>
              <a:gd name="connsiteY58" fmla="*/ 4200808 h 6395450"/>
              <a:gd name="connsiteX59" fmla="*/ 498542 w 6043926"/>
              <a:gd name="connsiteY59" fmla="*/ 4345663 h 6395450"/>
              <a:gd name="connsiteX60" fmla="*/ 516649 w 6043926"/>
              <a:gd name="connsiteY60" fmla="*/ 4590107 h 6395450"/>
              <a:gd name="connsiteX61" fmla="*/ 607184 w 6043926"/>
              <a:gd name="connsiteY61" fmla="*/ 5006566 h 6395450"/>
              <a:gd name="connsiteX62" fmla="*/ 643398 w 6043926"/>
              <a:gd name="connsiteY62" fmla="*/ 5115208 h 6395450"/>
              <a:gd name="connsiteX63" fmla="*/ 679612 w 6043926"/>
              <a:gd name="connsiteY63" fmla="*/ 5241956 h 6395450"/>
              <a:gd name="connsiteX64" fmla="*/ 706772 w 6043926"/>
              <a:gd name="connsiteY64" fmla="*/ 5368705 h 6395450"/>
              <a:gd name="connsiteX65" fmla="*/ 752039 w 6043926"/>
              <a:gd name="connsiteY65" fmla="*/ 5495453 h 6395450"/>
              <a:gd name="connsiteX66" fmla="*/ 761093 w 6043926"/>
              <a:gd name="connsiteY66" fmla="*/ 5558828 h 6395450"/>
              <a:gd name="connsiteX67" fmla="*/ 887841 w 6043926"/>
              <a:gd name="connsiteY67" fmla="*/ 5794218 h 6395450"/>
              <a:gd name="connsiteX68" fmla="*/ 1050804 w 6043926"/>
              <a:gd name="connsiteY68" fmla="*/ 6038661 h 6395450"/>
              <a:gd name="connsiteX69" fmla="*/ 1105125 w 6043926"/>
              <a:gd name="connsiteY69" fmla="*/ 6102036 h 6395450"/>
              <a:gd name="connsiteX70" fmla="*/ 1150392 w 6043926"/>
              <a:gd name="connsiteY70" fmla="*/ 6138249 h 6395450"/>
              <a:gd name="connsiteX71" fmla="*/ 1204713 w 6043926"/>
              <a:gd name="connsiteY71" fmla="*/ 6192570 h 6395450"/>
              <a:gd name="connsiteX72" fmla="*/ 1349568 w 6043926"/>
              <a:gd name="connsiteY72" fmla="*/ 6237838 h 6395450"/>
              <a:gd name="connsiteX73" fmla="*/ 1612119 w 6043926"/>
              <a:gd name="connsiteY73" fmla="*/ 6228784 h 6395450"/>
              <a:gd name="connsiteX74" fmla="*/ 1784135 w 6043926"/>
              <a:gd name="connsiteY74" fmla="*/ 6138249 h 6395450"/>
              <a:gd name="connsiteX75" fmla="*/ 1865616 w 6043926"/>
              <a:gd name="connsiteY75" fmla="*/ 6111089 h 6395450"/>
              <a:gd name="connsiteX76" fmla="*/ 2046685 w 6043926"/>
              <a:gd name="connsiteY76" fmla="*/ 6029608 h 6395450"/>
              <a:gd name="connsiteX77" fmla="*/ 2091952 w 6043926"/>
              <a:gd name="connsiteY77" fmla="*/ 5993394 h 6395450"/>
              <a:gd name="connsiteX78" fmla="*/ 2164380 w 6043926"/>
              <a:gd name="connsiteY78" fmla="*/ 5948127 h 6395450"/>
              <a:gd name="connsiteX79" fmla="*/ 2209647 w 6043926"/>
              <a:gd name="connsiteY79" fmla="*/ 5893806 h 6395450"/>
              <a:gd name="connsiteX80" fmla="*/ 2300182 w 6043926"/>
              <a:gd name="connsiteY80" fmla="*/ 5803271 h 6395450"/>
              <a:gd name="connsiteX81" fmla="*/ 2345449 w 6043926"/>
              <a:gd name="connsiteY81" fmla="*/ 5739897 h 6395450"/>
              <a:gd name="connsiteX82" fmla="*/ 2381663 w 6043926"/>
              <a:gd name="connsiteY82" fmla="*/ 5667469 h 6395450"/>
              <a:gd name="connsiteX83" fmla="*/ 2417877 w 6043926"/>
              <a:gd name="connsiteY83" fmla="*/ 5631255 h 6395450"/>
              <a:gd name="connsiteX84" fmla="*/ 2463144 w 6043926"/>
              <a:gd name="connsiteY84" fmla="*/ 5558828 h 6395450"/>
              <a:gd name="connsiteX85" fmla="*/ 2472198 w 6043926"/>
              <a:gd name="connsiteY85" fmla="*/ 5531667 h 6395450"/>
              <a:gd name="connsiteX86" fmla="*/ 2553679 w 6043926"/>
              <a:gd name="connsiteY86" fmla="*/ 5395865 h 6395450"/>
              <a:gd name="connsiteX87" fmla="*/ 2571786 w 6043926"/>
              <a:gd name="connsiteY87" fmla="*/ 5350598 h 6395450"/>
              <a:gd name="connsiteX88" fmla="*/ 2617053 w 6043926"/>
              <a:gd name="connsiteY88" fmla="*/ 5287224 h 6395450"/>
              <a:gd name="connsiteX89" fmla="*/ 2644214 w 6043926"/>
              <a:gd name="connsiteY89" fmla="*/ 5214796 h 6395450"/>
              <a:gd name="connsiteX90" fmla="*/ 2671374 w 6043926"/>
              <a:gd name="connsiteY90" fmla="*/ 5151422 h 6395450"/>
              <a:gd name="connsiteX91" fmla="*/ 2743802 w 6043926"/>
              <a:gd name="connsiteY91" fmla="*/ 5006566 h 6395450"/>
              <a:gd name="connsiteX92" fmla="*/ 2761909 w 6043926"/>
              <a:gd name="connsiteY92" fmla="*/ 4943192 h 6395450"/>
              <a:gd name="connsiteX93" fmla="*/ 2816230 w 6043926"/>
              <a:gd name="connsiteY93" fmla="*/ 4825497 h 6395450"/>
              <a:gd name="connsiteX94" fmla="*/ 2861497 w 6043926"/>
              <a:gd name="connsiteY94" fmla="*/ 4680642 h 6395450"/>
              <a:gd name="connsiteX95" fmla="*/ 2888657 w 6043926"/>
              <a:gd name="connsiteY95" fmla="*/ 4535786 h 6395450"/>
              <a:gd name="connsiteX96" fmla="*/ 2906764 w 6043926"/>
              <a:gd name="connsiteY96" fmla="*/ 4399984 h 6395450"/>
              <a:gd name="connsiteX97" fmla="*/ 2924871 w 6043926"/>
              <a:gd name="connsiteY97" fmla="*/ 4336610 h 6395450"/>
              <a:gd name="connsiteX98" fmla="*/ 2933925 w 6043926"/>
              <a:gd name="connsiteY98" fmla="*/ 4273236 h 6395450"/>
              <a:gd name="connsiteX99" fmla="*/ 2942978 w 6043926"/>
              <a:gd name="connsiteY99" fmla="*/ 4218915 h 6395450"/>
              <a:gd name="connsiteX100" fmla="*/ 2952032 w 6043926"/>
              <a:gd name="connsiteY100" fmla="*/ 4001632 h 6395450"/>
              <a:gd name="connsiteX101" fmla="*/ 2979192 w 6043926"/>
              <a:gd name="connsiteY101" fmla="*/ 3865830 h 6395450"/>
              <a:gd name="connsiteX102" fmla="*/ 2988245 w 6043926"/>
              <a:gd name="connsiteY102" fmla="*/ 3367889 h 6395450"/>
              <a:gd name="connsiteX103" fmla="*/ 2997299 w 6043926"/>
              <a:gd name="connsiteY103" fmla="*/ 3241141 h 6395450"/>
              <a:gd name="connsiteX104" fmla="*/ 2979192 w 6043926"/>
              <a:gd name="connsiteY104" fmla="*/ 2888055 h 6395450"/>
              <a:gd name="connsiteX105" fmla="*/ 2933925 w 6043926"/>
              <a:gd name="connsiteY105" fmla="*/ 2489703 h 6395450"/>
              <a:gd name="connsiteX106" fmla="*/ 2870550 w 6043926"/>
              <a:gd name="connsiteY106" fmla="*/ 2299580 h 6395450"/>
              <a:gd name="connsiteX107" fmla="*/ 2816230 w 6043926"/>
              <a:gd name="connsiteY107" fmla="*/ 2100404 h 6395450"/>
              <a:gd name="connsiteX108" fmla="*/ 2770962 w 6043926"/>
              <a:gd name="connsiteY108" fmla="*/ 2009869 h 6395450"/>
              <a:gd name="connsiteX109" fmla="*/ 2734748 w 6043926"/>
              <a:gd name="connsiteY109" fmla="*/ 1910281 h 6395450"/>
              <a:gd name="connsiteX110" fmla="*/ 2689481 w 6043926"/>
              <a:gd name="connsiteY110" fmla="*/ 1819746 h 6395450"/>
              <a:gd name="connsiteX111" fmla="*/ 2662321 w 6043926"/>
              <a:gd name="connsiteY111" fmla="*/ 1729212 h 6395450"/>
              <a:gd name="connsiteX112" fmla="*/ 2598946 w 6043926"/>
              <a:gd name="connsiteY112" fmla="*/ 1638677 h 6395450"/>
              <a:gd name="connsiteX113" fmla="*/ 2544626 w 6043926"/>
              <a:gd name="connsiteY113" fmla="*/ 1539089 h 6395450"/>
              <a:gd name="connsiteX114" fmla="*/ 2472198 w 6043926"/>
              <a:gd name="connsiteY114" fmla="*/ 1439501 h 6395450"/>
              <a:gd name="connsiteX115" fmla="*/ 2363556 w 6043926"/>
              <a:gd name="connsiteY115" fmla="*/ 1240325 h 6395450"/>
              <a:gd name="connsiteX116" fmla="*/ 2300182 w 6043926"/>
              <a:gd name="connsiteY116" fmla="*/ 1149790 h 6395450"/>
              <a:gd name="connsiteX117" fmla="*/ 2218701 w 6043926"/>
              <a:gd name="connsiteY117" fmla="*/ 1013988 h 6395450"/>
              <a:gd name="connsiteX118" fmla="*/ 2173434 w 6043926"/>
              <a:gd name="connsiteY118" fmla="*/ 941560 h 6395450"/>
              <a:gd name="connsiteX119" fmla="*/ 2128166 w 6043926"/>
              <a:gd name="connsiteY119" fmla="*/ 878186 h 6395450"/>
              <a:gd name="connsiteX120" fmla="*/ 2064792 w 6043926"/>
              <a:gd name="connsiteY120" fmla="*/ 760491 h 6395450"/>
              <a:gd name="connsiteX121" fmla="*/ 2019525 w 6043926"/>
              <a:gd name="connsiteY121" fmla="*/ 706170 h 6395450"/>
              <a:gd name="connsiteX122" fmla="*/ 1974257 w 6043926"/>
              <a:gd name="connsiteY122" fmla="*/ 642796 h 6395450"/>
              <a:gd name="connsiteX123" fmla="*/ 1928990 w 6043926"/>
              <a:gd name="connsiteY123" fmla="*/ 588475 h 6395450"/>
              <a:gd name="connsiteX124" fmla="*/ 1892776 w 6043926"/>
              <a:gd name="connsiteY124" fmla="*/ 534154 h 6395450"/>
              <a:gd name="connsiteX125" fmla="*/ 1847509 w 6043926"/>
              <a:gd name="connsiteY125" fmla="*/ 479834 h 6395450"/>
              <a:gd name="connsiteX126" fmla="*/ 1729814 w 6043926"/>
              <a:gd name="connsiteY126" fmla="*/ 344032 h 6395450"/>
              <a:gd name="connsiteX127" fmla="*/ 1639279 w 6043926"/>
              <a:gd name="connsiteY127" fmla="*/ 271604 h 6395450"/>
              <a:gd name="connsiteX128" fmla="*/ 1566851 w 6043926"/>
              <a:gd name="connsiteY128" fmla="*/ 208230 h 6395450"/>
              <a:gd name="connsiteX129" fmla="*/ 1539691 w 6043926"/>
              <a:gd name="connsiteY129" fmla="*/ 199176 h 6395450"/>
              <a:gd name="connsiteX130" fmla="*/ 1431049 w 6043926"/>
              <a:gd name="connsiteY130" fmla="*/ 117695 h 6395450"/>
              <a:gd name="connsiteX131" fmla="*/ 1340515 w 6043926"/>
              <a:gd name="connsiteY131" fmla="*/ 90535 h 6395450"/>
              <a:gd name="connsiteX132" fmla="*/ 1168499 w 6043926"/>
              <a:gd name="connsiteY132" fmla="*/ 126748 h 6395450"/>
              <a:gd name="connsiteX133" fmla="*/ 1114178 w 6043926"/>
              <a:gd name="connsiteY133" fmla="*/ 172016 h 6395450"/>
              <a:gd name="connsiteX134" fmla="*/ 942162 w 6043926"/>
              <a:gd name="connsiteY134" fmla="*/ 298764 h 6395450"/>
              <a:gd name="connsiteX135" fmla="*/ 860681 w 6043926"/>
              <a:gd name="connsiteY135" fmla="*/ 389299 h 6395450"/>
              <a:gd name="connsiteX136" fmla="*/ 661505 w 6043926"/>
              <a:gd name="connsiteY136" fmla="*/ 588475 h 6395450"/>
              <a:gd name="connsiteX137" fmla="*/ 552863 w 6043926"/>
              <a:gd name="connsiteY137" fmla="*/ 905346 h 6395450"/>
              <a:gd name="connsiteX138" fmla="*/ 507596 w 6043926"/>
              <a:gd name="connsiteY138" fmla="*/ 1032095 h 6395450"/>
              <a:gd name="connsiteX139" fmla="*/ 435168 w 6043926"/>
              <a:gd name="connsiteY139" fmla="*/ 1403287 h 6395450"/>
              <a:gd name="connsiteX140" fmla="*/ 380847 w 6043926"/>
              <a:gd name="connsiteY140" fmla="*/ 1575303 h 6395450"/>
              <a:gd name="connsiteX141" fmla="*/ 353687 w 6043926"/>
              <a:gd name="connsiteY141" fmla="*/ 1765426 h 6395450"/>
              <a:gd name="connsiteX142" fmla="*/ 344634 w 6043926"/>
              <a:gd name="connsiteY142" fmla="*/ 1955548 h 6395450"/>
              <a:gd name="connsiteX143" fmla="*/ 317473 w 6043926"/>
              <a:gd name="connsiteY143" fmla="*/ 2091350 h 6395450"/>
              <a:gd name="connsiteX144" fmla="*/ 308420 w 6043926"/>
              <a:gd name="connsiteY144" fmla="*/ 2145671 h 6395450"/>
              <a:gd name="connsiteX145" fmla="*/ 299366 w 6043926"/>
              <a:gd name="connsiteY145" fmla="*/ 2308634 h 6395450"/>
              <a:gd name="connsiteX146" fmla="*/ 290313 w 6043926"/>
              <a:gd name="connsiteY146" fmla="*/ 2417275 h 6395450"/>
              <a:gd name="connsiteX147" fmla="*/ 326527 w 6043926"/>
              <a:gd name="connsiteY147" fmla="*/ 3992578 h 6395450"/>
              <a:gd name="connsiteX148" fmla="*/ 380847 w 6043926"/>
              <a:gd name="connsiteY148" fmla="*/ 4282289 h 6395450"/>
              <a:gd name="connsiteX149" fmla="*/ 426115 w 6043926"/>
              <a:gd name="connsiteY149" fmla="*/ 4454305 h 6395450"/>
              <a:gd name="connsiteX150" fmla="*/ 444222 w 6043926"/>
              <a:gd name="connsiteY150" fmla="*/ 4535786 h 6395450"/>
              <a:gd name="connsiteX151" fmla="*/ 471382 w 6043926"/>
              <a:gd name="connsiteY151" fmla="*/ 4635374 h 6395450"/>
              <a:gd name="connsiteX152" fmla="*/ 489489 w 6043926"/>
              <a:gd name="connsiteY152" fmla="*/ 4716855 h 6395450"/>
              <a:gd name="connsiteX153" fmla="*/ 534756 w 6043926"/>
              <a:gd name="connsiteY153" fmla="*/ 4789283 h 6395450"/>
              <a:gd name="connsiteX154" fmla="*/ 570970 w 6043926"/>
              <a:gd name="connsiteY154" fmla="*/ 4879818 h 6395450"/>
              <a:gd name="connsiteX155" fmla="*/ 589077 w 6043926"/>
              <a:gd name="connsiteY155" fmla="*/ 4934139 h 6395450"/>
              <a:gd name="connsiteX156" fmla="*/ 616237 w 6043926"/>
              <a:gd name="connsiteY156" fmla="*/ 5033727 h 6395450"/>
              <a:gd name="connsiteX157" fmla="*/ 661505 w 6043926"/>
              <a:gd name="connsiteY157" fmla="*/ 5205743 h 6395450"/>
              <a:gd name="connsiteX158" fmla="*/ 688665 w 6043926"/>
              <a:gd name="connsiteY158" fmla="*/ 5260063 h 6395450"/>
              <a:gd name="connsiteX159" fmla="*/ 706772 w 6043926"/>
              <a:gd name="connsiteY159" fmla="*/ 5314384 h 6395450"/>
              <a:gd name="connsiteX160" fmla="*/ 752039 w 6043926"/>
              <a:gd name="connsiteY160" fmla="*/ 5377758 h 6395450"/>
              <a:gd name="connsiteX161" fmla="*/ 779200 w 6043926"/>
              <a:gd name="connsiteY161" fmla="*/ 5450186 h 6395450"/>
              <a:gd name="connsiteX162" fmla="*/ 842574 w 6043926"/>
              <a:gd name="connsiteY162" fmla="*/ 5531667 h 6395450"/>
              <a:gd name="connsiteX163" fmla="*/ 878788 w 6043926"/>
              <a:gd name="connsiteY163" fmla="*/ 5595042 h 6395450"/>
              <a:gd name="connsiteX164" fmla="*/ 960269 w 6043926"/>
              <a:gd name="connsiteY164" fmla="*/ 5676523 h 6395450"/>
              <a:gd name="connsiteX165" fmla="*/ 1014590 w 6043926"/>
              <a:gd name="connsiteY165" fmla="*/ 5767057 h 6395450"/>
              <a:gd name="connsiteX166" fmla="*/ 1068911 w 6043926"/>
              <a:gd name="connsiteY166" fmla="*/ 5839485 h 6395450"/>
              <a:gd name="connsiteX167" fmla="*/ 1123232 w 6043926"/>
              <a:gd name="connsiteY167" fmla="*/ 5930020 h 6395450"/>
              <a:gd name="connsiteX168" fmla="*/ 1159445 w 6043926"/>
              <a:gd name="connsiteY168" fmla="*/ 6002447 h 6395450"/>
              <a:gd name="connsiteX169" fmla="*/ 1186606 w 6043926"/>
              <a:gd name="connsiteY169" fmla="*/ 6038661 h 6395450"/>
              <a:gd name="connsiteX170" fmla="*/ 1222820 w 6043926"/>
              <a:gd name="connsiteY170" fmla="*/ 6065822 h 6395450"/>
              <a:gd name="connsiteX171" fmla="*/ 1277140 w 6043926"/>
              <a:gd name="connsiteY171" fmla="*/ 6147303 h 6395450"/>
              <a:gd name="connsiteX172" fmla="*/ 1304301 w 6043926"/>
              <a:gd name="connsiteY172" fmla="*/ 6165410 h 6395450"/>
              <a:gd name="connsiteX173" fmla="*/ 1358622 w 6043926"/>
              <a:gd name="connsiteY173" fmla="*/ 6210677 h 6395450"/>
              <a:gd name="connsiteX174" fmla="*/ 1431049 w 6043926"/>
              <a:gd name="connsiteY174" fmla="*/ 6264998 h 6395450"/>
              <a:gd name="connsiteX175" fmla="*/ 1603065 w 6043926"/>
              <a:gd name="connsiteY175" fmla="*/ 6337426 h 6395450"/>
              <a:gd name="connsiteX176" fmla="*/ 1648333 w 6043926"/>
              <a:gd name="connsiteY176" fmla="*/ 6346479 h 6395450"/>
              <a:gd name="connsiteX177" fmla="*/ 1775081 w 6043926"/>
              <a:gd name="connsiteY177" fmla="*/ 6364586 h 6395450"/>
              <a:gd name="connsiteX178" fmla="*/ 2110059 w 6043926"/>
              <a:gd name="connsiteY178" fmla="*/ 6364586 h 6395450"/>
              <a:gd name="connsiteX179" fmla="*/ 2227754 w 6043926"/>
              <a:gd name="connsiteY179" fmla="*/ 6292158 h 6395450"/>
              <a:gd name="connsiteX180" fmla="*/ 2435984 w 6043926"/>
              <a:gd name="connsiteY180" fmla="*/ 6174463 h 6395450"/>
              <a:gd name="connsiteX181" fmla="*/ 2535572 w 6043926"/>
              <a:gd name="connsiteY181" fmla="*/ 6083929 h 6395450"/>
              <a:gd name="connsiteX182" fmla="*/ 2589893 w 6043926"/>
              <a:gd name="connsiteY182" fmla="*/ 6020554 h 6395450"/>
              <a:gd name="connsiteX183" fmla="*/ 2689481 w 6043926"/>
              <a:gd name="connsiteY183" fmla="*/ 5911913 h 6395450"/>
              <a:gd name="connsiteX184" fmla="*/ 2725695 w 6043926"/>
              <a:gd name="connsiteY184" fmla="*/ 5839485 h 6395450"/>
              <a:gd name="connsiteX185" fmla="*/ 2761909 w 6043926"/>
              <a:gd name="connsiteY185" fmla="*/ 5785164 h 6395450"/>
              <a:gd name="connsiteX186" fmla="*/ 2789069 w 6043926"/>
              <a:gd name="connsiteY186" fmla="*/ 5721790 h 6395450"/>
              <a:gd name="connsiteX187" fmla="*/ 2816230 w 6043926"/>
              <a:gd name="connsiteY187" fmla="*/ 5667469 h 6395450"/>
              <a:gd name="connsiteX188" fmla="*/ 2834336 w 6043926"/>
              <a:gd name="connsiteY188" fmla="*/ 5604095 h 6395450"/>
              <a:gd name="connsiteX189" fmla="*/ 2906764 w 6043926"/>
              <a:gd name="connsiteY189" fmla="*/ 5468293 h 6395450"/>
              <a:gd name="connsiteX190" fmla="*/ 2924871 w 6043926"/>
              <a:gd name="connsiteY190" fmla="*/ 5423026 h 6395450"/>
              <a:gd name="connsiteX191" fmla="*/ 2952032 w 6043926"/>
              <a:gd name="connsiteY191" fmla="*/ 5368705 h 6395450"/>
              <a:gd name="connsiteX192" fmla="*/ 2970138 w 6043926"/>
              <a:gd name="connsiteY192" fmla="*/ 5314384 h 6395450"/>
              <a:gd name="connsiteX193" fmla="*/ 2997299 w 6043926"/>
              <a:gd name="connsiteY193" fmla="*/ 5251010 h 6395450"/>
              <a:gd name="connsiteX194" fmla="*/ 3006352 w 6043926"/>
              <a:gd name="connsiteY194" fmla="*/ 5223849 h 6395450"/>
              <a:gd name="connsiteX195" fmla="*/ 3042566 w 6043926"/>
              <a:gd name="connsiteY195" fmla="*/ 5151422 h 6395450"/>
              <a:gd name="connsiteX196" fmla="*/ 3060673 w 6043926"/>
              <a:gd name="connsiteY196" fmla="*/ 5051834 h 6395450"/>
              <a:gd name="connsiteX197" fmla="*/ 3087834 w 6043926"/>
              <a:gd name="connsiteY197" fmla="*/ 4997513 h 6395450"/>
              <a:gd name="connsiteX198" fmla="*/ 3096887 w 6043926"/>
              <a:gd name="connsiteY198" fmla="*/ 4943192 h 6395450"/>
              <a:gd name="connsiteX199" fmla="*/ 3124047 w 6043926"/>
              <a:gd name="connsiteY199" fmla="*/ 4888871 h 6395450"/>
              <a:gd name="connsiteX200" fmla="*/ 3169315 w 6043926"/>
              <a:gd name="connsiteY200" fmla="*/ 4789283 h 6395450"/>
              <a:gd name="connsiteX201" fmla="*/ 3196475 w 6043926"/>
              <a:gd name="connsiteY201" fmla="*/ 4635374 h 6395450"/>
              <a:gd name="connsiteX202" fmla="*/ 3223636 w 6043926"/>
              <a:gd name="connsiteY202" fmla="*/ 4454305 h 6395450"/>
              <a:gd name="connsiteX203" fmla="*/ 3214582 w 6043926"/>
              <a:gd name="connsiteY203" fmla="*/ 3585172 h 6395450"/>
              <a:gd name="connsiteX204" fmla="*/ 3196475 w 6043926"/>
              <a:gd name="connsiteY204" fmla="*/ 3476531 h 6395450"/>
              <a:gd name="connsiteX205" fmla="*/ 3178368 w 6043926"/>
              <a:gd name="connsiteY205" fmla="*/ 3349782 h 6395450"/>
              <a:gd name="connsiteX206" fmla="*/ 3160261 w 6043926"/>
              <a:gd name="connsiteY206" fmla="*/ 3223034 h 6395450"/>
              <a:gd name="connsiteX207" fmla="*/ 3151208 w 6043926"/>
              <a:gd name="connsiteY207" fmla="*/ 3123445 h 6395450"/>
              <a:gd name="connsiteX208" fmla="*/ 3133101 w 6043926"/>
              <a:gd name="connsiteY208" fmla="*/ 3041964 h 6395450"/>
              <a:gd name="connsiteX209" fmla="*/ 3114994 w 6043926"/>
              <a:gd name="connsiteY209" fmla="*/ 2906162 h 6395450"/>
              <a:gd name="connsiteX210" fmla="*/ 3105940 w 6043926"/>
              <a:gd name="connsiteY210" fmla="*/ 2824681 h 6395450"/>
              <a:gd name="connsiteX211" fmla="*/ 3087834 w 6043926"/>
              <a:gd name="connsiteY211" fmla="*/ 2752253 h 6395450"/>
              <a:gd name="connsiteX212" fmla="*/ 3078780 w 6043926"/>
              <a:gd name="connsiteY212" fmla="*/ 2670772 h 6395450"/>
              <a:gd name="connsiteX213" fmla="*/ 3069727 w 6043926"/>
              <a:gd name="connsiteY213" fmla="*/ 2571184 h 6395450"/>
              <a:gd name="connsiteX214" fmla="*/ 3060673 w 6043926"/>
              <a:gd name="connsiteY214" fmla="*/ 2498756 h 6395450"/>
              <a:gd name="connsiteX215" fmla="*/ 3024459 w 6043926"/>
              <a:gd name="connsiteY215" fmla="*/ 2426329 h 6395450"/>
              <a:gd name="connsiteX216" fmla="*/ 2997299 w 6043926"/>
              <a:gd name="connsiteY216" fmla="*/ 2335794 h 6395450"/>
              <a:gd name="connsiteX217" fmla="*/ 2942978 w 6043926"/>
              <a:gd name="connsiteY217" fmla="*/ 2209045 h 6395450"/>
              <a:gd name="connsiteX218" fmla="*/ 2879604 w 6043926"/>
              <a:gd name="connsiteY218" fmla="*/ 2046083 h 6395450"/>
              <a:gd name="connsiteX219" fmla="*/ 2816230 w 6043926"/>
              <a:gd name="connsiteY219" fmla="*/ 1901228 h 6395450"/>
              <a:gd name="connsiteX220" fmla="*/ 2789069 w 6043926"/>
              <a:gd name="connsiteY220" fmla="*/ 1846907 h 6395450"/>
              <a:gd name="connsiteX221" fmla="*/ 2761909 w 6043926"/>
              <a:gd name="connsiteY221" fmla="*/ 1756372 h 6395450"/>
              <a:gd name="connsiteX222" fmla="*/ 2734748 w 6043926"/>
              <a:gd name="connsiteY222" fmla="*/ 1711105 h 6395450"/>
              <a:gd name="connsiteX223" fmla="*/ 2707588 w 6043926"/>
              <a:gd name="connsiteY223" fmla="*/ 1656784 h 6395450"/>
              <a:gd name="connsiteX224" fmla="*/ 2644214 w 6043926"/>
              <a:gd name="connsiteY224" fmla="*/ 1530036 h 6395450"/>
              <a:gd name="connsiteX225" fmla="*/ 2617053 w 6043926"/>
              <a:gd name="connsiteY225" fmla="*/ 1475715 h 6395450"/>
              <a:gd name="connsiteX226" fmla="*/ 2589893 w 6043926"/>
              <a:gd name="connsiteY226" fmla="*/ 1439501 h 6395450"/>
              <a:gd name="connsiteX227" fmla="*/ 2544626 w 6043926"/>
              <a:gd name="connsiteY227" fmla="*/ 1348966 h 6395450"/>
              <a:gd name="connsiteX228" fmla="*/ 2472198 w 6043926"/>
              <a:gd name="connsiteY228" fmla="*/ 1249378 h 6395450"/>
              <a:gd name="connsiteX229" fmla="*/ 2454091 w 6043926"/>
              <a:gd name="connsiteY229" fmla="*/ 1204111 h 6395450"/>
              <a:gd name="connsiteX230" fmla="*/ 2318289 w 6043926"/>
              <a:gd name="connsiteY230" fmla="*/ 1050202 h 6395450"/>
              <a:gd name="connsiteX231" fmla="*/ 2254915 w 6043926"/>
              <a:gd name="connsiteY231" fmla="*/ 977774 h 6395450"/>
              <a:gd name="connsiteX232" fmla="*/ 2191540 w 6043926"/>
              <a:gd name="connsiteY232" fmla="*/ 923453 h 6395450"/>
              <a:gd name="connsiteX233" fmla="*/ 2128166 w 6043926"/>
              <a:gd name="connsiteY233" fmla="*/ 860079 h 6395450"/>
              <a:gd name="connsiteX234" fmla="*/ 2010471 w 6043926"/>
              <a:gd name="connsiteY234" fmla="*/ 778598 h 6395450"/>
              <a:gd name="connsiteX235" fmla="*/ 1965204 w 6043926"/>
              <a:gd name="connsiteY235" fmla="*/ 742384 h 6395450"/>
              <a:gd name="connsiteX236" fmla="*/ 1928990 w 6043926"/>
              <a:gd name="connsiteY236" fmla="*/ 724277 h 6395450"/>
              <a:gd name="connsiteX237" fmla="*/ 1856562 w 6043926"/>
              <a:gd name="connsiteY237" fmla="*/ 669956 h 6395450"/>
              <a:gd name="connsiteX238" fmla="*/ 1747921 w 6043926"/>
              <a:gd name="connsiteY238" fmla="*/ 597529 h 6395450"/>
              <a:gd name="connsiteX239" fmla="*/ 1693600 w 6043926"/>
              <a:gd name="connsiteY239" fmla="*/ 579422 h 6395450"/>
              <a:gd name="connsiteX240" fmla="*/ 1630226 w 6043926"/>
              <a:gd name="connsiteY240" fmla="*/ 561315 h 6395450"/>
              <a:gd name="connsiteX241" fmla="*/ 1403889 w 6043926"/>
              <a:gd name="connsiteY241" fmla="*/ 615636 h 6395450"/>
              <a:gd name="connsiteX242" fmla="*/ 1114178 w 6043926"/>
              <a:gd name="connsiteY242" fmla="*/ 887240 h 6395450"/>
              <a:gd name="connsiteX243" fmla="*/ 960269 w 6043926"/>
              <a:gd name="connsiteY243" fmla="*/ 1086416 h 6395450"/>
              <a:gd name="connsiteX244" fmla="*/ 869735 w 6043926"/>
              <a:gd name="connsiteY244" fmla="*/ 1204111 h 6395450"/>
              <a:gd name="connsiteX245" fmla="*/ 824467 w 6043926"/>
              <a:gd name="connsiteY245" fmla="*/ 1294645 h 6395450"/>
              <a:gd name="connsiteX246" fmla="*/ 742986 w 6043926"/>
              <a:gd name="connsiteY246" fmla="*/ 1430447 h 6395450"/>
              <a:gd name="connsiteX247" fmla="*/ 697719 w 6043926"/>
              <a:gd name="connsiteY247" fmla="*/ 1539089 h 6395450"/>
              <a:gd name="connsiteX248" fmla="*/ 589077 w 6043926"/>
              <a:gd name="connsiteY248" fmla="*/ 1774479 h 6395450"/>
              <a:gd name="connsiteX249" fmla="*/ 507596 w 6043926"/>
              <a:gd name="connsiteY249" fmla="*/ 2018923 h 6395450"/>
              <a:gd name="connsiteX250" fmla="*/ 444222 w 6043926"/>
              <a:gd name="connsiteY250" fmla="*/ 2245259 h 6395450"/>
              <a:gd name="connsiteX251" fmla="*/ 426115 w 6043926"/>
              <a:gd name="connsiteY251" fmla="*/ 2344847 h 6395450"/>
              <a:gd name="connsiteX252" fmla="*/ 380847 w 6043926"/>
              <a:gd name="connsiteY252" fmla="*/ 2453489 h 6395450"/>
              <a:gd name="connsiteX253" fmla="*/ 371794 w 6043926"/>
              <a:gd name="connsiteY253" fmla="*/ 2571184 h 6395450"/>
              <a:gd name="connsiteX254" fmla="*/ 344634 w 6043926"/>
              <a:gd name="connsiteY254" fmla="*/ 2679826 h 6395450"/>
              <a:gd name="connsiteX255" fmla="*/ 326527 w 6043926"/>
              <a:gd name="connsiteY255" fmla="*/ 2879002 h 6395450"/>
              <a:gd name="connsiteX256" fmla="*/ 299366 w 6043926"/>
              <a:gd name="connsiteY256" fmla="*/ 2996697 h 6395450"/>
              <a:gd name="connsiteX257" fmla="*/ 281259 w 6043926"/>
              <a:gd name="connsiteY257" fmla="*/ 3105339 h 6395450"/>
              <a:gd name="connsiteX258" fmla="*/ 254099 w 6043926"/>
              <a:gd name="connsiteY258" fmla="*/ 3204927 h 6395450"/>
              <a:gd name="connsiteX259" fmla="*/ 245045 w 6043926"/>
              <a:gd name="connsiteY259" fmla="*/ 3313568 h 6395450"/>
              <a:gd name="connsiteX260" fmla="*/ 190725 w 6043926"/>
              <a:gd name="connsiteY260" fmla="*/ 3485584 h 6395450"/>
              <a:gd name="connsiteX261" fmla="*/ 199778 w 6043926"/>
              <a:gd name="connsiteY261" fmla="*/ 4209861 h 6395450"/>
              <a:gd name="connsiteX262" fmla="*/ 217885 w 6043926"/>
              <a:gd name="connsiteY262" fmla="*/ 4499572 h 6395450"/>
              <a:gd name="connsiteX263" fmla="*/ 226938 w 6043926"/>
              <a:gd name="connsiteY263" fmla="*/ 4581053 h 6395450"/>
              <a:gd name="connsiteX264" fmla="*/ 245045 w 6043926"/>
              <a:gd name="connsiteY264" fmla="*/ 4662535 h 6395450"/>
              <a:gd name="connsiteX265" fmla="*/ 263152 w 6043926"/>
              <a:gd name="connsiteY265" fmla="*/ 4879818 h 6395450"/>
              <a:gd name="connsiteX266" fmla="*/ 272206 w 6043926"/>
              <a:gd name="connsiteY266" fmla="*/ 4943192 h 6395450"/>
              <a:gd name="connsiteX267" fmla="*/ 290313 w 6043926"/>
              <a:gd name="connsiteY267" fmla="*/ 5015620 h 6395450"/>
              <a:gd name="connsiteX268" fmla="*/ 308420 w 6043926"/>
              <a:gd name="connsiteY268" fmla="*/ 5078994 h 6395450"/>
              <a:gd name="connsiteX269" fmla="*/ 344634 w 6043926"/>
              <a:gd name="connsiteY269" fmla="*/ 5142368 h 6395450"/>
              <a:gd name="connsiteX270" fmla="*/ 398954 w 6043926"/>
              <a:gd name="connsiteY270" fmla="*/ 5251010 h 6395450"/>
              <a:gd name="connsiteX271" fmla="*/ 435168 w 6043926"/>
              <a:gd name="connsiteY271" fmla="*/ 5323438 h 6395450"/>
              <a:gd name="connsiteX272" fmla="*/ 489489 w 6043926"/>
              <a:gd name="connsiteY272" fmla="*/ 5377758 h 6395450"/>
              <a:gd name="connsiteX273" fmla="*/ 525703 w 6043926"/>
              <a:gd name="connsiteY273" fmla="*/ 5441133 h 6395450"/>
              <a:gd name="connsiteX274" fmla="*/ 634344 w 6043926"/>
              <a:gd name="connsiteY274" fmla="*/ 5585988 h 6395450"/>
              <a:gd name="connsiteX275" fmla="*/ 670558 w 6043926"/>
              <a:gd name="connsiteY275" fmla="*/ 5640309 h 6395450"/>
              <a:gd name="connsiteX276" fmla="*/ 761093 w 6043926"/>
              <a:gd name="connsiteY276" fmla="*/ 5748950 h 6395450"/>
              <a:gd name="connsiteX277" fmla="*/ 824467 w 6043926"/>
              <a:gd name="connsiteY277" fmla="*/ 5839485 h 6395450"/>
              <a:gd name="connsiteX278" fmla="*/ 933109 w 6043926"/>
              <a:gd name="connsiteY278" fmla="*/ 5948127 h 6395450"/>
              <a:gd name="connsiteX279" fmla="*/ 969323 w 6043926"/>
              <a:gd name="connsiteY279" fmla="*/ 5984341 h 6395450"/>
              <a:gd name="connsiteX280" fmla="*/ 1141338 w 6043926"/>
              <a:gd name="connsiteY280" fmla="*/ 6092982 h 6395450"/>
              <a:gd name="connsiteX281" fmla="*/ 1195659 w 6043926"/>
              <a:gd name="connsiteY281" fmla="*/ 6120143 h 6395450"/>
              <a:gd name="connsiteX282" fmla="*/ 1240927 w 6043926"/>
              <a:gd name="connsiteY282" fmla="*/ 6147303 h 6395450"/>
              <a:gd name="connsiteX283" fmla="*/ 1322408 w 6043926"/>
              <a:gd name="connsiteY283" fmla="*/ 6183517 h 6395450"/>
              <a:gd name="connsiteX284" fmla="*/ 1367675 w 6043926"/>
              <a:gd name="connsiteY284" fmla="*/ 6192570 h 6395450"/>
              <a:gd name="connsiteX285" fmla="*/ 1403889 w 6043926"/>
              <a:gd name="connsiteY285" fmla="*/ 6219731 h 6395450"/>
              <a:gd name="connsiteX286" fmla="*/ 1458210 w 6043926"/>
              <a:gd name="connsiteY286" fmla="*/ 6237838 h 6395450"/>
              <a:gd name="connsiteX287" fmla="*/ 1503477 w 6043926"/>
              <a:gd name="connsiteY287" fmla="*/ 6255944 h 6395450"/>
              <a:gd name="connsiteX288" fmla="*/ 1575905 w 6043926"/>
              <a:gd name="connsiteY288" fmla="*/ 6283105 h 6395450"/>
              <a:gd name="connsiteX289" fmla="*/ 1621172 w 6043926"/>
              <a:gd name="connsiteY289" fmla="*/ 6310265 h 6395450"/>
              <a:gd name="connsiteX290" fmla="*/ 1720760 w 6043926"/>
              <a:gd name="connsiteY290" fmla="*/ 6319319 h 6395450"/>
              <a:gd name="connsiteX291" fmla="*/ 2064792 w 6043926"/>
              <a:gd name="connsiteY291" fmla="*/ 6301212 h 6395450"/>
              <a:gd name="connsiteX292" fmla="*/ 2119113 w 6043926"/>
              <a:gd name="connsiteY292" fmla="*/ 6283105 h 6395450"/>
              <a:gd name="connsiteX293" fmla="*/ 2173434 w 6043926"/>
              <a:gd name="connsiteY293" fmla="*/ 6255944 h 6395450"/>
              <a:gd name="connsiteX294" fmla="*/ 2218701 w 6043926"/>
              <a:gd name="connsiteY294" fmla="*/ 6237838 h 6395450"/>
              <a:gd name="connsiteX295" fmla="*/ 2300182 w 6043926"/>
              <a:gd name="connsiteY295" fmla="*/ 6183517 h 6395450"/>
              <a:gd name="connsiteX296" fmla="*/ 2381663 w 6043926"/>
              <a:gd name="connsiteY296" fmla="*/ 6102036 h 6395450"/>
              <a:gd name="connsiteX297" fmla="*/ 2435984 w 6043926"/>
              <a:gd name="connsiteY297" fmla="*/ 6047715 h 6395450"/>
              <a:gd name="connsiteX298" fmla="*/ 2463144 w 6043926"/>
              <a:gd name="connsiteY298" fmla="*/ 6002447 h 6395450"/>
              <a:gd name="connsiteX299" fmla="*/ 2499358 w 6043926"/>
              <a:gd name="connsiteY299" fmla="*/ 5948127 h 6395450"/>
              <a:gd name="connsiteX300" fmla="*/ 2526519 w 6043926"/>
              <a:gd name="connsiteY300" fmla="*/ 5893806 h 6395450"/>
              <a:gd name="connsiteX301" fmla="*/ 2589893 w 6043926"/>
              <a:gd name="connsiteY301" fmla="*/ 5794218 h 6395450"/>
              <a:gd name="connsiteX302" fmla="*/ 2671374 w 6043926"/>
              <a:gd name="connsiteY302" fmla="*/ 5694630 h 6395450"/>
              <a:gd name="connsiteX303" fmla="*/ 2707588 w 6043926"/>
              <a:gd name="connsiteY303" fmla="*/ 5631255 h 6395450"/>
              <a:gd name="connsiteX304" fmla="*/ 2725695 w 6043926"/>
              <a:gd name="connsiteY304" fmla="*/ 5595042 h 6395450"/>
              <a:gd name="connsiteX305" fmla="*/ 2770962 w 6043926"/>
              <a:gd name="connsiteY305" fmla="*/ 5531667 h 6395450"/>
              <a:gd name="connsiteX306" fmla="*/ 2834336 w 6043926"/>
              <a:gd name="connsiteY306" fmla="*/ 5404919 h 6395450"/>
              <a:gd name="connsiteX307" fmla="*/ 2861497 w 6043926"/>
              <a:gd name="connsiteY307" fmla="*/ 5350598 h 6395450"/>
              <a:gd name="connsiteX308" fmla="*/ 2915818 w 6043926"/>
              <a:gd name="connsiteY308" fmla="*/ 5223849 h 6395450"/>
              <a:gd name="connsiteX309" fmla="*/ 2952032 w 6043926"/>
              <a:gd name="connsiteY309" fmla="*/ 5151422 h 6395450"/>
              <a:gd name="connsiteX310" fmla="*/ 2961085 w 6043926"/>
              <a:gd name="connsiteY310" fmla="*/ 5088047 h 6395450"/>
              <a:gd name="connsiteX311" fmla="*/ 2997299 w 6043926"/>
              <a:gd name="connsiteY311" fmla="*/ 4925085 h 6395450"/>
              <a:gd name="connsiteX312" fmla="*/ 3024459 w 6043926"/>
              <a:gd name="connsiteY312" fmla="*/ 4671588 h 6395450"/>
              <a:gd name="connsiteX313" fmla="*/ 3042566 w 6043926"/>
              <a:gd name="connsiteY313" fmla="*/ 4581053 h 6395450"/>
              <a:gd name="connsiteX314" fmla="*/ 3060673 w 6043926"/>
              <a:gd name="connsiteY314" fmla="*/ 4282289 h 6395450"/>
              <a:gd name="connsiteX315" fmla="*/ 3096887 w 6043926"/>
              <a:gd name="connsiteY315" fmla="*/ 4119327 h 6395450"/>
              <a:gd name="connsiteX316" fmla="*/ 3124047 w 6043926"/>
              <a:gd name="connsiteY316" fmla="*/ 3956364 h 6395450"/>
              <a:gd name="connsiteX317" fmla="*/ 3142154 w 6043926"/>
              <a:gd name="connsiteY317" fmla="*/ 3811509 h 6395450"/>
              <a:gd name="connsiteX318" fmla="*/ 3160261 w 6043926"/>
              <a:gd name="connsiteY318" fmla="*/ 3639493 h 6395450"/>
              <a:gd name="connsiteX319" fmla="*/ 3169315 w 6043926"/>
              <a:gd name="connsiteY319" fmla="*/ 3458424 h 6395450"/>
              <a:gd name="connsiteX320" fmla="*/ 3151208 w 6043926"/>
              <a:gd name="connsiteY320" fmla="*/ 2109457 h 6395450"/>
              <a:gd name="connsiteX321" fmla="*/ 3096887 w 6043926"/>
              <a:gd name="connsiteY321" fmla="*/ 2000816 h 6395450"/>
              <a:gd name="connsiteX322" fmla="*/ 3042566 w 6043926"/>
              <a:gd name="connsiteY322" fmla="*/ 1901228 h 6395450"/>
              <a:gd name="connsiteX323" fmla="*/ 2961085 w 6043926"/>
              <a:gd name="connsiteY323" fmla="*/ 1692998 h 6395450"/>
              <a:gd name="connsiteX324" fmla="*/ 2897711 w 6043926"/>
              <a:gd name="connsiteY324" fmla="*/ 1602463 h 6395450"/>
              <a:gd name="connsiteX325" fmla="*/ 2861497 w 6043926"/>
              <a:gd name="connsiteY325" fmla="*/ 1520982 h 6395450"/>
              <a:gd name="connsiteX326" fmla="*/ 2798123 w 6043926"/>
              <a:gd name="connsiteY326" fmla="*/ 1448554 h 6395450"/>
              <a:gd name="connsiteX327" fmla="*/ 2707588 w 6043926"/>
              <a:gd name="connsiteY327" fmla="*/ 1294645 h 6395450"/>
              <a:gd name="connsiteX328" fmla="*/ 2653267 w 6043926"/>
              <a:gd name="connsiteY328" fmla="*/ 1231271 h 6395450"/>
              <a:gd name="connsiteX329" fmla="*/ 2608000 w 6043926"/>
              <a:gd name="connsiteY329" fmla="*/ 1158843 h 6395450"/>
              <a:gd name="connsiteX330" fmla="*/ 2544626 w 6043926"/>
              <a:gd name="connsiteY330" fmla="*/ 1095469 h 6395450"/>
              <a:gd name="connsiteX331" fmla="*/ 2490305 w 6043926"/>
              <a:gd name="connsiteY331" fmla="*/ 1023042 h 6395450"/>
              <a:gd name="connsiteX332" fmla="*/ 2381663 w 6043926"/>
              <a:gd name="connsiteY332" fmla="*/ 923453 h 6395450"/>
              <a:gd name="connsiteX333" fmla="*/ 2318289 w 6043926"/>
              <a:gd name="connsiteY333" fmla="*/ 878186 h 6395450"/>
              <a:gd name="connsiteX334" fmla="*/ 2273022 w 6043926"/>
              <a:gd name="connsiteY334" fmla="*/ 851026 h 6395450"/>
              <a:gd name="connsiteX335" fmla="*/ 2182487 w 6043926"/>
              <a:gd name="connsiteY335" fmla="*/ 769544 h 6395450"/>
              <a:gd name="connsiteX336" fmla="*/ 2082899 w 6043926"/>
              <a:gd name="connsiteY336" fmla="*/ 733331 h 6395450"/>
              <a:gd name="connsiteX337" fmla="*/ 1992364 w 6043926"/>
              <a:gd name="connsiteY337" fmla="*/ 688063 h 6395450"/>
              <a:gd name="connsiteX338" fmla="*/ 1865616 w 6043926"/>
              <a:gd name="connsiteY338" fmla="*/ 642796 h 6395450"/>
              <a:gd name="connsiteX339" fmla="*/ 1820348 w 6043926"/>
              <a:gd name="connsiteY339" fmla="*/ 633743 h 6395450"/>
              <a:gd name="connsiteX340" fmla="*/ 1440103 w 6043926"/>
              <a:gd name="connsiteY340" fmla="*/ 606582 h 6395450"/>
              <a:gd name="connsiteX341" fmla="*/ 1340515 w 6043926"/>
              <a:gd name="connsiteY341" fmla="*/ 642796 h 6395450"/>
              <a:gd name="connsiteX342" fmla="*/ 1295247 w 6043926"/>
              <a:gd name="connsiteY342" fmla="*/ 669956 h 6395450"/>
              <a:gd name="connsiteX343" fmla="*/ 1195659 w 6043926"/>
              <a:gd name="connsiteY343" fmla="*/ 742384 h 6395450"/>
              <a:gd name="connsiteX344" fmla="*/ 1105125 w 6043926"/>
              <a:gd name="connsiteY344" fmla="*/ 832919 h 6395450"/>
              <a:gd name="connsiteX345" fmla="*/ 1068911 w 6043926"/>
              <a:gd name="connsiteY345" fmla="*/ 887240 h 6395450"/>
              <a:gd name="connsiteX346" fmla="*/ 1023643 w 6043926"/>
              <a:gd name="connsiteY346" fmla="*/ 941560 h 6395450"/>
              <a:gd name="connsiteX347" fmla="*/ 978376 w 6043926"/>
              <a:gd name="connsiteY347" fmla="*/ 1013988 h 6395450"/>
              <a:gd name="connsiteX348" fmla="*/ 905948 w 6043926"/>
              <a:gd name="connsiteY348" fmla="*/ 1158843 h 6395450"/>
              <a:gd name="connsiteX349" fmla="*/ 815414 w 6043926"/>
              <a:gd name="connsiteY349" fmla="*/ 1294645 h 6395450"/>
              <a:gd name="connsiteX350" fmla="*/ 779200 w 6043926"/>
              <a:gd name="connsiteY350" fmla="*/ 1367073 h 6395450"/>
              <a:gd name="connsiteX351" fmla="*/ 715826 w 6043926"/>
              <a:gd name="connsiteY351" fmla="*/ 1520982 h 6395450"/>
              <a:gd name="connsiteX352" fmla="*/ 670558 w 6043926"/>
              <a:gd name="connsiteY352" fmla="*/ 1702051 h 6395450"/>
              <a:gd name="connsiteX353" fmla="*/ 616237 w 6043926"/>
              <a:gd name="connsiteY353" fmla="*/ 1892174 h 6395450"/>
              <a:gd name="connsiteX354" fmla="*/ 589077 w 6043926"/>
              <a:gd name="connsiteY354" fmla="*/ 1991762 h 6395450"/>
              <a:gd name="connsiteX355" fmla="*/ 561917 w 6043926"/>
              <a:gd name="connsiteY355" fmla="*/ 2109457 h 6395450"/>
              <a:gd name="connsiteX356" fmla="*/ 525703 w 6043926"/>
              <a:gd name="connsiteY356" fmla="*/ 2209045 h 6395450"/>
              <a:gd name="connsiteX357" fmla="*/ 498542 w 6043926"/>
              <a:gd name="connsiteY357" fmla="*/ 2326741 h 6395450"/>
              <a:gd name="connsiteX358" fmla="*/ 435168 w 6043926"/>
              <a:gd name="connsiteY358" fmla="*/ 2516863 h 6395450"/>
              <a:gd name="connsiteX359" fmla="*/ 426115 w 6043926"/>
              <a:gd name="connsiteY359" fmla="*/ 2616451 h 6395450"/>
              <a:gd name="connsiteX360" fmla="*/ 408008 w 6043926"/>
              <a:gd name="connsiteY360" fmla="*/ 2697933 h 6395450"/>
              <a:gd name="connsiteX361" fmla="*/ 389901 w 6043926"/>
              <a:gd name="connsiteY361" fmla="*/ 2788467 h 6395450"/>
              <a:gd name="connsiteX362" fmla="*/ 335580 w 6043926"/>
              <a:gd name="connsiteY362" fmla="*/ 3078178 h 6395450"/>
              <a:gd name="connsiteX363" fmla="*/ 308420 w 6043926"/>
              <a:gd name="connsiteY363" fmla="*/ 3467477 h 6395450"/>
              <a:gd name="connsiteX364" fmla="*/ 335580 w 6043926"/>
              <a:gd name="connsiteY364" fmla="*/ 4445251 h 6395450"/>
              <a:gd name="connsiteX365" fmla="*/ 344634 w 6043926"/>
              <a:gd name="connsiteY365" fmla="*/ 4553893 h 6395450"/>
              <a:gd name="connsiteX366" fmla="*/ 371794 w 6043926"/>
              <a:gd name="connsiteY366" fmla="*/ 4653481 h 6395450"/>
              <a:gd name="connsiteX367" fmla="*/ 435168 w 6043926"/>
              <a:gd name="connsiteY367" fmla="*/ 4952245 h 6395450"/>
              <a:gd name="connsiteX368" fmla="*/ 525703 w 6043926"/>
              <a:gd name="connsiteY368" fmla="*/ 5133315 h 6395450"/>
              <a:gd name="connsiteX369" fmla="*/ 625291 w 6043926"/>
              <a:gd name="connsiteY369" fmla="*/ 5341544 h 6395450"/>
              <a:gd name="connsiteX370" fmla="*/ 661505 w 6043926"/>
              <a:gd name="connsiteY370" fmla="*/ 5377758 h 6395450"/>
              <a:gd name="connsiteX371" fmla="*/ 697719 w 6043926"/>
              <a:gd name="connsiteY371" fmla="*/ 5423026 h 6395450"/>
              <a:gd name="connsiteX372" fmla="*/ 761093 w 6043926"/>
              <a:gd name="connsiteY372" fmla="*/ 5486400 h 6395450"/>
              <a:gd name="connsiteX373" fmla="*/ 860681 w 6043926"/>
              <a:gd name="connsiteY373" fmla="*/ 5531667 h 6395450"/>
              <a:gd name="connsiteX374" fmla="*/ 1530637 w 6043926"/>
              <a:gd name="connsiteY374" fmla="*/ 5522614 h 6395450"/>
              <a:gd name="connsiteX375" fmla="*/ 1612119 w 6043926"/>
              <a:gd name="connsiteY375" fmla="*/ 5513560 h 6395450"/>
              <a:gd name="connsiteX376" fmla="*/ 1711707 w 6043926"/>
              <a:gd name="connsiteY376" fmla="*/ 5504507 h 6395450"/>
              <a:gd name="connsiteX377" fmla="*/ 1775081 w 6043926"/>
              <a:gd name="connsiteY377" fmla="*/ 5486400 h 6395450"/>
              <a:gd name="connsiteX378" fmla="*/ 1865616 w 6043926"/>
              <a:gd name="connsiteY378" fmla="*/ 5477346 h 6395450"/>
              <a:gd name="connsiteX379" fmla="*/ 1947097 w 6043926"/>
              <a:gd name="connsiteY379" fmla="*/ 5468293 h 6395450"/>
              <a:gd name="connsiteX380" fmla="*/ 2110059 w 6043926"/>
              <a:gd name="connsiteY380" fmla="*/ 5432079 h 6395450"/>
              <a:gd name="connsiteX381" fmla="*/ 2227754 w 6043926"/>
              <a:gd name="connsiteY381" fmla="*/ 5423026 h 6395450"/>
              <a:gd name="connsiteX382" fmla="*/ 2300182 w 6043926"/>
              <a:gd name="connsiteY382" fmla="*/ 5404919 h 6395450"/>
              <a:gd name="connsiteX383" fmla="*/ 2354503 w 6043926"/>
              <a:gd name="connsiteY383" fmla="*/ 5386812 h 6395450"/>
              <a:gd name="connsiteX384" fmla="*/ 2417877 w 6043926"/>
              <a:gd name="connsiteY384" fmla="*/ 5368705 h 6395450"/>
              <a:gd name="connsiteX385" fmla="*/ 2499358 w 6043926"/>
              <a:gd name="connsiteY385" fmla="*/ 5323438 h 6395450"/>
              <a:gd name="connsiteX386" fmla="*/ 2535572 w 6043926"/>
              <a:gd name="connsiteY386" fmla="*/ 5314384 h 6395450"/>
              <a:gd name="connsiteX387" fmla="*/ 2562733 w 6043926"/>
              <a:gd name="connsiteY387" fmla="*/ 5296277 h 6395450"/>
              <a:gd name="connsiteX388" fmla="*/ 2689481 w 6043926"/>
              <a:gd name="connsiteY388" fmla="*/ 5142368 h 6395450"/>
              <a:gd name="connsiteX389" fmla="*/ 2716641 w 6043926"/>
              <a:gd name="connsiteY389" fmla="*/ 5069941 h 6395450"/>
              <a:gd name="connsiteX390" fmla="*/ 2752855 w 6043926"/>
              <a:gd name="connsiteY390" fmla="*/ 5015620 h 6395450"/>
              <a:gd name="connsiteX391" fmla="*/ 2780016 w 6043926"/>
              <a:gd name="connsiteY391" fmla="*/ 4961299 h 6395450"/>
              <a:gd name="connsiteX392" fmla="*/ 2834336 w 6043926"/>
              <a:gd name="connsiteY392" fmla="*/ 4807390 h 6395450"/>
              <a:gd name="connsiteX393" fmla="*/ 2852443 w 6043926"/>
              <a:gd name="connsiteY393" fmla="*/ 4734962 h 6395450"/>
              <a:gd name="connsiteX394" fmla="*/ 2879604 w 6043926"/>
              <a:gd name="connsiteY394" fmla="*/ 4644428 h 6395450"/>
              <a:gd name="connsiteX395" fmla="*/ 2888657 w 6043926"/>
              <a:gd name="connsiteY395" fmla="*/ 4553893 h 6395450"/>
              <a:gd name="connsiteX396" fmla="*/ 2897711 w 6043926"/>
              <a:gd name="connsiteY396" fmla="*/ 4381877 h 6395450"/>
              <a:gd name="connsiteX397" fmla="*/ 2915818 w 6043926"/>
              <a:gd name="connsiteY397" fmla="*/ 4282289 h 6395450"/>
              <a:gd name="connsiteX398" fmla="*/ 2924871 w 6043926"/>
              <a:gd name="connsiteY398" fmla="*/ 4200808 h 6395450"/>
              <a:gd name="connsiteX399" fmla="*/ 2952032 w 6043926"/>
              <a:gd name="connsiteY399" fmla="*/ 4019739 h 6395450"/>
              <a:gd name="connsiteX400" fmla="*/ 2979192 w 6043926"/>
              <a:gd name="connsiteY400" fmla="*/ 3730028 h 6395450"/>
              <a:gd name="connsiteX401" fmla="*/ 2997299 w 6043926"/>
              <a:gd name="connsiteY401" fmla="*/ 2616451 h 6395450"/>
              <a:gd name="connsiteX402" fmla="*/ 2979192 w 6043926"/>
              <a:gd name="connsiteY402" fmla="*/ 1747319 h 6395450"/>
              <a:gd name="connsiteX403" fmla="*/ 2933925 w 6043926"/>
              <a:gd name="connsiteY403" fmla="*/ 1584356 h 6395450"/>
              <a:gd name="connsiteX404" fmla="*/ 2888657 w 6043926"/>
              <a:gd name="connsiteY404" fmla="*/ 1520982 h 6395450"/>
              <a:gd name="connsiteX405" fmla="*/ 2825283 w 6043926"/>
              <a:gd name="connsiteY405" fmla="*/ 1376127 h 6395450"/>
              <a:gd name="connsiteX406" fmla="*/ 2780016 w 6043926"/>
              <a:gd name="connsiteY406" fmla="*/ 1294645 h 6395450"/>
              <a:gd name="connsiteX407" fmla="*/ 2743802 w 6043926"/>
              <a:gd name="connsiteY407" fmla="*/ 1222218 h 6395450"/>
              <a:gd name="connsiteX408" fmla="*/ 2698535 w 6043926"/>
              <a:gd name="connsiteY408" fmla="*/ 1149790 h 6395450"/>
              <a:gd name="connsiteX409" fmla="*/ 2671374 w 6043926"/>
              <a:gd name="connsiteY409" fmla="*/ 1077362 h 6395450"/>
              <a:gd name="connsiteX410" fmla="*/ 2617053 w 6043926"/>
              <a:gd name="connsiteY410" fmla="*/ 1023042 h 6395450"/>
              <a:gd name="connsiteX411" fmla="*/ 2517465 w 6043926"/>
              <a:gd name="connsiteY411" fmla="*/ 896293 h 6395450"/>
              <a:gd name="connsiteX412" fmla="*/ 2445037 w 6043926"/>
              <a:gd name="connsiteY412" fmla="*/ 832919 h 6395450"/>
              <a:gd name="connsiteX413" fmla="*/ 2399770 w 6043926"/>
              <a:gd name="connsiteY413" fmla="*/ 778598 h 6395450"/>
              <a:gd name="connsiteX414" fmla="*/ 2263968 w 6043926"/>
              <a:gd name="connsiteY414" fmla="*/ 688063 h 6395450"/>
              <a:gd name="connsiteX415" fmla="*/ 2218701 w 6043926"/>
              <a:gd name="connsiteY415" fmla="*/ 651849 h 6395450"/>
              <a:gd name="connsiteX416" fmla="*/ 2091952 w 6043926"/>
              <a:gd name="connsiteY416" fmla="*/ 570368 h 6395450"/>
              <a:gd name="connsiteX417" fmla="*/ 1919936 w 6043926"/>
              <a:gd name="connsiteY417" fmla="*/ 479834 h 6395450"/>
              <a:gd name="connsiteX418" fmla="*/ 1883723 w 6043926"/>
              <a:gd name="connsiteY418" fmla="*/ 461727 h 6395450"/>
              <a:gd name="connsiteX419" fmla="*/ 1693600 w 6043926"/>
              <a:gd name="connsiteY419" fmla="*/ 353085 h 6395450"/>
              <a:gd name="connsiteX420" fmla="*/ 1621172 w 6043926"/>
              <a:gd name="connsiteY420" fmla="*/ 325925 h 6395450"/>
              <a:gd name="connsiteX421" fmla="*/ 1566851 w 6043926"/>
              <a:gd name="connsiteY421" fmla="*/ 289711 h 6395450"/>
              <a:gd name="connsiteX422" fmla="*/ 1494424 w 6043926"/>
              <a:gd name="connsiteY422" fmla="*/ 271604 h 6395450"/>
              <a:gd name="connsiteX423" fmla="*/ 1421996 w 6043926"/>
              <a:gd name="connsiteY423" fmla="*/ 244443 h 6395450"/>
              <a:gd name="connsiteX424" fmla="*/ 1259034 w 6043926"/>
              <a:gd name="connsiteY424" fmla="*/ 262550 h 6395450"/>
              <a:gd name="connsiteX425" fmla="*/ 1168499 w 6043926"/>
              <a:gd name="connsiteY425" fmla="*/ 344032 h 6395450"/>
              <a:gd name="connsiteX426" fmla="*/ 1123232 w 6043926"/>
              <a:gd name="connsiteY426" fmla="*/ 389299 h 6395450"/>
              <a:gd name="connsiteX427" fmla="*/ 1032697 w 6043926"/>
              <a:gd name="connsiteY427" fmla="*/ 525101 h 6395450"/>
              <a:gd name="connsiteX428" fmla="*/ 996483 w 6043926"/>
              <a:gd name="connsiteY428" fmla="*/ 606582 h 6395450"/>
              <a:gd name="connsiteX429" fmla="*/ 924055 w 6043926"/>
              <a:gd name="connsiteY429" fmla="*/ 769544 h 6395450"/>
              <a:gd name="connsiteX430" fmla="*/ 896895 w 6043926"/>
              <a:gd name="connsiteY430" fmla="*/ 878186 h 6395450"/>
              <a:gd name="connsiteX431" fmla="*/ 815414 w 6043926"/>
              <a:gd name="connsiteY431" fmla="*/ 1113576 h 6395450"/>
              <a:gd name="connsiteX432" fmla="*/ 733933 w 6043926"/>
              <a:gd name="connsiteY432" fmla="*/ 1484768 h 6395450"/>
              <a:gd name="connsiteX433" fmla="*/ 688665 w 6043926"/>
              <a:gd name="connsiteY433" fmla="*/ 1801640 h 6395450"/>
              <a:gd name="connsiteX434" fmla="*/ 670558 w 6043926"/>
              <a:gd name="connsiteY434" fmla="*/ 2236206 h 6395450"/>
              <a:gd name="connsiteX435" fmla="*/ 652451 w 6043926"/>
              <a:gd name="connsiteY435" fmla="*/ 2335794 h 6395450"/>
              <a:gd name="connsiteX436" fmla="*/ 625291 w 6043926"/>
              <a:gd name="connsiteY436" fmla="*/ 2562131 h 6395450"/>
              <a:gd name="connsiteX437" fmla="*/ 616237 w 6043926"/>
              <a:gd name="connsiteY437" fmla="*/ 2833735 h 6395450"/>
              <a:gd name="connsiteX438" fmla="*/ 580024 w 6043926"/>
              <a:gd name="connsiteY438" fmla="*/ 2933323 h 6395450"/>
              <a:gd name="connsiteX439" fmla="*/ 570970 w 6043926"/>
              <a:gd name="connsiteY439" fmla="*/ 3023857 h 6395450"/>
              <a:gd name="connsiteX440" fmla="*/ 561917 w 6043926"/>
              <a:gd name="connsiteY440" fmla="*/ 3069125 h 6395450"/>
              <a:gd name="connsiteX441" fmla="*/ 534756 w 6043926"/>
              <a:gd name="connsiteY441" fmla="*/ 3277354 h 6395450"/>
              <a:gd name="connsiteX442" fmla="*/ 525703 w 6043926"/>
              <a:gd name="connsiteY442" fmla="*/ 3585172 h 6395450"/>
              <a:gd name="connsiteX443" fmla="*/ 516649 w 6043926"/>
              <a:gd name="connsiteY443" fmla="*/ 3684760 h 6395450"/>
              <a:gd name="connsiteX444" fmla="*/ 507596 w 6043926"/>
              <a:gd name="connsiteY444" fmla="*/ 3892990 h 6395450"/>
              <a:gd name="connsiteX445" fmla="*/ 543810 w 6043926"/>
              <a:gd name="connsiteY445" fmla="*/ 4762123 h 6395450"/>
              <a:gd name="connsiteX446" fmla="*/ 580024 w 6043926"/>
              <a:gd name="connsiteY446" fmla="*/ 4925085 h 6395450"/>
              <a:gd name="connsiteX447" fmla="*/ 625291 w 6043926"/>
              <a:gd name="connsiteY447" fmla="*/ 4997513 h 6395450"/>
              <a:gd name="connsiteX448" fmla="*/ 679612 w 6043926"/>
              <a:gd name="connsiteY448" fmla="*/ 5160475 h 6395450"/>
              <a:gd name="connsiteX449" fmla="*/ 697719 w 6043926"/>
              <a:gd name="connsiteY449" fmla="*/ 5223849 h 6395450"/>
              <a:gd name="connsiteX450" fmla="*/ 742986 w 6043926"/>
              <a:gd name="connsiteY450" fmla="*/ 5287224 h 6395450"/>
              <a:gd name="connsiteX451" fmla="*/ 788253 w 6043926"/>
              <a:gd name="connsiteY451" fmla="*/ 5395865 h 6395450"/>
              <a:gd name="connsiteX452" fmla="*/ 806360 w 6043926"/>
              <a:gd name="connsiteY452" fmla="*/ 5450186 h 6395450"/>
              <a:gd name="connsiteX453" fmla="*/ 833521 w 6043926"/>
              <a:gd name="connsiteY453" fmla="*/ 5504507 h 6395450"/>
              <a:gd name="connsiteX454" fmla="*/ 905948 w 6043926"/>
              <a:gd name="connsiteY454" fmla="*/ 5622202 h 6395450"/>
              <a:gd name="connsiteX455" fmla="*/ 933109 w 6043926"/>
              <a:gd name="connsiteY455" fmla="*/ 5667469 h 6395450"/>
              <a:gd name="connsiteX456" fmla="*/ 1032697 w 6043926"/>
              <a:gd name="connsiteY456" fmla="*/ 5776111 h 6395450"/>
              <a:gd name="connsiteX457" fmla="*/ 1068911 w 6043926"/>
              <a:gd name="connsiteY457" fmla="*/ 5803271 h 6395450"/>
              <a:gd name="connsiteX458" fmla="*/ 1123232 w 6043926"/>
              <a:gd name="connsiteY458" fmla="*/ 5821378 h 6395450"/>
              <a:gd name="connsiteX459" fmla="*/ 1168499 w 6043926"/>
              <a:gd name="connsiteY459" fmla="*/ 5848539 h 6395450"/>
              <a:gd name="connsiteX460" fmla="*/ 1259034 w 6043926"/>
              <a:gd name="connsiteY460" fmla="*/ 5884752 h 6395450"/>
              <a:gd name="connsiteX461" fmla="*/ 1394836 w 6043926"/>
              <a:gd name="connsiteY461" fmla="*/ 5893806 h 6395450"/>
              <a:gd name="connsiteX462" fmla="*/ 1431049 w 6043926"/>
              <a:gd name="connsiteY462" fmla="*/ 5902859 h 6395450"/>
              <a:gd name="connsiteX463" fmla="*/ 1639279 w 6043926"/>
              <a:gd name="connsiteY463" fmla="*/ 5930020 h 6395450"/>
              <a:gd name="connsiteX464" fmla="*/ 1938043 w 6043926"/>
              <a:gd name="connsiteY464" fmla="*/ 5911913 h 6395450"/>
              <a:gd name="connsiteX465" fmla="*/ 2019525 w 6043926"/>
              <a:gd name="connsiteY465" fmla="*/ 5839485 h 6395450"/>
              <a:gd name="connsiteX466" fmla="*/ 2091952 w 6043926"/>
              <a:gd name="connsiteY466" fmla="*/ 5794218 h 6395450"/>
              <a:gd name="connsiteX467" fmla="*/ 2182487 w 6043926"/>
              <a:gd name="connsiteY467" fmla="*/ 5694630 h 6395450"/>
              <a:gd name="connsiteX468" fmla="*/ 2273022 w 6043926"/>
              <a:gd name="connsiteY468" fmla="*/ 5585988 h 6395450"/>
              <a:gd name="connsiteX469" fmla="*/ 2363556 w 6043926"/>
              <a:gd name="connsiteY469" fmla="*/ 5477346 h 6395450"/>
              <a:gd name="connsiteX470" fmla="*/ 2435984 w 6043926"/>
              <a:gd name="connsiteY470" fmla="*/ 5332491 h 6395450"/>
              <a:gd name="connsiteX471" fmla="*/ 2481251 w 6043926"/>
              <a:gd name="connsiteY471" fmla="*/ 5251010 h 6395450"/>
              <a:gd name="connsiteX472" fmla="*/ 2535572 w 6043926"/>
              <a:gd name="connsiteY472" fmla="*/ 5106154 h 6395450"/>
              <a:gd name="connsiteX473" fmla="*/ 2580839 w 6043926"/>
              <a:gd name="connsiteY473" fmla="*/ 5015620 h 6395450"/>
              <a:gd name="connsiteX474" fmla="*/ 2635160 w 6043926"/>
              <a:gd name="connsiteY474" fmla="*/ 4870764 h 6395450"/>
              <a:gd name="connsiteX475" fmla="*/ 2662321 w 6043926"/>
              <a:gd name="connsiteY475" fmla="*/ 4816443 h 6395450"/>
              <a:gd name="connsiteX476" fmla="*/ 2680428 w 6043926"/>
              <a:gd name="connsiteY476" fmla="*/ 4753069 h 6395450"/>
              <a:gd name="connsiteX477" fmla="*/ 2743802 w 6043926"/>
              <a:gd name="connsiteY477" fmla="*/ 4635374 h 6395450"/>
              <a:gd name="connsiteX478" fmla="*/ 2770962 w 6043926"/>
              <a:gd name="connsiteY478" fmla="*/ 4481465 h 6395450"/>
              <a:gd name="connsiteX479" fmla="*/ 2789069 w 6043926"/>
              <a:gd name="connsiteY479" fmla="*/ 4381877 h 6395450"/>
              <a:gd name="connsiteX480" fmla="*/ 2807176 w 6043926"/>
              <a:gd name="connsiteY480" fmla="*/ 4191754 h 6395450"/>
              <a:gd name="connsiteX481" fmla="*/ 2816230 w 6043926"/>
              <a:gd name="connsiteY481" fmla="*/ 4092166 h 6395450"/>
              <a:gd name="connsiteX482" fmla="*/ 2843390 w 6043926"/>
              <a:gd name="connsiteY482" fmla="*/ 4019739 h 6395450"/>
              <a:gd name="connsiteX483" fmla="*/ 2870550 w 6043926"/>
              <a:gd name="connsiteY483" fmla="*/ 3241141 h 6395450"/>
              <a:gd name="connsiteX484" fmla="*/ 2897711 w 6043926"/>
              <a:gd name="connsiteY484" fmla="*/ 3141552 h 6395450"/>
              <a:gd name="connsiteX485" fmla="*/ 2915818 w 6043926"/>
              <a:gd name="connsiteY485" fmla="*/ 2860895 h 6395450"/>
              <a:gd name="connsiteX486" fmla="*/ 2942978 w 6043926"/>
              <a:gd name="connsiteY486" fmla="*/ 2770360 h 6395450"/>
              <a:gd name="connsiteX487" fmla="*/ 2933925 w 6043926"/>
              <a:gd name="connsiteY487" fmla="*/ 2091350 h 6395450"/>
              <a:gd name="connsiteX488" fmla="*/ 2915818 w 6043926"/>
              <a:gd name="connsiteY488" fmla="*/ 1928388 h 6395450"/>
              <a:gd name="connsiteX489" fmla="*/ 2888657 w 6043926"/>
              <a:gd name="connsiteY489" fmla="*/ 1837853 h 6395450"/>
              <a:gd name="connsiteX490" fmla="*/ 2852443 w 6043926"/>
              <a:gd name="connsiteY490" fmla="*/ 1665838 h 6395450"/>
              <a:gd name="connsiteX491" fmla="*/ 2798123 w 6043926"/>
              <a:gd name="connsiteY491" fmla="*/ 1475715 h 6395450"/>
              <a:gd name="connsiteX492" fmla="*/ 2780016 w 6043926"/>
              <a:gd name="connsiteY492" fmla="*/ 1358020 h 6395450"/>
              <a:gd name="connsiteX493" fmla="*/ 2743802 w 6043926"/>
              <a:gd name="connsiteY493" fmla="*/ 1303699 h 6395450"/>
              <a:gd name="connsiteX494" fmla="*/ 2734748 w 6043926"/>
              <a:gd name="connsiteY494" fmla="*/ 1276539 h 6395450"/>
              <a:gd name="connsiteX495" fmla="*/ 2689481 w 6043926"/>
              <a:gd name="connsiteY495" fmla="*/ 1195057 h 6395450"/>
              <a:gd name="connsiteX496" fmla="*/ 2526519 w 6043926"/>
              <a:gd name="connsiteY496" fmla="*/ 968721 h 6395450"/>
              <a:gd name="connsiteX497" fmla="*/ 2481251 w 6043926"/>
              <a:gd name="connsiteY497" fmla="*/ 905346 h 6395450"/>
              <a:gd name="connsiteX498" fmla="*/ 2363556 w 6043926"/>
              <a:gd name="connsiteY498" fmla="*/ 778598 h 6395450"/>
              <a:gd name="connsiteX499" fmla="*/ 2300182 w 6043926"/>
              <a:gd name="connsiteY499" fmla="*/ 706170 h 6395450"/>
              <a:gd name="connsiteX500" fmla="*/ 2191540 w 6043926"/>
              <a:gd name="connsiteY500" fmla="*/ 597529 h 6395450"/>
              <a:gd name="connsiteX501" fmla="*/ 2064792 w 6043926"/>
              <a:gd name="connsiteY501" fmla="*/ 516047 h 6395450"/>
              <a:gd name="connsiteX502" fmla="*/ 2019525 w 6043926"/>
              <a:gd name="connsiteY502" fmla="*/ 488887 h 6395450"/>
              <a:gd name="connsiteX503" fmla="*/ 1965204 w 6043926"/>
              <a:gd name="connsiteY503" fmla="*/ 452673 h 6395450"/>
              <a:gd name="connsiteX504" fmla="*/ 1865616 w 6043926"/>
              <a:gd name="connsiteY504" fmla="*/ 407406 h 6395450"/>
              <a:gd name="connsiteX505" fmla="*/ 1775081 w 6043926"/>
              <a:gd name="connsiteY505" fmla="*/ 362139 h 6395450"/>
              <a:gd name="connsiteX506" fmla="*/ 1612119 w 6043926"/>
              <a:gd name="connsiteY506" fmla="*/ 307818 h 6395450"/>
              <a:gd name="connsiteX507" fmla="*/ 1557798 w 6043926"/>
              <a:gd name="connsiteY507" fmla="*/ 289711 h 6395450"/>
              <a:gd name="connsiteX508" fmla="*/ 1503477 w 6043926"/>
              <a:gd name="connsiteY508" fmla="*/ 280657 h 6395450"/>
              <a:gd name="connsiteX509" fmla="*/ 1440103 w 6043926"/>
              <a:gd name="connsiteY509" fmla="*/ 262550 h 6395450"/>
              <a:gd name="connsiteX510" fmla="*/ 1385782 w 6043926"/>
              <a:gd name="connsiteY510" fmla="*/ 244443 h 6395450"/>
              <a:gd name="connsiteX511" fmla="*/ 1222820 w 6043926"/>
              <a:gd name="connsiteY511" fmla="*/ 226337 h 6395450"/>
              <a:gd name="connsiteX512" fmla="*/ 996483 w 6043926"/>
              <a:gd name="connsiteY512" fmla="*/ 253497 h 6395450"/>
              <a:gd name="connsiteX513" fmla="*/ 905948 w 6043926"/>
              <a:gd name="connsiteY513" fmla="*/ 334978 h 6395450"/>
              <a:gd name="connsiteX514" fmla="*/ 706772 w 6043926"/>
              <a:gd name="connsiteY514" fmla="*/ 606582 h 6395450"/>
              <a:gd name="connsiteX515" fmla="*/ 444222 w 6043926"/>
              <a:gd name="connsiteY515" fmla="*/ 986828 h 6395450"/>
              <a:gd name="connsiteX516" fmla="*/ 398954 w 6043926"/>
              <a:gd name="connsiteY516" fmla="*/ 1104523 h 6395450"/>
              <a:gd name="connsiteX517" fmla="*/ 272206 w 6043926"/>
              <a:gd name="connsiteY517" fmla="*/ 1394234 h 6395450"/>
              <a:gd name="connsiteX518" fmla="*/ 163564 w 6043926"/>
              <a:gd name="connsiteY518" fmla="*/ 1865014 h 6395450"/>
              <a:gd name="connsiteX519" fmla="*/ 154511 w 6043926"/>
              <a:gd name="connsiteY519" fmla="*/ 2027976 h 6395450"/>
              <a:gd name="connsiteX520" fmla="*/ 127350 w 6043926"/>
              <a:gd name="connsiteY520" fmla="*/ 2154725 h 6395450"/>
              <a:gd name="connsiteX521" fmla="*/ 109243 w 6043926"/>
              <a:gd name="connsiteY521" fmla="*/ 2308634 h 6395450"/>
              <a:gd name="connsiteX522" fmla="*/ 82083 w 6043926"/>
              <a:gd name="connsiteY522" fmla="*/ 2725093 h 6395450"/>
              <a:gd name="connsiteX523" fmla="*/ 18709 w 6043926"/>
              <a:gd name="connsiteY523" fmla="*/ 3041964 h 6395450"/>
              <a:gd name="connsiteX524" fmla="*/ 602 w 6043926"/>
              <a:gd name="connsiteY524" fmla="*/ 3467477 h 6395450"/>
              <a:gd name="connsiteX525" fmla="*/ 27762 w 6043926"/>
              <a:gd name="connsiteY525" fmla="*/ 3820562 h 6395450"/>
              <a:gd name="connsiteX526" fmla="*/ 36816 w 6043926"/>
              <a:gd name="connsiteY526" fmla="*/ 4617267 h 6395450"/>
              <a:gd name="connsiteX527" fmla="*/ 82083 w 6043926"/>
              <a:gd name="connsiteY527" fmla="*/ 4744016 h 6395450"/>
              <a:gd name="connsiteX528" fmla="*/ 100190 w 6043926"/>
              <a:gd name="connsiteY528" fmla="*/ 4834550 h 6395450"/>
              <a:gd name="connsiteX529" fmla="*/ 208832 w 6043926"/>
              <a:gd name="connsiteY529" fmla="*/ 5006566 h 6395450"/>
              <a:gd name="connsiteX530" fmla="*/ 235992 w 6043926"/>
              <a:gd name="connsiteY530" fmla="*/ 5069941 h 6395450"/>
              <a:gd name="connsiteX531" fmla="*/ 362740 w 6043926"/>
              <a:gd name="connsiteY531" fmla="*/ 5287224 h 6395450"/>
              <a:gd name="connsiteX532" fmla="*/ 398954 w 6043926"/>
              <a:gd name="connsiteY532" fmla="*/ 5350598 h 6395450"/>
              <a:gd name="connsiteX533" fmla="*/ 498542 w 6043926"/>
              <a:gd name="connsiteY533" fmla="*/ 5486400 h 6395450"/>
              <a:gd name="connsiteX534" fmla="*/ 525703 w 6043926"/>
              <a:gd name="connsiteY534" fmla="*/ 5522614 h 6395450"/>
              <a:gd name="connsiteX535" fmla="*/ 598131 w 6043926"/>
              <a:gd name="connsiteY535" fmla="*/ 5595042 h 6395450"/>
              <a:gd name="connsiteX536" fmla="*/ 652451 w 6043926"/>
              <a:gd name="connsiteY536" fmla="*/ 5631255 h 6395450"/>
              <a:gd name="connsiteX537" fmla="*/ 761093 w 6043926"/>
              <a:gd name="connsiteY537" fmla="*/ 5712737 h 6395450"/>
              <a:gd name="connsiteX538" fmla="*/ 797307 w 6043926"/>
              <a:gd name="connsiteY538" fmla="*/ 5730843 h 6395450"/>
              <a:gd name="connsiteX539" fmla="*/ 842574 w 6043926"/>
              <a:gd name="connsiteY539" fmla="*/ 5767057 h 6395450"/>
              <a:gd name="connsiteX540" fmla="*/ 869735 w 6043926"/>
              <a:gd name="connsiteY540" fmla="*/ 5776111 h 6395450"/>
              <a:gd name="connsiteX541" fmla="*/ 924055 w 6043926"/>
              <a:gd name="connsiteY541" fmla="*/ 5803271 h 6395450"/>
              <a:gd name="connsiteX542" fmla="*/ 1023643 w 6043926"/>
              <a:gd name="connsiteY542" fmla="*/ 5857592 h 6395450"/>
              <a:gd name="connsiteX543" fmla="*/ 1123232 w 6043926"/>
              <a:gd name="connsiteY543" fmla="*/ 5902859 h 6395450"/>
              <a:gd name="connsiteX544" fmla="*/ 1159445 w 6043926"/>
              <a:gd name="connsiteY544" fmla="*/ 5920966 h 6395450"/>
              <a:gd name="connsiteX545" fmla="*/ 1204713 w 6043926"/>
              <a:gd name="connsiteY545" fmla="*/ 5939073 h 6395450"/>
              <a:gd name="connsiteX546" fmla="*/ 1259034 w 6043926"/>
              <a:gd name="connsiteY546" fmla="*/ 5957180 h 6395450"/>
              <a:gd name="connsiteX547" fmla="*/ 1322408 w 6043926"/>
              <a:gd name="connsiteY547" fmla="*/ 5984341 h 6395450"/>
              <a:gd name="connsiteX548" fmla="*/ 1367675 w 6043926"/>
              <a:gd name="connsiteY548" fmla="*/ 6011501 h 6395450"/>
              <a:gd name="connsiteX549" fmla="*/ 1412942 w 6043926"/>
              <a:gd name="connsiteY549" fmla="*/ 6020554 h 6395450"/>
              <a:gd name="connsiteX550" fmla="*/ 1530637 w 6043926"/>
              <a:gd name="connsiteY550" fmla="*/ 6047715 h 6395450"/>
              <a:gd name="connsiteX551" fmla="*/ 1603065 w 6043926"/>
              <a:gd name="connsiteY551" fmla="*/ 6056768 h 6395450"/>
              <a:gd name="connsiteX552" fmla="*/ 1974257 w 6043926"/>
              <a:gd name="connsiteY552" fmla="*/ 6047715 h 6395450"/>
              <a:gd name="connsiteX553" fmla="*/ 2046685 w 6043926"/>
              <a:gd name="connsiteY553" fmla="*/ 6002447 h 6395450"/>
              <a:gd name="connsiteX554" fmla="*/ 2073845 w 6043926"/>
              <a:gd name="connsiteY554" fmla="*/ 5984341 h 6395450"/>
              <a:gd name="connsiteX555" fmla="*/ 2119113 w 6043926"/>
              <a:gd name="connsiteY555" fmla="*/ 5948127 h 6395450"/>
              <a:gd name="connsiteX556" fmla="*/ 2164380 w 6043926"/>
              <a:gd name="connsiteY556" fmla="*/ 5939073 h 6395450"/>
              <a:gd name="connsiteX557" fmla="*/ 2245861 w 6043926"/>
              <a:gd name="connsiteY557" fmla="*/ 5884752 h 6395450"/>
              <a:gd name="connsiteX558" fmla="*/ 2408824 w 6043926"/>
              <a:gd name="connsiteY558" fmla="*/ 5703683 h 6395450"/>
              <a:gd name="connsiteX559" fmla="*/ 2445037 w 6043926"/>
              <a:gd name="connsiteY559" fmla="*/ 5622202 h 6395450"/>
              <a:gd name="connsiteX560" fmla="*/ 2472198 w 6043926"/>
              <a:gd name="connsiteY560" fmla="*/ 5540721 h 6395450"/>
              <a:gd name="connsiteX561" fmla="*/ 2526519 w 6043926"/>
              <a:gd name="connsiteY561" fmla="*/ 5423026 h 6395450"/>
              <a:gd name="connsiteX562" fmla="*/ 2562733 w 6043926"/>
              <a:gd name="connsiteY562" fmla="*/ 5305331 h 6395450"/>
              <a:gd name="connsiteX563" fmla="*/ 2626107 w 6043926"/>
              <a:gd name="connsiteY563" fmla="*/ 5178582 h 6395450"/>
              <a:gd name="connsiteX564" fmla="*/ 2644214 w 6043926"/>
              <a:gd name="connsiteY564" fmla="*/ 5069941 h 6395450"/>
              <a:gd name="connsiteX565" fmla="*/ 2671374 w 6043926"/>
              <a:gd name="connsiteY565" fmla="*/ 4988459 h 6395450"/>
              <a:gd name="connsiteX566" fmla="*/ 2689481 w 6043926"/>
              <a:gd name="connsiteY566" fmla="*/ 4861711 h 6395450"/>
              <a:gd name="connsiteX567" fmla="*/ 2725695 w 6043926"/>
              <a:gd name="connsiteY567" fmla="*/ 4780230 h 6395450"/>
              <a:gd name="connsiteX568" fmla="*/ 2734748 w 6043926"/>
              <a:gd name="connsiteY568" fmla="*/ 4725909 h 6395450"/>
              <a:gd name="connsiteX569" fmla="*/ 2743802 w 6043926"/>
              <a:gd name="connsiteY569" fmla="*/ 4662535 h 6395450"/>
              <a:gd name="connsiteX570" fmla="*/ 2761909 w 6043926"/>
              <a:gd name="connsiteY570" fmla="*/ 4590107 h 6395450"/>
              <a:gd name="connsiteX571" fmla="*/ 2770962 w 6043926"/>
              <a:gd name="connsiteY571" fmla="*/ 4499572 h 6395450"/>
              <a:gd name="connsiteX572" fmla="*/ 2780016 w 6043926"/>
              <a:gd name="connsiteY572" fmla="*/ 4436198 h 6395450"/>
              <a:gd name="connsiteX573" fmla="*/ 2789069 w 6043926"/>
              <a:gd name="connsiteY573" fmla="*/ 3666653 h 6395450"/>
              <a:gd name="connsiteX574" fmla="*/ 2807176 w 6043926"/>
              <a:gd name="connsiteY574" fmla="*/ 3585172 h 6395450"/>
              <a:gd name="connsiteX575" fmla="*/ 2816230 w 6043926"/>
              <a:gd name="connsiteY575" fmla="*/ 3521798 h 6395450"/>
              <a:gd name="connsiteX576" fmla="*/ 2834336 w 6043926"/>
              <a:gd name="connsiteY576" fmla="*/ 3385996 h 6395450"/>
              <a:gd name="connsiteX577" fmla="*/ 2852443 w 6043926"/>
              <a:gd name="connsiteY577" fmla="*/ 3295461 h 6395450"/>
              <a:gd name="connsiteX578" fmla="*/ 2879604 w 6043926"/>
              <a:gd name="connsiteY578" fmla="*/ 3141552 h 6395450"/>
              <a:gd name="connsiteX579" fmla="*/ 2915818 w 6043926"/>
              <a:gd name="connsiteY579" fmla="*/ 2978590 h 6395450"/>
              <a:gd name="connsiteX580" fmla="*/ 2924871 w 6043926"/>
              <a:gd name="connsiteY580" fmla="*/ 2888055 h 6395450"/>
              <a:gd name="connsiteX581" fmla="*/ 2933925 w 6043926"/>
              <a:gd name="connsiteY581" fmla="*/ 2806574 h 6395450"/>
              <a:gd name="connsiteX582" fmla="*/ 2970138 w 6043926"/>
              <a:gd name="connsiteY582" fmla="*/ 2616451 h 6395450"/>
              <a:gd name="connsiteX583" fmla="*/ 3006352 w 6043926"/>
              <a:gd name="connsiteY583" fmla="*/ 2399168 h 6395450"/>
              <a:gd name="connsiteX584" fmla="*/ 3015406 w 6043926"/>
              <a:gd name="connsiteY584" fmla="*/ 2299580 h 6395450"/>
              <a:gd name="connsiteX585" fmla="*/ 3024459 w 6043926"/>
              <a:gd name="connsiteY585" fmla="*/ 2218099 h 6395450"/>
              <a:gd name="connsiteX586" fmla="*/ 3060673 w 6043926"/>
              <a:gd name="connsiteY586" fmla="*/ 2009869 h 6395450"/>
              <a:gd name="connsiteX587" fmla="*/ 3069727 w 6043926"/>
              <a:gd name="connsiteY587" fmla="*/ 968721 h 6395450"/>
              <a:gd name="connsiteX588" fmla="*/ 3078780 w 6043926"/>
              <a:gd name="connsiteY588" fmla="*/ 796705 h 6395450"/>
              <a:gd name="connsiteX589" fmla="*/ 3105940 w 6043926"/>
              <a:gd name="connsiteY589" fmla="*/ 715224 h 6395450"/>
              <a:gd name="connsiteX590" fmla="*/ 3124047 w 6043926"/>
              <a:gd name="connsiteY590" fmla="*/ 651849 h 6395450"/>
              <a:gd name="connsiteX591" fmla="*/ 3151208 w 6043926"/>
              <a:gd name="connsiteY591" fmla="*/ 606582 h 6395450"/>
              <a:gd name="connsiteX592" fmla="*/ 3169315 w 6043926"/>
              <a:gd name="connsiteY592" fmla="*/ 543208 h 6395450"/>
              <a:gd name="connsiteX593" fmla="*/ 3196475 w 6043926"/>
              <a:gd name="connsiteY593" fmla="*/ 516047 h 6395450"/>
              <a:gd name="connsiteX594" fmla="*/ 3223636 w 6043926"/>
              <a:gd name="connsiteY594" fmla="*/ 479834 h 6395450"/>
              <a:gd name="connsiteX595" fmla="*/ 3296063 w 6043926"/>
              <a:gd name="connsiteY595" fmla="*/ 434566 h 6395450"/>
              <a:gd name="connsiteX596" fmla="*/ 3359437 w 6043926"/>
              <a:gd name="connsiteY596" fmla="*/ 389299 h 6395450"/>
              <a:gd name="connsiteX597" fmla="*/ 3468079 w 6043926"/>
              <a:gd name="connsiteY597" fmla="*/ 325925 h 6395450"/>
              <a:gd name="connsiteX598" fmla="*/ 3495239 w 6043926"/>
              <a:gd name="connsiteY598" fmla="*/ 316871 h 6395450"/>
              <a:gd name="connsiteX599" fmla="*/ 3549560 w 6043926"/>
              <a:gd name="connsiteY599" fmla="*/ 289711 h 6395450"/>
              <a:gd name="connsiteX600" fmla="*/ 3631041 w 6043926"/>
              <a:gd name="connsiteY600" fmla="*/ 280657 h 6395450"/>
              <a:gd name="connsiteX601" fmla="*/ 3694416 w 6043926"/>
              <a:gd name="connsiteY601" fmla="*/ 271604 h 6395450"/>
              <a:gd name="connsiteX602" fmla="*/ 3748736 w 6043926"/>
              <a:gd name="connsiteY602" fmla="*/ 253497 h 6395450"/>
              <a:gd name="connsiteX603" fmla="*/ 4047501 w 6043926"/>
              <a:gd name="connsiteY603" fmla="*/ 271604 h 6395450"/>
              <a:gd name="connsiteX604" fmla="*/ 4083715 w 6043926"/>
              <a:gd name="connsiteY604" fmla="*/ 307818 h 6395450"/>
              <a:gd name="connsiteX605" fmla="*/ 4156142 w 6043926"/>
              <a:gd name="connsiteY605" fmla="*/ 371192 h 6395450"/>
              <a:gd name="connsiteX606" fmla="*/ 4183303 w 6043926"/>
              <a:gd name="connsiteY606" fmla="*/ 407406 h 6395450"/>
              <a:gd name="connsiteX607" fmla="*/ 4355319 w 6043926"/>
              <a:gd name="connsiteY607" fmla="*/ 588475 h 6395450"/>
              <a:gd name="connsiteX608" fmla="*/ 4436800 w 6043926"/>
              <a:gd name="connsiteY608" fmla="*/ 697117 h 6395450"/>
              <a:gd name="connsiteX609" fmla="*/ 4672190 w 6043926"/>
              <a:gd name="connsiteY609" fmla="*/ 914400 h 6395450"/>
              <a:gd name="connsiteX610" fmla="*/ 4835152 w 6043926"/>
              <a:gd name="connsiteY610" fmla="*/ 1050202 h 6395450"/>
              <a:gd name="connsiteX611" fmla="*/ 4989061 w 6043926"/>
              <a:gd name="connsiteY611" fmla="*/ 1222218 h 6395450"/>
              <a:gd name="connsiteX612" fmla="*/ 5025275 w 6043926"/>
              <a:gd name="connsiteY612" fmla="*/ 1312752 h 6395450"/>
              <a:gd name="connsiteX613" fmla="*/ 5142970 w 6043926"/>
              <a:gd name="connsiteY613" fmla="*/ 1493822 h 6395450"/>
              <a:gd name="connsiteX614" fmla="*/ 5170131 w 6043926"/>
              <a:gd name="connsiteY614" fmla="*/ 1602463 h 6395450"/>
              <a:gd name="connsiteX615" fmla="*/ 5242558 w 6043926"/>
              <a:gd name="connsiteY615" fmla="*/ 1801640 h 6395450"/>
              <a:gd name="connsiteX616" fmla="*/ 5269719 w 6043926"/>
              <a:gd name="connsiteY616" fmla="*/ 2009869 h 6395450"/>
              <a:gd name="connsiteX617" fmla="*/ 5305933 w 6043926"/>
              <a:gd name="connsiteY617" fmla="*/ 2127564 h 6395450"/>
              <a:gd name="connsiteX618" fmla="*/ 5342146 w 6043926"/>
              <a:gd name="connsiteY618" fmla="*/ 2525917 h 6395450"/>
              <a:gd name="connsiteX619" fmla="*/ 5369307 w 6043926"/>
              <a:gd name="connsiteY619" fmla="*/ 2652665 h 6395450"/>
              <a:gd name="connsiteX620" fmla="*/ 5378360 w 6043926"/>
              <a:gd name="connsiteY620" fmla="*/ 2788467 h 6395450"/>
              <a:gd name="connsiteX621" fmla="*/ 5405521 w 6043926"/>
              <a:gd name="connsiteY621" fmla="*/ 2906162 h 6395450"/>
              <a:gd name="connsiteX622" fmla="*/ 5432681 w 6043926"/>
              <a:gd name="connsiteY622" fmla="*/ 3069125 h 6395450"/>
              <a:gd name="connsiteX623" fmla="*/ 5468895 w 6043926"/>
              <a:gd name="connsiteY623" fmla="*/ 3313568 h 6395450"/>
              <a:gd name="connsiteX624" fmla="*/ 5477948 w 6043926"/>
              <a:gd name="connsiteY624" fmla="*/ 3440317 h 6395450"/>
              <a:gd name="connsiteX625" fmla="*/ 5514162 w 6043926"/>
              <a:gd name="connsiteY625" fmla="*/ 3675707 h 6395450"/>
              <a:gd name="connsiteX626" fmla="*/ 5505109 w 6043926"/>
              <a:gd name="connsiteY626" fmla="*/ 4291343 h 6395450"/>
              <a:gd name="connsiteX627" fmla="*/ 5496055 w 6043926"/>
              <a:gd name="connsiteY627" fmla="*/ 4390931 h 6395450"/>
              <a:gd name="connsiteX628" fmla="*/ 5459841 w 6043926"/>
              <a:gd name="connsiteY628" fmla="*/ 4499572 h 6395450"/>
              <a:gd name="connsiteX629" fmla="*/ 5432681 w 6043926"/>
              <a:gd name="connsiteY629" fmla="*/ 4599160 h 6395450"/>
              <a:gd name="connsiteX630" fmla="*/ 5396467 w 6043926"/>
              <a:gd name="connsiteY630" fmla="*/ 4707802 h 6395450"/>
              <a:gd name="connsiteX631" fmla="*/ 5378360 w 6043926"/>
              <a:gd name="connsiteY631" fmla="*/ 4798337 h 6395450"/>
              <a:gd name="connsiteX632" fmla="*/ 5351200 w 6043926"/>
              <a:gd name="connsiteY632" fmla="*/ 4916032 h 6395450"/>
              <a:gd name="connsiteX633" fmla="*/ 5314986 w 6043926"/>
              <a:gd name="connsiteY633" fmla="*/ 5088047 h 6395450"/>
              <a:gd name="connsiteX634" fmla="*/ 5296879 w 6043926"/>
              <a:gd name="connsiteY634" fmla="*/ 5232903 h 6395450"/>
              <a:gd name="connsiteX635" fmla="*/ 5260665 w 6043926"/>
              <a:gd name="connsiteY635" fmla="*/ 5296277 h 6395450"/>
              <a:gd name="connsiteX636" fmla="*/ 5233505 w 6043926"/>
              <a:gd name="connsiteY636" fmla="*/ 5359651 h 6395450"/>
              <a:gd name="connsiteX637" fmla="*/ 5188237 w 6043926"/>
              <a:gd name="connsiteY637" fmla="*/ 5477346 h 6395450"/>
              <a:gd name="connsiteX638" fmla="*/ 5170131 w 6043926"/>
              <a:gd name="connsiteY638" fmla="*/ 5549774 h 6395450"/>
              <a:gd name="connsiteX639" fmla="*/ 5115810 w 6043926"/>
              <a:gd name="connsiteY639" fmla="*/ 5658416 h 6395450"/>
              <a:gd name="connsiteX640" fmla="*/ 5097703 w 6043926"/>
              <a:gd name="connsiteY640" fmla="*/ 5712737 h 6395450"/>
              <a:gd name="connsiteX641" fmla="*/ 5025275 w 6043926"/>
              <a:gd name="connsiteY641" fmla="*/ 5812325 h 6395450"/>
              <a:gd name="connsiteX642" fmla="*/ 4998115 w 6043926"/>
              <a:gd name="connsiteY642" fmla="*/ 5839485 h 6395450"/>
              <a:gd name="connsiteX643" fmla="*/ 4952847 w 6043926"/>
              <a:gd name="connsiteY643" fmla="*/ 5893806 h 6395450"/>
              <a:gd name="connsiteX644" fmla="*/ 4880420 w 6043926"/>
              <a:gd name="connsiteY644" fmla="*/ 5920966 h 6395450"/>
              <a:gd name="connsiteX645" fmla="*/ 4500174 w 6043926"/>
              <a:gd name="connsiteY645" fmla="*/ 5884752 h 6395450"/>
              <a:gd name="connsiteX646" fmla="*/ 4436800 w 6043926"/>
              <a:gd name="connsiteY646" fmla="*/ 5848539 h 6395450"/>
              <a:gd name="connsiteX647" fmla="*/ 4246677 w 6043926"/>
              <a:gd name="connsiteY647" fmla="*/ 5794218 h 6395450"/>
              <a:gd name="connsiteX648" fmla="*/ 4156142 w 6043926"/>
              <a:gd name="connsiteY648" fmla="*/ 5767057 h 6395450"/>
              <a:gd name="connsiteX649" fmla="*/ 4056554 w 6043926"/>
              <a:gd name="connsiteY649" fmla="*/ 5739897 h 6395450"/>
              <a:gd name="connsiteX650" fmla="*/ 3984127 w 6043926"/>
              <a:gd name="connsiteY650" fmla="*/ 5685576 h 6395450"/>
              <a:gd name="connsiteX651" fmla="*/ 3911699 w 6043926"/>
              <a:gd name="connsiteY651" fmla="*/ 5649362 h 6395450"/>
              <a:gd name="connsiteX652" fmla="*/ 3703469 w 6043926"/>
              <a:gd name="connsiteY652" fmla="*/ 5504507 h 6395450"/>
              <a:gd name="connsiteX653" fmla="*/ 3631041 w 6043926"/>
              <a:gd name="connsiteY653" fmla="*/ 5432079 h 6395450"/>
              <a:gd name="connsiteX654" fmla="*/ 3513346 w 6043926"/>
              <a:gd name="connsiteY654" fmla="*/ 5287224 h 6395450"/>
              <a:gd name="connsiteX655" fmla="*/ 3431865 w 6043926"/>
              <a:gd name="connsiteY655" fmla="*/ 5115208 h 6395450"/>
              <a:gd name="connsiteX656" fmla="*/ 3395651 w 6043926"/>
              <a:gd name="connsiteY656" fmla="*/ 4997513 h 6395450"/>
              <a:gd name="connsiteX657" fmla="*/ 3341331 w 6043926"/>
              <a:gd name="connsiteY657" fmla="*/ 4897925 h 6395450"/>
              <a:gd name="connsiteX658" fmla="*/ 3305117 w 6043926"/>
              <a:gd name="connsiteY658" fmla="*/ 4780230 h 6395450"/>
              <a:gd name="connsiteX659" fmla="*/ 3268903 w 6043926"/>
              <a:gd name="connsiteY659" fmla="*/ 4698748 h 6395450"/>
              <a:gd name="connsiteX660" fmla="*/ 3214582 w 6043926"/>
              <a:gd name="connsiteY660" fmla="*/ 4499572 h 6395450"/>
              <a:gd name="connsiteX661" fmla="*/ 3160261 w 6043926"/>
              <a:gd name="connsiteY661" fmla="*/ 4327556 h 6395450"/>
              <a:gd name="connsiteX662" fmla="*/ 3133101 w 6043926"/>
              <a:gd name="connsiteY662" fmla="*/ 4173647 h 6395450"/>
              <a:gd name="connsiteX663" fmla="*/ 3114994 w 6043926"/>
              <a:gd name="connsiteY663" fmla="*/ 4092166 h 6395450"/>
              <a:gd name="connsiteX664" fmla="*/ 3096887 w 6043926"/>
              <a:gd name="connsiteY664" fmla="*/ 3947311 h 6395450"/>
              <a:gd name="connsiteX665" fmla="*/ 3087834 w 6043926"/>
              <a:gd name="connsiteY665" fmla="*/ 3865830 h 6395450"/>
              <a:gd name="connsiteX666" fmla="*/ 3060673 w 6043926"/>
              <a:gd name="connsiteY666" fmla="*/ 3757188 h 6395450"/>
              <a:gd name="connsiteX667" fmla="*/ 3051620 w 6043926"/>
              <a:gd name="connsiteY667" fmla="*/ 3666653 h 6395450"/>
              <a:gd name="connsiteX668" fmla="*/ 3042566 w 6043926"/>
              <a:gd name="connsiteY668" fmla="*/ 3594226 h 6395450"/>
              <a:gd name="connsiteX669" fmla="*/ 3033513 w 6043926"/>
              <a:gd name="connsiteY669" fmla="*/ 3422210 h 6395450"/>
              <a:gd name="connsiteX670" fmla="*/ 3015406 w 6043926"/>
              <a:gd name="connsiteY670" fmla="*/ 3159659 h 6395450"/>
              <a:gd name="connsiteX671" fmla="*/ 2997299 w 6043926"/>
              <a:gd name="connsiteY671" fmla="*/ 2906162 h 6395450"/>
              <a:gd name="connsiteX672" fmla="*/ 2988245 w 6043926"/>
              <a:gd name="connsiteY672" fmla="*/ 2824681 h 6395450"/>
              <a:gd name="connsiteX673" fmla="*/ 2961085 w 6043926"/>
              <a:gd name="connsiteY673" fmla="*/ 2743200 h 6395450"/>
              <a:gd name="connsiteX674" fmla="*/ 2942978 w 6043926"/>
              <a:gd name="connsiteY674" fmla="*/ 2571184 h 6395450"/>
              <a:gd name="connsiteX675" fmla="*/ 2915818 w 6043926"/>
              <a:gd name="connsiteY675" fmla="*/ 2489703 h 6395450"/>
              <a:gd name="connsiteX676" fmla="*/ 2906764 w 6043926"/>
              <a:gd name="connsiteY676" fmla="*/ 2417275 h 6395450"/>
              <a:gd name="connsiteX677" fmla="*/ 2888657 w 6043926"/>
              <a:gd name="connsiteY677" fmla="*/ 2236206 h 6395450"/>
              <a:gd name="connsiteX678" fmla="*/ 2870550 w 6043926"/>
              <a:gd name="connsiteY678" fmla="*/ 2163778 h 6395450"/>
              <a:gd name="connsiteX679" fmla="*/ 2861497 w 6043926"/>
              <a:gd name="connsiteY679" fmla="*/ 2073243 h 6395450"/>
              <a:gd name="connsiteX680" fmla="*/ 2843390 w 6043926"/>
              <a:gd name="connsiteY680" fmla="*/ 1910281 h 6395450"/>
              <a:gd name="connsiteX681" fmla="*/ 2861497 w 6043926"/>
              <a:gd name="connsiteY681" fmla="*/ 968721 h 6395450"/>
              <a:gd name="connsiteX682" fmla="*/ 2888657 w 6043926"/>
              <a:gd name="connsiteY682" fmla="*/ 887240 h 6395450"/>
              <a:gd name="connsiteX683" fmla="*/ 3015406 w 6043926"/>
              <a:gd name="connsiteY683" fmla="*/ 597529 h 6395450"/>
              <a:gd name="connsiteX684" fmla="*/ 3060673 w 6043926"/>
              <a:gd name="connsiteY684" fmla="*/ 543208 h 6395450"/>
              <a:gd name="connsiteX685" fmla="*/ 3151208 w 6043926"/>
              <a:gd name="connsiteY685" fmla="*/ 425513 h 6395450"/>
              <a:gd name="connsiteX686" fmla="*/ 3223636 w 6043926"/>
              <a:gd name="connsiteY686" fmla="*/ 362139 h 6395450"/>
              <a:gd name="connsiteX687" fmla="*/ 3259849 w 6043926"/>
              <a:gd name="connsiteY687" fmla="*/ 344032 h 6395450"/>
              <a:gd name="connsiteX688" fmla="*/ 3277956 w 6043926"/>
              <a:gd name="connsiteY688" fmla="*/ 316871 h 6395450"/>
              <a:gd name="connsiteX689" fmla="*/ 3323224 w 6043926"/>
              <a:gd name="connsiteY689" fmla="*/ 289711 h 6395450"/>
              <a:gd name="connsiteX690" fmla="*/ 3440919 w 6043926"/>
              <a:gd name="connsiteY690" fmla="*/ 244443 h 6395450"/>
              <a:gd name="connsiteX691" fmla="*/ 3495239 w 6043926"/>
              <a:gd name="connsiteY691" fmla="*/ 217283 h 6395450"/>
              <a:gd name="connsiteX692" fmla="*/ 3549560 w 6043926"/>
              <a:gd name="connsiteY692" fmla="*/ 199176 h 6395450"/>
              <a:gd name="connsiteX693" fmla="*/ 3712523 w 6043926"/>
              <a:gd name="connsiteY693" fmla="*/ 162962 h 6395450"/>
              <a:gd name="connsiteX694" fmla="*/ 3803057 w 6043926"/>
              <a:gd name="connsiteY694" fmla="*/ 153909 h 6395450"/>
              <a:gd name="connsiteX695" fmla="*/ 4002234 w 6043926"/>
              <a:gd name="connsiteY695" fmla="*/ 190123 h 6395450"/>
              <a:gd name="connsiteX696" fmla="*/ 4337212 w 6043926"/>
              <a:gd name="connsiteY696" fmla="*/ 425513 h 6395450"/>
              <a:gd name="connsiteX697" fmla="*/ 4463960 w 6043926"/>
              <a:gd name="connsiteY697" fmla="*/ 506994 h 6395450"/>
              <a:gd name="connsiteX698" fmla="*/ 4645030 w 6043926"/>
              <a:gd name="connsiteY698" fmla="*/ 679010 h 6395450"/>
              <a:gd name="connsiteX699" fmla="*/ 4735564 w 6043926"/>
              <a:gd name="connsiteY699" fmla="*/ 769544 h 6395450"/>
              <a:gd name="connsiteX700" fmla="*/ 4907580 w 6043926"/>
              <a:gd name="connsiteY700" fmla="*/ 1059255 h 6395450"/>
              <a:gd name="connsiteX701" fmla="*/ 4952847 w 6043926"/>
              <a:gd name="connsiteY701" fmla="*/ 1149790 h 6395450"/>
              <a:gd name="connsiteX702" fmla="*/ 4998115 w 6043926"/>
              <a:gd name="connsiteY702" fmla="*/ 1258432 h 6395450"/>
              <a:gd name="connsiteX703" fmla="*/ 5070542 w 6043926"/>
              <a:gd name="connsiteY703" fmla="*/ 1493822 h 6395450"/>
              <a:gd name="connsiteX704" fmla="*/ 5097703 w 6043926"/>
              <a:gd name="connsiteY704" fmla="*/ 1629624 h 6395450"/>
              <a:gd name="connsiteX705" fmla="*/ 5142970 w 6043926"/>
              <a:gd name="connsiteY705" fmla="*/ 1910281 h 6395450"/>
              <a:gd name="connsiteX706" fmla="*/ 5152024 w 6043926"/>
              <a:gd name="connsiteY706" fmla="*/ 2091350 h 6395450"/>
              <a:gd name="connsiteX707" fmla="*/ 5179184 w 6043926"/>
              <a:gd name="connsiteY707" fmla="*/ 2263366 h 6395450"/>
              <a:gd name="connsiteX708" fmla="*/ 5206344 w 6043926"/>
              <a:gd name="connsiteY708" fmla="*/ 2453489 h 6395450"/>
              <a:gd name="connsiteX709" fmla="*/ 5242558 w 6043926"/>
              <a:gd name="connsiteY709" fmla="*/ 2643612 h 6395450"/>
              <a:gd name="connsiteX710" fmla="*/ 5296879 w 6043926"/>
              <a:gd name="connsiteY710" fmla="*/ 3005750 h 6395450"/>
              <a:gd name="connsiteX711" fmla="*/ 5305933 w 6043926"/>
              <a:gd name="connsiteY711" fmla="*/ 3105339 h 6395450"/>
              <a:gd name="connsiteX712" fmla="*/ 5324039 w 6043926"/>
              <a:gd name="connsiteY712" fmla="*/ 3223034 h 6395450"/>
              <a:gd name="connsiteX713" fmla="*/ 5342146 w 6043926"/>
              <a:gd name="connsiteY713" fmla="*/ 3367889 h 6395450"/>
              <a:gd name="connsiteX714" fmla="*/ 5351200 w 6043926"/>
              <a:gd name="connsiteY714" fmla="*/ 3467477 h 6395450"/>
              <a:gd name="connsiteX715" fmla="*/ 5378360 w 6043926"/>
              <a:gd name="connsiteY715" fmla="*/ 3576119 h 6395450"/>
              <a:gd name="connsiteX716" fmla="*/ 5351200 w 6043926"/>
              <a:gd name="connsiteY716" fmla="*/ 4182701 h 6395450"/>
              <a:gd name="connsiteX717" fmla="*/ 5333093 w 6043926"/>
              <a:gd name="connsiteY717" fmla="*/ 4282289 h 6395450"/>
              <a:gd name="connsiteX718" fmla="*/ 5296879 w 6043926"/>
              <a:gd name="connsiteY718" fmla="*/ 4499572 h 6395450"/>
              <a:gd name="connsiteX719" fmla="*/ 5233505 w 6043926"/>
              <a:gd name="connsiteY719" fmla="*/ 4689695 h 6395450"/>
              <a:gd name="connsiteX720" fmla="*/ 5215398 w 6043926"/>
              <a:gd name="connsiteY720" fmla="*/ 4753069 h 6395450"/>
              <a:gd name="connsiteX721" fmla="*/ 5197291 w 6043926"/>
              <a:gd name="connsiteY721" fmla="*/ 4852657 h 6395450"/>
              <a:gd name="connsiteX722" fmla="*/ 5152024 w 6043926"/>
              <a:gd name="connsiteY722" fmla="*/ 4934139 h 6395450"/>
              <a:gd name="connsiteX723" fmla="*/ 5088649 w 6043926"/>
              <a:gd name="connsiteY723" fmla="*/ 5088047 h 6395450"/>
              <a:gd name="connsiteX724" fmla="*/ 5007168 w 6043926"/>
              <a:gd name="connsiteY724" fmla="*/ 5232903 h 6395450"/>
              <a:gd name="connsiteX725" fmla="*/ 4970954 w 6043926"/>
              <a:gd name="connsiteY725" fmla="*/ 5305331 h 6395450"/>
              <a:gd name="connsiteX726" fmla="*/ 4934740 w 6043926"/>
              <a:gd name="connsiteY726" fmla="*/ 5359651 h 6395450"/>
              <a:gd name="connsiteX727" fmla="*/ 4871366 w 6043926"/>
              <a:gd name="connsiteY727" fmla="*/ 5468293 h 6395450"/>
              <a:gd name="connsiteX728" fmla="*/ 4826099 w 6043926"/>
              <a:gd name="connsiteY728" fmla="*/ 5531667 h 6395450"/>
              <a:gd name="connsiteX729" fmla="*/ 4780832 w 6043926"/>
              <a:gd name="connsiteY729" fmla="*/ 5631255 h 6395450"/>
              <a:gd name="connsiteX730" fmla="*/ 4708404 w 6043926"/>
              <a:gd name="connsiteY730" fmla="*/ 5712737 h 6395450"/>
              <a:gd name="connsiteX731" fmla="*/ 4626923 w 6043926"/>
              <a:gd name="connsiteY731" fmla="*/ 5803271 h 6395450"/>
              <a:gd name="connsiteX732" fmla="*/ 4581655 w 6043926"/>
              <a:gd name="connsiteY732" fmla="*/ 5830432 h 6395450"/>
              <a:gd name="connsiteX733" fmla="*/ 4491121 w 6043926"/>
              <a:gd name="connsiteY733" fmla="*/ 5884752 h 6395450"/>
              <a:gd name="connsiteX734" fmla="*/ 4454907 w 6043926"/>
              <a:gd name="connsiteY734" fmla="*/ 5893806 h 6395450"/>
              <a:gd name="connsiteX735" fmla="*/ 4418693 w 6043926"/>
              <a:gd name="connsiteY735" fmla="*/ 5911913 h 6395450"/>
              <a:gd name="connsiteX736" fmla="*/ 4310051 w 6043926"/>
              <a:gd name="connsiteY736" fmla="*/ 5948127 h 6395450"/>
              <a:gd name="connsiteX737" fmla="*/ 4273837 w 6043926"/>
              <a:gd name="connsiteY737" fmla="*/ 5966234 h 6395450"/>
              <a:gd name="connsiteX738" fmla="*/ 4219517 w 6043926"/>
              <a:gd name="connsiteY738" fmla="*/ 5975287 h 6395450"/>
              <a:gd name="connsiteX739" fmla="*/ 4101822 w 6043926"/>
              <a:gd name="connsiteY739" fmla="*/ 6011501 h 6395450"/>
              <a:gd name="connsiteX740" fmla="*/ 4047501 w 6043926"/>
              <a:gd name="connsiteY740" fmla="*/ 6020554 h 6395450"/>
              <a:gd name="connsiteX741" fmla="*/ 4011287 w 6043926"/>
              <a:gd name="connsiteY741" fmla="*/ 6038661 h 6395450"/>
              <a:gd name="connsiteX742" fmla="*/ 3956966 w 6043926"/>
              <a:gd name="connsiteY742" fmla="*/ 6047715 h 6395450"/>
              <a:gd name="connsiteX743" fmla="*/ 3585774 w 6043926"/>
              <a:gd name="connsiteY743" fmla="*/ 6038661 h 6395450"/>
              <a:gd name="connsiteX744" fmla="*/ 3495239 w 6043926"/>
              <a:gd name="connsiteY744" fmla="*/ 5993394 h 6395450"/>
              <a:gd name="connsiteX745" fmla="*/ 3449972 w 6043926"/>
              <a:gd name="connsiteY745" fmla="*/ 5975287 h 6395450"/>
              <a:gd name="connsiteX746" fmla="*/ 3350384 w 6043926"/>
              <a:gd name="connsiteY746" fmla="*/ 5930020 h 6395450"/>
              <a:gd name="connsiteX747" fmla="*/ 3205529 w 6043926"/>
              <a:gd name="connsiteY747" fmla="*/ 5803271 h 6395450"/>
              <a:gd name="connsiteX748" fmla="*/ 3078780 w 6043926"/>
              <a:gd name="connsiteY748" fmla="*/ 5712737 h 6395450"/>
              <a:gd name="connsiteX749" fmla="*/ 3006352 w 6043926"/>
              <a:gd name="connsiteY749" fmla="*/ 5640309 h 6395450"/>
              <a:gd name="connsiteX750" fmla="*/ 2906764 w 6043926"/>
              <a:gd name="connsiteY750" fmla="*/ 5522614 h 6395450"/>
              <a:gd name="connsiteX751" fmla="*/ 2897711 w 6043926"/>
              <a:gd name="connsiteY751" fmla="*/ 5495453 h 6395450"/>
              <a:gd name="connsiteX752" fmla="*/ 2870550 w 6043926"/>
              <a:gd name="connsiteY752" fmla="*/ 5441133 h 6395450"/>
              <a:gd name="connsiteX753" fmla="*/ 2861497 w 6043926"/>
              <a:gd name="connsiteY753" fmla="*/ 5386812 h 6395450"/>
              <a:gd name="connsiteX754" fmla="*/ 2825283 w 6043926"/>
              <a:gd name="connsiteY754" fmla="*/ 5323438 h 6395450"/>
              <a:gd name="connsiteX755" fmla="*/ 2807176 w 6043926"/>
              <a:gd name="connsiteY755" fmla="*/ 5269117 h 6395450"/>
              <a:gd name="connsiteX756" fmla="*/ 2798123 w 6043926"/>
              <a:gd name="connsiteY756" fmla="*/ 5205743 h 6395450"/>
              <a:gd name="connsiteX757" fmla="*/ 2780016 w 6043926"/>
              <a:gd name="connsiteY757" fmla="*/ 5124261 h 6395450"/>
              <a:gd name="connsiteX758" fmla="*/ 2770962 w 6043926"/>
              <a:gd name="connsiteY758" fmla="*/ 5042780 h 6395450"/>
              <a:gd name="connsiteX759" fmla="*/ 2780016 w 6043926"/>
              <a:gd name="connsiteY759" fmla="*/ 4164594 h 6395450"/>
              <a:gd name="connsiteX760" fmla="*/ 2798123 w 6043926"/>
              <a:gd name="connsiteY760" fmla="*/ 4028792 h 6395450"/>
              <a:gd name="connsiteX761" fmla="*/ 2825283 w 6043926"/>
              <a:gd name="connsiteY761" fmla="*/ 3947311 h 6395450"/>
              <a:gd name="connsiteX762" fmla="*/ 2843390 w 6043926"/>
              <a:gd name="connsiteY762" fmla="*/ 3784348 h 6395450"/>
              <a:gd name="connsiteX763" fmla="*/ 2870550 w 6043926"/>
              <a:gd name="connsiteY763" fmla="*/ 3603279 h 6395450"/>
              <a:gd name="connsiteX764" fmla="*/ 2888657 w 6043926"/>
              <a:gd name="connsiteY764" fmla="*/ 3404103 h 6395450"/>
              <a:gd name="connsiteX765" fmla="*/ 2897711 w 6043926"/>
              <a:gd name="connsiteY765" fmla="*/ 2634558 h 6395450"/>
              <a:gd name="connsiteX766" fmla="*/ 2924871 w 6043926"/>
              <a:gd name="connsiteY766" fmla="*/ 2534970 h 6395450"/>
              <a:gd name="connsiteX767" fmla="*/ 2933925 w 6043926"/>
              <a:gd name="connsiteY767" fmla="*/ 2435382 h 6395450"/>
              <a:gd name="connsiteX768" fmla="*/ 2970138 w 6043926"/>
              <a:gd name="connsiteY768" fmla="*/ 2236206 h 6395450"/>
              <a:gd name="connsiteX769" fmla="*/ 2988245 w 6043926"/>
              <a:gd name="connsiteY769" fmla="*/ 2073243 h 6395450"/>
              <a:gd name="connsiteX770" fmla="*/ 2997299 w 6043926"/>
              <a:gd name="connsiteY770" fmla="*/ 1982709 h 6395450"/>
              <a:gd name="connsiteX771" fmla="*/ 3033513 w 6043926"/>
              <a:gd name="connsiteY771" fmla="*/ 1819746 h 6395450"/>
              <a:gd name="connsiteX772" fmla="*/ 3042566 w 6043926"/>
              <a:gd name="connsiteY772" fmla="*/ 1656784 h 6395450"/>
              <a:gd name="connsiteX773" fmla="*/ 3069727 w 6043926"/>
              <a:gd name="connsiteY773" fmla="*/ 1566249 h 6395450"/>
              <a:gd name="connsiteX774" fmla="*/ 3078780 w 6043926"/>
              <a:gd name="connsiteY774" fmla="*/ 1430447 h 6395450"/>
              <a:gd name="connsiteX775" fmla="*/ 3096887 w 6043926"/>
              <a:gd name="connsiteY775" fmla="*/ 1267485 h 6395450"/>
              <a:gd name="connsiteX776" fmla="*/ 3114994 w 6043926"/>
              <a:gd name="connsiteY776" fmla="*/ 1195057 h 6395450"/>
              <a:gd name="connsiteX777" fmla="*/ 3142154 w 6043926"/>
              <a:gd name="connsiteY777" fmla="*/ 977774 h 6395450"/>
              <a:gd name="connsiteX778" fmla="*/ 3169315 w 6043926"/>
              <a:gd name="connsiteY778" fmla="*/ 914400 h 6395450"/>
              <a:gd name="connsiteX779" fmla="*/ 3205529 w 6043926"/>
              <a:gd name="connsiteY779" fmla="*/ 805758 h 6395450"/>
              <a:gd name="connsiteX780" fmla="*/ 3232689 w 6043926"/>
              <a:gd name="connsiteY780" fmla="*/ 733331 h 6395450"/>
              <a:gd name="connsiteX781" fmla="*/ 3259849 w 6043926"/>
              <a:gd name="connsiteY781" fmla="*/ 679010 h 6395450"/>
              <a:gd name="connsiteX782" fmla="*/ 3277956 w 6043926"/>
              <a:gd name="connsiteY782" fmla="*/ 624689 h 6395450"/>
              <a:gd name="connsiteX783" fmla="*/ 3314170 w 6043926"/>
              <a:gd name="connsiteY783" fmla="*/ 579422 h 6395450"/>
              <a:gd name="connsiteX784" fmla="*/ 3386598 w 6043926"/>
              <a:gd name="connsiteY784" fmla="*/ 470780 h 6395450"/>
              <a:gd name="connsiteX785" fmla="*/ 3413758 w 6043926"/>
              <a:gd name="connsiteY785" fmla="*/ 434566 h 6395450"/>
              <a:gd name="connsiteX786" fmla="*/ 3576721 w 6043926"/>
              <a:gd name="connsiteY786" fmla="*/ 289711 h 6395450"/>
              <a:gd name="connsiteX787" fmla="*/ 3631041 w 6043926"/>
              <a:gd name="connsiteY787" fmla="*/ 244443 h 6395450"/>
              <a:gd name="connsiteX788" fmla="*/ 3694416 w 6043926"/>
              <a:gd name="connsiteY788" fmla="*/ 217283 h 6395450"/>
              <a:gd name="connsiteX789" fmla="*/ 3757790 w 6043926"/>
              <a:gd name="connsiteY789" fmla="*/ 181069 h 6395450"/>
              <a:gd name="connsiteX790" fmla="*/ 3902645 w 6043926"/>
              <a:gd name="connsiteY790" fmla="*/ 126748 h 6395450"/>
              <a:gd name="connsiteX791" fmla="*/ 4047501 w 6043926"/>
              <a:gd name="connsiteY791" fmla="*/ 72428 h 6395450"/>
              <a:gd name="connsiteX792" fmla="*/ 4156142 w 6043926"/>
              <a:gd name="connsiteY792" fmla="*/ 54321 h 6395450"/>
              <a:gd name="connsiteX793" fmla="*/ 4373426 w 6043926"/>
              <a:gd name="connsiteY793" fmla="*/ 63374 h 6395450"/>
              <a:gd name="connsiteX794" fmla="*/ 4436800 w 6043926"/>
              <a:gd name="connsiteY794" fmla="*/ 99588 h 6395450"/>
              <a:gd name="connsiteX795" fmla="*/ 4726511 w 6043926"/>
              <a:gd name="connsiteY795" fmla="*/ 334978 h 6395450"/>
              <a:gd name="connsiteX796" fmla="*/ 4952847 w 6043926"/>
              <a:gd name="connsiteY796" fmla="*/ 660903 h 6395450"/>
              <a:gd name="connsiteX797" fmla="*/ 5088649 w 6043926"/>
              <a:gd name="connsiteY797" fmla="*/ 986828 h 6395450"/>
              <a:gd name="connsiteX798" fmla="*/ 5115810 w 6043926"/>
              <a:gd name="connsiteY798" fmla="*/ 1113576 h 6395450"/>
              <a:gd name="connsiteX799" fmla="*/ 5152024 w 6043926"/>
              <a:gd name="connsiteY799" fmla="*/ 1213164 h 6395450"/>
              <a:gd name="connsiteX800" fmla="*/ 5188237 w 6043926"/>
              <a:gd name="connsiteY800" fmla="*/ 1439501 h 6395450"/>
              <a:gd name="connsiteX801" fmla="*/ 5215398 w 6043926"/>
              <a:gd name="connsiteY801" fmla="*/ 1593410 h 6395450"/>
              <a:gd name="connsiteX802" fmla="*/ 5233505 w 6043926"/>
              <a:gd name="connsiteY802" fmla="*/ 2399168 h 6395450"/>
              <a:gd name="connsiteX803" fmla="*/ 5251612 w 6043926"/>
              <a:gd name="connsiteY803" fmla="*/ 2534970 h 6395450"/>
              <a:gd name="connsiteX804" fmla="*/ 5215398 w 6043926"/>
              <a:gd name="connsiteY804" fmla="*/ 4028792 h 6395450"/>
              <a:gd name="connsiteX805" fmla="*/ 5197291 w 6043926"/>
              <a:gd name="connsiteY805" fmla="*/ 4227968 h 6395450"/>
              <a:gd name="connsiteX806" fmla="*/ 5106756 w 6043926"/>
              <a:gd name="connsiteY806" fmla="*/ 4517679 h 6395450"/>
              <a:gd name="connsiteX807" fmla="*/ 5061489 w 6043926"/>
              <a:gd name="connsiteY807" fmla="*/ 4671588 h 6395450"/>
              <a:gd name="connsiteX808" fmla="*/ 4970954 w 6043926"/>
              <a:gd name="connsiteY808" fmla="*/ 4861711 h 6395450"/>
              <a:gd name="connsiteX809" fmla="*/ 4952847 w 6043926"/>
              <a:gd name="connsiteY809" fmla="*/ 4925085 h 6395450"/>
              <a:gd name="connsiteX810" fmla="*/ 4880420 w 6043926"/>
              <a:gd name="connsiteY810" fmla="*/ 5024673 h 6395450"/>
              <a:gd name="connsiteX811" fmla="*/ 4844206 w 6043926"/>
              <a:gd name="connsiteY811" fmla="*/ 5078994 h 6395450"/>
              <a:gd name="connsiteX812" fmla="*/ 4817045 w 6043926"/>
              <a:gd name="connsiteY812" fmla="*/ 5124261 h 6395450"/>
              <a:gd name="connsiteX813" fmla="*/ 4771778 w 6043926"/>
              <a:gd name="connsiteY813" fmla="*/ 5169529 h 6395450"/>
              <a:gd name="connsiteX814" fmla="*/ 4635976 w 6043926"/>
              <a:gd name="connsiteY814" fmla="*/ 5314384 h 6395450"/>
              <a:gd name="connsiteX815" fmla="*/ 4463960 w 6043926"/>
              <a:gd name="connsiteY815" fmla="*/ 5450186 h 6395450"/>
              <a:gd name="connsiteX816" fmla="*/ 4400586 w 6043926"/>
              <a:gd name="connsiteY816" fmla="*/ 5495453 h 6395450"/>
              <a:gd name="connsiteX817" fmla="*/ 4337212 w 6043926"/>
              <a:gd name="connsiteY817" fmla="*/ 5531667 h 6395450"/>
              <a:gd name="connsiteX818" fmla="*/ 4228570 w 6043926"/>
              <a:gd name="connsiteY818" fmla="*/ 5613148 h 6395450"/>
              <a:gd name="connsiteX819" fmla="*/ 3984127 w 6043926"/>
              <a:gd name="connsiteY819" fmla="*/ 5748950 h 6395450"/>
              <a:gd name="connsiteX820" fmla="*/ 3938859 w 6043926"/>
              <a:gd name="connsiteY820" fmla="*/ 5776111 h 6395450"/>
              <a:gd name="connsiteX821" fmla="*/ 3866432 w 6043926"/>
              <a:gd name="connsiteY821" fmla="*/ 5794218 h 6395450"/>
              <a:gd name="connsiteX822" fmla="*/ 3812111 w 6043926"/>
              <a:gd name="connsiteY822" fmla="*/ 5821378 h 6395450"/>
              <a:gd name="connsiteX823" fmla="*/ 3730630 w 6043926"/>
              <a:gd name="connsiteY823" fmla="*/ 5857592 h 6395450"/>
              <a:gd name="connsiteX824" fmla="*/ 3612935 w 6043926"/>
              <a:gd name="connsiteY824" fmla="*/ 5893806 h 6395450"/>
              <a:gd name="connsiteX825" fmla="*/ 3558614 w 6043926"/>
              <a:gd name="connsiteY825" fmla="*/ 5911913 h 6395450"/>
              <a:gd name="connsiteX826" fmla="*/ 3459026 w 6043926"/>
              <a:gd name="connsiteY826" fmla="*/ 5920966 h 6395450"/>
              <a:gd name="connsiteX827" fmla="*/ 3404705 w 6043926"/>
              <a:gd name="connsiteY827" fmla="*/ 5930020 h 6395450"/>
              <a:gd name="connsiteX828" fmla="*/ 2843390 w 6043926"/>
              <a:gd name="connsiteY828" fmla="*/ 5920966 h 6395450"/>
              <a:gd name="connsiteX829" fmla="*/ 2780016 w 6043926"/>
              <a:gd name="connsiteY829" fmla="*/ 5902859 h 6395450"/>
              <a:gd name="connsiteX830" fmla="*/ 2716641 w 6043926"/>
              <a:gd name="connsiteY830" fmla="*/ 5893806 h 6395450"/>
              <a:gd name="connsiteX831" fmla="*/ 2671374 w 6043926"/>
              <a:gd name="connsiteY831" fmla="*/ 5884752 h 6395450"/>
              <a:gd name="connsiteX832" fmla="*/ 2598946 w 6043926"/>
              <a:gd name="connsiteY832" fmla="*/ 5848539 h 6395450"/>
              <a:gd name="connsiteX833" fmla="*/ 2580839 w 6043926"/>
              <a:gd name="connsiteY833" fmla="*/ 5821378 h 6395450"/>
              <a:gd name="connsiteX834" fmla="*/ 2499358 w 6043926"/>
              <a:gd name="connsiteY834" fmla="*/ 5721790 h 6395450"/>
              <a:gd name="connsiteX835" fmla="*/ 2445037 w 6043926"/>
              <a:gd name="connsiteY835" fmla="*/ 5622202 h 6395450"/>
              <a:gd name="connsiteX836" fmla="*/ 2381663 w 6043926"/>
              <a:gd name="connsiteY836" fmla="*/ 5531667 h 6395450"/>
              <a:gd name="connsiteX837" fmla="*/ 2300182 w 6043926"/>
              <a:gd name="connsiteY837" fmla="*/ 5332491 h 6395450"/>
              <a:gd name="connsiteX838" fmla="*/ 2263968 w 6043926"/>
              <a:gd name="connsiteY838" fmla="*/ 5241956 h 6395450"/>
              <a:gd name="connsiteX839" fmla="*/ 2245861 w 6043926"/>
              <a:gd name="connsiteY839" fmla="*/ 5069941 h 6395450"/>
              <a:gd name="connsiteX840" fmla="*/ 2227754 w 6043926"/>
              <a:gd name="connsiteY840" fmla="*/ 4970352 h 6395450"/>
              <a:gd name="connsiteX841" fmla="*/ 2254915 w 6043926"/>
              <a:gd name="connsiteY841" fmla="*/ 4037845 h 6395450"/>
              <a:gd name="connsiteX842" fmla="*/ 2263968 w 6043926"/>
              <a:gd name="connsiteY842" fmla="*/ 3974471 h 6395450"/>
              <a:gd name="connsiteX843" fmla="*/ 2282075 w 6043926"/>
              <a:gd name="connsiteY843" fmla="*/ 3883937 h 6395450"/>
              <a:gd name="connsiteX844" fmla="*/ 2309236 w 6043926"/>
              <a:gd name="connsiteY844" fmla="*/ 3820562 h 6395450"/>
              <a:gd name="connsiteX845" fmla="*/ 2354503 w 6043926"/>
              <a:gd name="connsiteY845" fmla="*/ 3657600 h 6395450"/>
              <a:gd name="connsiteX846" fmla="*/ 2372610 w 6043926"/>
              <a:gd name="connsiteY846" fmla="*/ 3576119 h 6395450"/>
              <a:gd name="connsiteX847" fmla="*/ 2399770 w 6043926"/>
              <a:gd name="connsiteY847" fmla="*/ 3476531 h 6395450"/>
              <a:gd name="connsiteX848" fmla="*/ 2417877 w 6043926"/>
              <a:gd name="connsiteY848" fmla="*/ 3385996 h 6395450"/>
              <a:gd name="connsiteX849" fmla="*/ 2463144 w 6043926"/>
              <a:gd name="connsiteY849" fmla="*/ 3213980 h 6395450"/>
              <a:gd name="connsiteX850" fmla="*/ 2508412 w 6043926"/>
              <a:gd name="connsiteY850" fmla="*/ 3032911 h 6395450"/>
              <a:gd name="connsiteX851" fmla="*/ 2526519 w 6043926"/>
              <a:gd name="connsiteY851" fmla="*/ 2833735 h 6395450"/>
              <a:gd name="connsiteX852" fmla="*/ 2608000 w 6043926"/>
              <a:gd name="connsiteY852" fmla="*/ 2480649 h 6395450"/>
              <a:gd name="connsiteX853" fmla="*/ 2617053 w 6043926"/>
              <a:gd name="connsiteY853" fmla="*/ 2408222 h 6395450"/>
              <a:gd name="connsiteX854" fmla="*/ 2626107 w 6043926"/>
              <a:gd name="connsiteY854" fmla="*/ 2308634 h 6395450"/>
              <a:gd name="connsiteX855" fmla="*/ 2644214 w 6043926"/>
              <a:gd name="connsiteY855" fmla="*/ 2209045 h 6395450"/>
              <a:gd name="connsiteX856" fmla="*/ 2653267 w 6043926"/>
              <a:gd name="connsiteY856" fmla="*/ 2118511 h 6395450"/>
              <a:gd name="connsiteX857" fmla="*/ 2698535 w 6043926"/>
              <a:gd name="connsiteY857" fmla="*/ 1855960 h 6395450"/>
              <a:gd name="connsiteX858" fmla="*/ 2716641 w 6043926"/>
              <a:gd name="connsiteY858" fmla="*/ 1692998 h 6395450"/>
              <a:gd name="connsiteX859" fmla="*/ 2743802 w 6043926"/>
              <a:gd name="connsiteY859" fmla="*/ 1593410 h 6395450"/>
              <a:gd name="connsiteX860" fmla="*/ 2752855 w 6043926"/>
              <a:gd name="connsiteY860" fmla="*/ 1520982 h 6395450"/>
              <a:gd name="connsiteX861" fmla="*/ 2761909 w 6043926"/>
              <a:gd name="connsiteY861" fmla="*/ 1484768 h 6395450"/>
              <a:gd name="connsiteX862" fmla="*/ 2770962 w 6043926"/>
              <a:gd name="connsiteY862" fmla="*/ 1421394 h 6395450"/>
              <a:gd name="connsiteX863" fmla="*/ 2798123 w 6043926"/>
              <a:gd name="connsiteY863" fmla="*/ 1358020 h 6395450"/>
              <a:gd name="connsiteX864" fmla="*/ 2816230 w 6043926"/>
              <a:gd name="connsiteY864" fmla="*/ 1267485 h 6395450"/>
              <a:gd name="connsiteX865" fmla="*/ 2861497 w 6043926"/>
              <a:gd name="connsiteY865" fmla="*/ 1104523 h 6395450"/>
              <a:gd name="connsiteX866" fmla="*/ 2888657 w 6043926"/>
              <a:gd name="connsiteY866" fmla="*/ 1032095 h 6395450"/>
              <a:gd name="connsiteX867" fmla="*/ 2988245 w 6043926"/>
              <a:gd name="connsiteY867" fmla="*/ 832919 h 6395450"/>
              <a:gd name="connsiteX868" fmla="*/ 3042566 w 6043926"/>
              <a:gd name="connsiteY868" fmla="*/ 760491 h 6395450"/>
              <a:gd name="connsiteX869" fmla="*/ 3105940 w 6043926"/>
              <a:gd name="connsiteY869" fmla="*/ 633743 h 6395450"/>
              <a:gd name="connsiteX870" fmla="*/ 3151208 w 6043926"/>
              <a:gd name="connsiteY870" fmla="*/ 543208 h 6395450"/>
              <a:gd name="connsiteX871" fmla="*/ 3223636 w 6043926"/>
              <a:gd name="connsiteY871" fmla="*/ 434566 h 6395450"/>
              <a:gd name="connsiteX872" fmla="*/ 3241742 w 6043926"/>
              <a:gd name="connsiteY872" fmla="*/ 398352 h 6395450"/>
              <a:gd name="connsiteX873" fmla="*/ 3350384 w 6043926"/>
              <a:gd name="connsiteY873" fmla="*/ 280657 h 6395450"/>
              <a:gd name="connsiteX874" fmla="*/ 3377544 w 6043926"/>
              <a:gd name="connsiteY874" fmla="*/ 262550 h 6395450"/>
              <a:gd name="connsiteX875" fmla="*/ 3440919 w 6043926"/>
              <a:gd name="connsiteY875" fmla="*/ 244443 h 6395450"/>
              <a:gd name="connsiteX876" fmla="*/ 3621988 w 6043926"/>
              <a:gd name="connsiteY876" fmla="*/ 217283 h 6395450"/>
              <a:gd name="connsiteX877" fmla="*/ 4273837 w 6043926"/>
              <a:gd name="connsiteY877" fmla="*/ 226337 h 6395450"/>
              <a:gd name="connsiteX878" fmla="*/ 4319105 w 6043926"/>
              <a:gd name="connsiteY878" fmla="*/ 262550 h 6395450"/>
              <a:gd name="connsiteX879" fmla="*/ 4554495 w 6043926"/>
              <a:gd name="connsiteY879" fmla="*/ 416459 h 6395450"/>
              <a:gd name="connsiteX880" fmla="*/ 4617869 w 6043926"/>
              <a:gd name="connsiteY880" fmla="*/ 470780 h 6395450"/>
              <a:gd name="connsiteX881" fmla="*/ 4699350 w 6043926"/>
              <a:gd name="connsiteY881" fmla="*/ 525101 h 6395450"/>
              <a:gd name="connsiteX882" fmla="*/ 4762725 w 6043926"/>
              <a:gd name="connsiteY882" fmla="*/ 606582 h 6395450"/>
              <a:gd name="connsiteX883" fmla="*/ 4907580 w 6043926"/>
              <a:gd name="connsiteY883" fmla="*/ 851026 h 6395450"/>
              <a:gd name="connsiteX884" fmla="*/ 4952847 w 6043926"/>
              <a:gd name="connsiteY884" fmla="*/ 959667 h 6395450"/>
              <a:gd name="connsiteX885" fmla="*/ 4980008 w 6043926"/>
              <a:gd name="connsiteY885" fmla="*/ 1086416 h 6395450"/>
              <a:gd name="connsiteX886" fmla="*/ 5070542 w 6043926"/>
              <a:gd name="connsiteY886" fmla="*/ 1367073 h 6395450"/>
              <a:gd name="connsiteX887" fmla="*/ 5097703 w 6043926"/>
              <a:gd name="connsiteY887" fmla="*/ 1511929 h 6395450"/>
              <a:gd name="connsiteX888" fmla="*/ 5133917 w 6043926"/>
              <a:gd name="connsiteY888" fmla="*/ 1683944 h 6395450"/>
              <a:gd name="connsiteX889" fmla="*/ 5188237 w 6043926"/>
              <a:gd name="connsiteY889" fmla="*/ 1964602 h 6395450"/>
              <a:gd name="connsiteX890" fmla="*/ 5233505 w 6043926"/>
              <a:gd name="connsiteY890" fmla="*/ 2390115 h 6395450"/>
              <a:gd name="connsiteX891" fmla="*/ 5242558 w 6043926"/>
              <a:gd name="connsiteY891" fmla="*/ 2634558 h 6395450"/>
              <a:gd name="connsiteX892" fmla="*/ 5215398 w 6043926"/>
              <a:gd name="connsiteY892" fmla="*/ 4517679 h 6395450"/>
              <a:gd name="connsiteX893" fmla="*/ 5206344 w 6043926"/>
              <a:gd name="connsiteY893" fmla="*/ 4617267 h 6395450"/>
              <a:gd name="connsiteX894" fmla="*/ 5188237 w 6043926"/>
              <a:gd name="connsiteY894" fmla="*/ 4698748 h 6395450"/>
              <a:gd name="connsiteX895" fmla="*/ 5179184 w 6043926"/>
              <a:gd name="connsiteY895" fmla="*/ 4925085 h 6395450"/>
              <a:gd name="connsiteX896" fmla="*/ 5142970 w 6043926"/>
              <a:gd name="connsiteY896" fmla="*/ 5178582 h 6395450"/>
              <a:gd name="connsiteX897" fmla="*/ 5133917 w 6043926"/>
              <a:gd name="connsiteY897" fmla="*/ 5232903 h 6395450"/>
              <a:gd name="connsiteX898" fmla="*/ 5124863 w 6043926"/>
              <a:gd name="connsiteY898" fmla="*/ 5296277 h 6395450"/>
              <a:gd name="connsiteX899" fmla="*/ 5097703 w 6043926"/>
              <a:gd name="connsiteY899" fmla="*/ 5359651 h 6395450"/>
              <a:gd name="connsiteX900" fmla="*/ 5034329 w 6043926"/>
              <a:gd name="connsiteY900" fmla="*/ 5585988 h 6395450"/>
              <a:gd name="connsiteX901" fmla="*/ 5007168 w 6043926"/>
              <a:gd name="connsiteY901" fmla="*/ 5640309 h 6395450"/>
              <a:gd name="connsiteX902" fmla="*/ 4989061 w 6043926"/>
              <a:gd name="connsiteY902" fmla="*/ 5694630 h 6395450"/>
              <a:gd name="connsiteX903" fmla="*/ 4925687 w 6043926"/>
              <a:gd name="connsiteY903" fmla="*/ 5803271 h 6395450"/>
              <a:gd name="connsiteX904" fmla="*/ 4907580 w 6043926"/>
              <a:gd name="connsiteY904" fmla="*/ 5839485 h 6395450"/>
              <a:gd name="connsiteX905" fmla="*/ 4871366 w 6043926"/>
              <a:gd name="connsiteY905" fmla="*/ 5875699 h 6395450"/>
              <a:gd name="connsiteX906" fmla="*/ 4771778 w 6043926"/>
              <a:gd name="connsiteY906" fmla="*/ 5966234 h 6395450"/>
              <a:gd name="connsiteX907" fmla="*/ 4726511 w 6043926"/>
              <a:gd name="connsiteY907" fmla="*/ 6002447 h 6395450"/>
              <a:gd name="connsiteX908" fmla="*/ 4654083 w 6043926"/>
              <a:gd name="connsiteY908" fmla="*/ 6020554 h 6395450"/>
              <a:gd name="connsiteX909" fmla="*/ 4436800 w 6043926"/>
              <a:gd name="connsiteY909" fmla="*/ 6047715 h 6395450"/>
              <a:gd name="connsiteX910" fmla="*/ 4192356 w 6043926"/>
              <a:gd name="connsiteY910" fmla="*/ 6020554 h 6395450"/>
              <a:gd name="connsiteX911" fmla="*/ 4138036 w 6043926"/>
              <a:gd name="connsiteY911" fmla="*/ 5984341 h 6395450"/>
              <a:gd name="connsiteX912" fmla="*/ 4020340 w 6043926"/>
              <a:gd name="connsiteY912" fmla="*/ 5893806 h 6395450"/>
              <a:gd name="connsiteX913" fmla="*/ 3947913 w 6043926"/>
              <a:gd name="connsiteY913" fmla="*/ 5830432 h 6395450"/>
              <a:gd name="connsiteX914" fmla="*/ 3775897 w 6043926"/>
              <a:gd name="connsiteY914" fmla="*/ 5703683 h 6395450"/>
              <a:gd name="connsiteX915" fmla="*/ 3549560 w 6043926"/>
              <a:gd name="connsiteY915" fmla="*/ 5486400 h 6395450"/>
              <a:gd name="connsiteX916" fmla="*/ 3422812 w 6043926"/>
              <a:gd name="connsiteY916" fmla="*/ 5341544 h 6395450"/>
              <a:gd name="connsiteX917" fmla="*/ 3377544 w 6043926"/>
              <a:gd name="connsiteY917" fmla="*/ 5269117 h 6395450"/>
              <a:gd name="connsiteX918" fmla="*/ 3305117 w 6043926"/>
              <a:gd name="connsiteY918" fmla="*/ 5178582 h 6395450"/>
              <a:gd name="connsiteX919" fmla="*/ 3259849 w 6043926"/>
              <a:gd name="connsiteY919" fmla="*/ 5097101 h 6395450"/>
              <a:gd name="connsiteX920" fmla="*/ 3196475 w 6043926"/>
              <a:gd name="connsiteY920" fmla="*/ 5015620 h 6395450"/>
              <a:gd name="connsiteX921" fmla="*/ 3096887 w 6043926"/>
              <a:gd name="connsiteY921" fmla="*/ 4816443 h 6395450"/>
              <a:gd name="connsiteX922" fmla="*/ 3087834 w 6043926"/>
              <a:gd name="connsiteY922" fmla="*/ 4771176 h 6395450"/>
              <a:gd name="connsiteX923" fmla="*/ 3060673 w 6043926"/>
              <a:gd name="connsiteY923" fmla="*/ 4716855 h 6395450"/>
              <a:gd name="connsiteX924" fmla="*/ 3051620 w 6043926"/>
              <a:gd name="connsiteY924" fmla="*/ 4590107 h 6395450"/>
              <a:gd name="connsiteX925" fmla="*/ 3069727 w 6043926"/>
              <a:gd name="connsiteY925" fmla="*/ 3757188 h 6395450"/>
              <a:gd name="connsiteX926" fmla="*/ 3087834 w 6043926"/>
              <a:gd name="connsiteY926" fmla="*/ 3548958 h 6395450"/>
              <a:gd name="connsiteX927" fmla="*/ 3133101 w 6043926"/>
              <a:gd name="connsiteY927" fmla="*/ 3295461 h 6395450"/>
              <a:gd name="connsiteX928" fmla="*/ 3142154 w 6043926"/>
              <a:gd name="connsiteY928" fmla="*/ 3186820 h 6395450"/>
              <a:gd name="connsiteX929" fmla="*/ 3160261 w 6043926"/>
              <a:gd name="connsiteY929" fmla="*/ 3087232 h 6395450"/>
              <a:gd name="connsiteX930" fmla="*/ 3169315 w 6043926"/>
              <a:gd name="connsiteY930" fmla="*/ 1222218 h 6395450"/>
              <a:gd name="connsiteX931" fmla="*/ 3178368 w 6043926"/>
              <a:gd name="connsiteY931" fmla="*/ 1140737 h 6395450"/>
              <a:gd name="connsiteX932" fmla="*/ 3259849 w 6043926"/>
              <a:gd name="connsiteY932" fmla="*/ 896293 h 6395450"/>
              <a:gd name="connsiteX933" fmla="*/ 3314170 w 6043926"/>
              <a:gd name="connsiteY933" fmla="*/ 742384 h 6395450"/>
              <a:gd name="connsiteX934" fmla="*/ 3332277 w 6043926"/>
              <a:gd name="connsiteY934" fmla="*/ 660903 h 6395450"/>
              <a:gd name="connsiteX935" fmla="*/ 3386598 w 6043926"/>
              <a:gd name="connsiteY935" fmla="*/ 597529 h 6395450"/>
              <a:gd name="connsiteX936" fmla="*/ 3477133 w 6043926"/>
              <a:gd name="connsiteY936" fmla="*/ 389299 h 6395450"/>
              <a:gd name="connsiteX937" fmla="*/ 3504293 w 6043926"/>
              <a:gd name="connsiteY937" fmla="*/ 325925 h 6395450"/>
              <a:gd name="connsiteX938" fmla="*/ 3558614 w 6043926"/>
              <a:gd name="connsiteY938" fmla="*/ 262550 h 6395450"/>
              <a:gd name="connsiteX939" fmla="*/ 3585774 w 6043926"/>
              <a:gd name="connsiteY939" fmla="*/ 208230 h 6395450"/>
              <a:gd name="connsiteX940" fmla="*/ 3621988 w 6043926"/>
              <a:gd name="connsiteY940" fmla="*/ 162962 h 6395450"/>
              <a:gd name="connsiteX941" fmla="*/ 3640095 w 6043926"/>
              <a:gd name="connsiteY941" fmla="*/ 126748 h 6395450"/>
              <a:gd name="connsiteX942" fmla="*/ 3694416 w 6043926"/>
              <a:gd name="connsiteY942" fmla="*/ 72428 h 6395450"/>
              <a:gd name="connsiteX943" fmla="*/ 3757790 w 6043926"/>
              <a:gd name="connsiteY943" fmla="*/ 18107 h 6395450"/>
              <a:gd name="connsiteX944" fmla="*/ 3857378 w 6043926"/>
              <a:gd name="connsiteY944" fmla="*/ 0 h 6395450"/>
              <a:gd name="connsiteX945" fmla="*/ 4572602 w 6043926"/>
              <a:gd name="connsiteY945" fmla="*/ 9053 h 6395450"/>
              <a:gd name="connsiteX946" fmla="*/ 4635976 w 6043926"/>
              <a:gd name="connsiteY946" fmla="*/ 27160 h 6395450"/>
              <a:gd name="connsiteX947" fmla="*/ 4744618 w 6043926"/>
              <a:gd name="connsiteY947" fmla="*/ 81481 h 6395450"/>
              <a:gd name="connsiteX948" fmla="*/ 5052436 w 6043926"/>
              <a:gd name="connsiteY948" fmla="*/ 226337 h 6395450"/>
              <a:gd name="connsiteX949" fmla="*/ 5197291 w 6043926"/>
              <a:gd name="connsiteY949" fmla="*/ 353085 h 6395450"/>
              <a:gd name="connsiteX950" fmla="*/ 5314986 w 6043926"/>
              <a:gd name="connsiteY950" fmla="*/ 452673 h 6395450"/>
              <a:gd name="connsiteX951" fmla="*/ 5532269 w 6043926"/>
              <a:gd name="connsiteY951" fmla="*/ 760491 h 6395450"/>
              <a:gd name="connsiteX952" fmla="*/ 5613750 w 6043926"/>
              <a:gd name="connsiteY952" fmla="*/ 860079 h 6395450"/>
              <a:gd name="connsiteX953" fmla="*/ 5812927 w 6043926"/>
              <a:gd name="connsiteY953" fmla="*/ 1285592 h 6395450"/>
              <a:gd name="connsiteX954" fmla="*/ 5939675 w 6043926"/>
              <a:gd name="connsiteY954" fmla="*/ 1810693 h 6395450"/>
              <a:gd name="connsiteX955" fmla="*/ 5975889 w 6043926"/>
              <a:gd name="connsiteY955" fmla="*/ 2000816 h 6395450"/>
              <a:gd name="connsiteX956" fmla="*/ 5993996 w 6043926"/>
              <a:gd name="connsiteY956" fmla="*/ 2190939 h 6395450"/>
              <a:gd name="connsiteX957" fmla="*/ 6030210 w 6043926"/>
              <a:gd name="connsiteY957" fmla="*/ 2426329 h 6395450"/>
              <a:gd name="connsiteX958" fmla="*/ 6030210 w 6043926"/>
              <a:gd name="connsiteY958" fmla="*/ 3558012 h 6395450"/>
              <a:gd name="connsiteX959" fmla="*/ 6021156 w 6043926"/>
              <a:gd name="connsiteY959" fmla="*/ 3675707 h 6395450"/>
              <a:gd name="connsiteX960" fmla="*/ 5975889 w 6043926"/>
              <a:gd name="connsiteY960" fmla="*/ 3820562 h 6395450"/>
              <a:gd name="connsiteX961" fmla="*/ 5912515 w 6043926"/>
              <a:gd name="connsiteY961" fmla="*/ 4065006 h 6395450"/>
              <a:gd name="connsiteX962" fmla="*/ 5849140 w 6043926"/>
              <a:gd name="connsiteY962" fmla="*/ 4291343 h 6395450"/>
              <a:gd name="connsiteX963" fmla="*/ 5803873 w 6043926"/>
              <a:gd name="connsiteY963" fmla="*/ 4409038 h 6395450"/>
              <a:gd name="connsiteX964" fmla="*/ 5749552 w 6043926"/>
              <a:gd name="connsiteY964" fmla="*/ 4644428 h 6395450"/>
              <a:gd name="connsiteX965" fmla="*/ 5604697 w 6043926"/>
              <a:gd name="connsiteY965" fmla="*/ 4952245 h 6395450"/>
              <a:gd name="connsiteX966" fmla="*/ 5514162 w 6043926"/>
              <a:gd name="connsiteY966" fmla="*/ 5124261 h 6395450"/>
              <a:gd name="connsiteX967" fmla="*/ 5432681 w 6043926"/>
              <a:gd name="connsiteY967" fmla="*/ 5260063 h 6395450"/>
              <a:gd name="connsiteX968" fmla="*/ 5333093 w 6043926"/>
              <a:gd name="connsiteY968" fmla="*/ 5368705 h 6395450"/>
              <a:gd name="connsiteX969" fmla="*/ 5278772 w 6043926"/>
              <a:gd name="connsiteY969" fmla="*/ 5413972 h 6395450"/>
              <a:gd name="connsiteX970" fmla="*/ 5070542 w 6043926"/>
              <a:gd name="connsiteY970" fmla="*/ 5522614 h 6395450"/>
              <a:gd name="connsiteX971" fmla="*/ 5016222 w 6043926"/>
              <a:gd name="connsiteY971" fmla="*/ 5558828 h 6395450"/>
              <a:gd name="connsiteX972" fmla="*/ 4961901 w 6043926"/>
              <a:gd name="connsiteY972" fmla="*/ 5576935 h 6395450"/>
              <a:gd name="connsiteX973" fmla="*/ 4880420 w 6043926"/>
              <a:gd name="connsiteY973" fmla="*/ 5613148 h 6395450"/>
              <a:gd name="connsiteX974" fmla="*/ 4835152 w 6043926"/>
              <a:gd name="connsiteY974" fmla="*/ 5622202 h 6395450"/>
              <a:gd name="connsiteX975" fmla="*/ 4635976 w 6043926"/>
              <a:gd name="connsiteY975" fmla="*/ 5694630 h 6395450"/>
              <a:gd name="connsiteX976" fmla="*/ 4563548 w 6043926"/>
              <a:gd name="connsiteY976" fmla="*/ 5703683 h 6395450"/>
              <a:gd name="connsiteX977" fmla="*/ 4192356 w 6043926"/>
              <a:gd name="connsiteY977" fmla="*/ 5667469 h 6395450"/>
              <a:gd name="connsiteX978" fmla="*/ 4092768 w 6043926"/>
              <a:gd name="connsiteY978" fmla="*/ 5622202 h 6395450"/>
              <a:gd name="connsiteX979" fmla="*/ 3902645 w 6043926"/>
              <a:gd name="connsiteY979" fmla="*/ 5513560 h 6395450"/>
              <a:gd name="connsiteX980" fmla="*/ 3621988 w 6043926"/>
              <a:gd name="connsiteY980" fmla="*/ 5332491 h 6395450"/>
              <a:gd name="connsiteX981" fmla="*/ 3495239 w 6043926"/>
              <a:gd name="connsiteY981" fmla="*/ 5205743 h 6395450"/>
              <a:gd name="connsiteX982" fmla="*/ 3305117 w 6043926"/>
              <a:gd name="connsiteY982" fmla="*/ 4653481 h 6395450"/>
              <a:gd name="connsiteX983" fmla="*/ 3296063 w 6043926"/>
              <a:gd name="connsiteY983" fmla="*/ 4472412 h 6395450"/>
              <a:gd name="connsiteX984" fmla="*/ 3268903 w 6043926"/>
              <a:gd name="connsiteY984" fmla="*/ 4083113 h 6395450"/>
              <a:gd name="connsiteX985" fmla="*/ 3223636 w 6043926"/>
              <a:gd name="connsiteY985" fmla="*/ 2489703 h 6395450"/>
              <a:gd name="connsiteX986" fmla="*/ 3196475 w 6043926"/>
              <a:gd name="connsiteY986" fmla="*/ 2290527 h 6395450"/>
              <a:gd name="connsiteX987" fmla="*/ 3187422 w 6043926"/>
              <a:gd name="connsiteY987" fmla="*/ 2199992 h 6395450"/>
              <a:gd name="connsiteX988" fmla="*/ 3196475 w 6043926"/>
              <a:gd name="connsiteY988" fmla="*/ 1765426 h 6395450"/>
              <a:gd name="connsiteX989" fmla="*/ 3287010 w 6043926"/>
              <a:gd name="connsiteY989" fmla="*/ 1539089 h 6395450"/>
              <a:gd name="connsiteX990" fmla="*/ 3341331 w 6043926"/>
              <a:gd name="connsiteY990" fmla="*/ 1394234 h 6395450"/>
              <a:gd name="connsiteX991" fmla="*/ 3413758 w 6043926"/>
              <a:gd name="connsiteY991" fmla="*/ 1321806 h 6395450"/>
              <a:gd name="connsiteX992" fmla="*/ 3449972 w 6043926"/>
              <a:gd name="connsiteY992" fmla="*/ 1285592 h 6395450"/>
              <a:gd name="connsiteX993" fmla="*/ 3603881 w 6043926"/>
              <a:gd name="connsiteY993" fmla="*/ 1204111 h 6395450"/>
              <a:gd name="connsiteX994" fmla="*/ 3667255 w 6043926"/>
              <a:gd name="connsiteY994" fmla="*/ 1186004 h 6395450"/>
              <a:gd name="connsiteX995" fmla="*/ 3730630 w 6043926"/>
              <a:gd name="connsiteY995" fmla="*/ 1158843 h 6395450"/>
              <a:gd name="connsiteX996" fmla="*/ 3911699 w 6043926"/>
              <a:gd name="connsiteY996" fmla="*/ 1140737 h 6395450"/>
              <a:gd name="connsiteX997" fmla="*/ 4138036 w 6043926"/>
              <a:gd name="connsiteY997" fmla="*/ 1149790 h 6395450"/>
              <a:gd name="connsiteX998" fmla="*/ 4201410 w 6043926"/>
              <a:gd name="connsiteY998" fmla="*/ 1195057 h 6395450"/>
              <a:gd name="connsiteX999" fmla="*/ 4328158 w 6043926"/>
              <a:gd name="connsiteY999" fmla="*/ 1330859 h 6395450"/>
              <a:gd name="connsiteX1000" fmla="*/ 4563548 w 6043926"/>
              <a:gd name="connsiteY1000" fmla="*/ 1711105 h 6395450"/>
              <a:gd name="connsiteX1001" fmla="*/ 4654083 w 6043926"/>
              <a:gd name="connsiteY1001" fmla="*/ 1937442 h 6395450"/>
              <a:gd name="connsiteX1002" fmla="*/ 4789885 w 6043926"/>
              <a:gd name="connsiteY1002" fmla="*/ 2254313 h 6395450"/>
              <a:gd name="connsiteX1003" fmla="*/ 4817045 w 6043926"/>
              <a:gd name="connsiteY1003" fmla="*/ 2381061 h 6395450"/>
              <a:gd name="connsiteX1004" fmla="*/ 4862313 w 6043926"/>
              <a:gd name="connsiteY1004" fmla="*/ 2507810 h 6395450"/>
              <a:gd name="connsiteX1005" fmla="*/ 4889473 w 6043926"/>
              <a:gd name="connsiteY1005" fmla="*/ 2743200 h 6395450"/>
              <a:gd name="connsiteX1006" fmla="*/ 4925687 w 6043926"/>
              <a:gd name="connsiteY1006" fmla="*/ 2960483 h 6395450"/>
              <a:gd name="connsiteX1007" fmla="*/ 4889473 w 6043926"/>
              <a:gd name="connsiteY1007" fmla="*/ 3748135 h 6395450"/>
              <a:gd name="connsiteX1008" fmla="*/ 4853259 w 6043926"/>
              <a:gd name="connsiteY1008" fmla="*/ 4046899 h 6395450"/>
              <a:gd name="connsiteX1009" fmla="*/ 4844206 w 6043926"/>
              <a:gd name="connsiteY1009" fmla="*/ 4146487 h 6395450"/>
              <a:gd name="connsiteX1010" fmla="*/ 4789885 w 6043926"/>
              <a:gd name="connsiteY1010" fmla="*/ 4427144 h 6395450"/>
              <a:gd name="connsiteX1011" fmla="*/ 4708404 w 6043926"/>
              <a:gd name="connsiteY1011" fmla="*/ 4771176 h 6395450"/>
              <a:gd name="connsiteX1012" fmla="*/ 4690297 w 6043926"/>
              <a:gd name="connsiteY1012" fmla="*/ 4825497 h 6395450"/>
              <a:gd name="connsiteX1013" fmla="*/ 4608816 w 6043926"/>
              <a:gd name="connsiteY1013" fmla="*/ 4916032 h 6395450"/>
              <a:gd name="connsiteX1014" fmla="*/ 4545441 w 6043926"/>
              <a:gd name="connsiteY1014" fmla="*/ 4934139 h 6395450"/>
              <a:gd name="connsiteX1015" fmla="*/ 4500174 w 6043926"/>
              <a:gd name="connsiteY1015" fmla="*/ 4952245 h 6395450"/>
              <a:gd name="connsiteX1016" fmla="*/ 4454907 w 6043926"/>
              <a:gd name="connsiteY1016" fmla="*/ 4961299 h 6395450"/>
              <a:gd name="connsiteX1017" fmla="*/ 4264784 w 6043926"/>
              <a:gd name="connsiteY1017" fmla="*/ 4979406 h 6395450"/>
              <a:gd name="connsiteX1018" fmla="*/ 4065608 w 6043926"/>
              <a:gd name="connsiteY1018" fmla="*/ 5006566 h 6395450"/>
              <a:gd name="connsiteX1019" fmla="*/ 3739683 w 6043926"/>
              <a:gd name="connsiteY1019" fmla="*/ 4997513 h 6395450"/>
              <a:gd name="connsiteX1020" fmla="*/ 3703469 w 6043926"/>
              <a:gd name="connsiteY1020" fmla="*/ 4979406 h 6395450"/>
              <a:gd name="connsiteX1021" fmla="*/ 3612935 w 6043926"/>
              <a:gd name="connsiteY1021" fmla="*/ 4916032 h 6395450"/>
              <a:gd name="connsiteX1022" fmla="*/ 3513346 w 6043926"/>
              <a:gd name="connsiteY1022" fmla="*/ 4807390 h 6395450"/>
              <a:gd name="connsiteX1023" fmla="*/ 3377544 w 6043926"/>
              <a:gd name="connsiteY1023" fmla="*/ 4535786 h 6395450"/>
              <a:gd name="connsiteX1024" fmla="*/ 3332277 w 6043926"/>
              <a:gd name="connsiteY1024" fmla="*/ 4436198 h 6395450"/>
              <a:gd name="connsiteX1025" fmla="*/ 3305117 w 6043926"/>
              <a:gd name="connsiteY1025" fmla="*/ 4309449 h 6395450"/>
              <a:gd name="connsiteX1026" fmla="*/ 3205529 w 6043926"/>
              <a:gd name="connsiteY1026" fmla="*/ 3992578 h 6395450"/>
              <a:gd name="connsiteX1027" fmla="*/ 3196475 w 6043926"/>
              <a:gd name="connsiteY1027" fmla="*/ 3856776 h 6395450"/>
              <a:gd name="connsiteX1028" fmla="*/ 3178368 w 6043926"/>
              <a:gd name="connsiteY1028" fmla="*/ 3720974 h 6395450"/>
              <a:gd name="connsiteX1029" fmla="*/ 3151208 w 6043926"/>
              <a:gd name="connsiteY1029" fmla="*/ 3241141 h 6395450"/>
              <a:gd name="connsiteX1030" fmla="*/ 3160261 w 6043926"/>
              <a:gd name="connsiteY1030" fmla="*/ 2471596 h 6395450"/>
              <a:gd name="connsiteX1031" fmla="*/ 3196475 w 6043926"/>
              <a:gd name="connsiteY1031" fmla="*/ 2281473 h 6395450"/>
              <a:gd name="connsiteX1032" fmla="*/ 3259849 w 6043926"/>
              <a:gd name="connsiteY1032" fmla="*/ 2064190 h 6395450"/>
              <a:gd name="connsiteX1033" fmla="*/ 3350384 w 6043926"/>
              <a:gd name="connsiteY1033" fmla="*/ 1783533 h 6395450"/>
              <a:gd name="connsiteX1034" fmla="*/ 3477133 w 6043926"/>
              <a:gd name="connsiteY1034" fmla="*/ 1539089 h 6395450"/>
              <a:gd name="connsiteX1035" fmla="*/ 3513346 w 6043926"/>
              <a:gd name="connsiteY1035" fmla="*/ 1493822 h 6395450"/>
              <a:gd name="connsiteX1036" fmla="*/ 3549560 w 6043926"/>
              <a:gd name="connsiteY1036" fmla="*/ 1439501 h 6395450"/>
              <a:gd name="connsiteX1037" fmla="*/ 3658202 w 6043926"/>
              <a:gd name="connsiteY1037" fmla="*/ 1339913 h 6395450"/>
              <a:gd name="connsiteX1038" fmla="*/ 3721576 w 6043926"/>
              <a:gd name="connsiteY1038" fmla="*/ 1303699 h 6395450"/>
              <a:gd name="connsiteX1039" fmla="*/ 3875485 w 6043926"/>
              <a:gd name="connsiteY1039" fmla="*/ 1312752 h 6395450"/>
              <a:gd name="connsiteX1040" fmla="*/ 3920752 w 6043926"/>
              <a:gd name="connsiteY1040" fmla="*/ 1339913 h 6395450"/>
              <a:gd name="connsiteX1041" fmla="*/ 4165196 w 6043926"/>
              <a:gd name="connsiteY1041" fmla="*/ 1520982 h 6395450"/>
              <a:gd name="connsiteX1042" fmla="*/ 4364372 w 6043926"/>
              <a:gd name="connsiteY1042" fmla="*/ 1702051 h 6395450"/>
              <a:gd name="connsiteX1043" fmla="*/ 4536388 w 6043926"/>
              <a:gd name="connsiteY1043" fmla="*/ 1973655 h 6395450"/>
              <a:gd name="connsiteX1044" fmla="*/ 4645030 w 6043926"/>
              <a:gd name="connsiteY1044" fmla="*/ 2326741 h 6395450"/>
              <a:gd name="connsiteX1045" fmla="*/ 4626923 w 6043926"/>
              <a:gd name="connsiteY1045" fmla="*/ 3232087 h 6395450"/>
              <a:gd name="connsiteX1046" fmla="*/ 4518281 w 6043926"/>
              <a:gd name="connsiteY1046" fmla="*/ 3512744 h 6395450"/>
              <a:gd name="connsiteX1047" fmla="*/ 4409639 w 6043926"/>
              <a:gd name="connsiteY1047" fmla="*/ 3920150 h 6395450"/>
              <a:gd name="connsiteX1048" fmla="*/ 4391533 w 6043926"/>
              <a:gd name="connsiteY1048" fmla="*/ 4028792 h 6395450"/>
              <a:gd name="connsiteX1049" fmla="*/ 4310051 w 6043926"/>
              <a:gd name="connsiteY1049" fmla="*/ 4336610 h 6395450"/>
              <a:gd name="connsiteX1050" fmla="*/ 4300998 w 6043926"/>
              <a:gd name="connsiteY1050" fmla="*/ 4427144 h 6395450"/>
              <a:gd name="connsiteX1051" fmla="*/ 4228570 w 6043926"/>
              <a:gd name="connsiteY1051" fmla="*/ 4662535 h 6395450"/>
              <a:gd name="connsiteX1052" fmla="*/ 4174249 w 6043926"/>
              <a:gd name="connsiteY1052" fmla="*/ 4771176 h 6395450"/>
              <a:gd name="connsiteX1053" fmla="*/ 4110875 w 6043926"/>
              <a:gd name="connsiteY1053" fmla="*/ 4834550 h 6395450"/>
              <a:gd name="connsiteX1054" fmla="*/ 4056554 w 6043926"/>
              <a:gd name="connsiteY1054" fmla="*/ 4906978 h 6395450"/>
              <a:gd name="connsiteX1055" fmla="*/ 4011287 w 6043926"/>
              <a:gd name="connsiteY1055" fmla="*/ 4934139 h 6395450"/>
              <a:gd name="connsiteX1056" fmla="*/ 3984127 w 6043926"/>
              <a:gd name="connsiteY1056" fmla="*/ 4943192 h 6395450"/>
              <a:gd name="connsiteX1057" fmla="*/ 3875485 w 6043926"/>
              <a:gd name="connsiteY1057" fmla="*/ 4970352 h 6395450"/>
              <a:gd name="connsiteX1058" fmla="*/ 3803057 w 6043926"/>
              <a:gd name="connsiteY1058" fmla="*/ 4979406 h 6395450"/>
              <a:gd name="connsiteX1059" fmla="*/ 3495239 w 6043926"/>
              <a:gd name="connsiteY1059" fmla="*/ 4943192 h 6395450"/>
              <a:gd name="connsiteX1060" fmla="*/ 3413758 w 6043926"/>
              <a:gd name="connsiteY1060" fmla="*/ 4888871 h 6395450"/>
              <a:gd name="connsiteX1061" fmla="*/ 3341331 w 6043926"/>
              <a:gd name="connsiteY1061" fmla="*/ 4852657 h 6395450"/>
              <a:gd name="connsiteX1062" fmla="*/ 3259849 w 6043926"/>
              <a:gd name="connsiteY1062" fmla="*/ 4807390 h 6395450"/>
              <a:gd name="connsiteX1063" fmla="*/ 3169315 w 6043926"/>
              <a:gd name="connsiteY1063" fmla="*/ 4716855 h 6395450"/>
              <a:gd name="connsiteX1064" fmla="*/ 3151208 w 6043926"/>
              <a:gd name="connsiteY1064" fmla="*/ 4671588 h 6395450"/>
              <a:gd name="connsiteX1065" fmla="*/ 3142154 w 6043926"/>
              <a:gd name="connsiteY1065" fmla="*/ 4608214 h 6395450"/>
              <a:gd name="connsiteX1066" fmla="*/ 3133101 w 6043926"/>
              <a:gd name="connsiteY1066" fmla="*/ 4535786 h 6395450"/>
              <a:gd name="connsiteX1067" fmla="*/ 3105940 w 6043926"/>
              <a:gd name="connsiteY1067" fmla="*/ 4409038 h 6395450"/>
              <a:gd name="connsiteX1068" fmla="*/ 3114994 w 6043926"/>
              <a:gd name="connsiteY1068" fmla="*/ 3639493 h 6395450"/>
              <a:gd name="connsiteX1069" fmla="*/ 3124047 w 6043926"/>
              <a:gd name="connsiteY1069" fmla="*/ 3576119 h 6395450"/>
              <a:gd name="connsiteX1070" fmla="*/ 3151208 w 6043926"/>
              <a:gd name="connsiteY1070" fmla="*/ 3385996 h 6395450"/>
              <a:gd name="connsiteX1071" fmla="*/ 3160261 w 6043926"/>
              <a:gd name="connsiteY1071" fmla="*/ 3313568 h 6395450"/>
              <a:gd name="connsiteX1072" fmla="*/ 3169315 w 6043926"/>
              <a:gd name="connsiteY1072" fmla="*/ 3232087 h 6395450"/>
              <a:gd name="connsiteX1073" fmla="*/ 3196475 w 6043926"/>
              <a:gd name="connsiteY1073" fmla="*/ 3032911 h 6395450"/>
              <a:gd name="connsiteX1074" fmla="*/ 3205529 w 6043926"/>
              <a:gd name="connsiteY1074" fmla="*/ 2969537 h 6395450"/>
              <a:gd name="connsiteX1075" fmla="*/ 3223636 w 6043926"/>
              <a:gd name="connsiteY1075" fmla="*/ 2824681 h 6395450"/>
              <a:gd name="connsiteX1076" fmla="*/ 3196475 w 6043926"/>
              <a:gd name="connsiteY1076" fmla="*/ 2064190 h 6395450"/>
              <a:gd name="connsiteX1077" fmla="*/ 3124047 w 6043926"/>
              <a:gd name="connsiteY1077" fmla="*/ 1819746 h 6395450"/>
              <a:gd name="connsiteX1078" fmla="*/ 3015406 w 6043926"/>
              <a:gd name="connsiteY1078" fmla="*/ 1575303 h 6395450"/>
              <a:gd name="connsiteX1079" fmla="*/ 2979192 w 6043926"/>
              <a:gd name="connsiteY1079" fmla="*/ 1502875 h 6395450"/>
              <a:gd name="connsiteX1080" fmla="*/ 2734748 w 6043926"/>
              <a:gd name="connsiteY1080" fmla="*/ 1195057 h 6395450"/>
              <a:gd name="connsiteX1081" fmla="*/ 2580839 w 6043926"/>
              <a:gd name="connsiteY1081" fmla="*/ 1050202 h 6395450"/>
              <a:gd name="connsiteX1082" fmla="*/ 2544626 w 6043926"/>
              <a:gd name="connsiteY1082" fmla="*/ 1032095 h 6395450"/>
              <a:gd name="connsiteX1083" fmla="*/ 2345449 w 6043926"/>
              <a:gd name="connsiteY1083" fmla="*/ 995881 h 6395450"/>
              <a:gd name="connsiteX1084" fmla="*/ 1938043 w 6043926"/>
              <a:gd name="connsiteY1084" fmla="*/ 1077362 h 6395450"/>
              <a:gd name="connsiteX1085" fmla="*/ 1784135 w 6043926"/>
              <a:gd name="connsiteY1085" fmla="*/ 1186004 h 6395450"/>
              <a:gd name="connsiteX1086" fmla="*/ 1612119 w 6043926"/>
              <a:gd name="connsiteY1086" fmla="*/ 1321806 h 6395450"/>
              <a:gd name="connsiteX1087" fmla="*/ 1367675 w 6043926"/>
              <a:gd name="connsiteY1087" fmla="*/ 1575303 h 6395450"/>
              <a:gd name="connsiteX1088" fmla="*/ 1286194 w 6043926"/>
              <a:gd name="connsiteY1088" fmla="*/ 1674891 h 6395450"/>
              <a:gd name="connsiteX1089" fmla="*/ 1050804 w 6043926"/>
              <a:gd name="connsiteY1089" fmla="*/ 2163778 h 6395450"/>
              <a:gd name="connsiteX1090" fmla="*/ 996483 w 6043926"/>
              <a:gd name="connsiteY1090" fmla="*/ 2453489 h 6395450"/>
              <a:gd name="connsiteX1091" fmla="*/ 969323 w 6043926"/>
              <a:gd name="connsiteY1091" fmla="*/ 2580238 h 6395450"/>
              <a:gd name="connsiteX1092" fmla="*/ 933109 w 6043926"/>
              <a:gd name="connsiteY1092" fmla="*/ 2869948 h 6395450"/>
              <a:gd name="connsiteX1093" fmla="*/ 905948 w 6043926"/>
              <a:gd name="connsiteY1093" fmla="*/ 3123445 h 6395450"/>
              <a:gd name="connsiteX1094" fmla="*/ 896895 w 6043926"/>
              <a:gd name="connsiteY1094" fmla="*/ 3376943 h 6395450"/>
              <a:gd name="connsiteX1095" fmla="*/ 915002 w 6043926"/>
              <a:gd name="connsiteY1095" fmla="*/ 3974471 h 6395450"/>
              <a:gd name="connsiteX1096" fmla="*/ 978376 w 6043926"/>
              <a:gd name="connsiteY1096" fmla="*/ 4173647 h 6395450"/>
              <a:gd name="connsiteX1097" fmla="*/ 996483 w 6043926"/>
              <a:gd name="connsiteY1097" fmla="*/ 4264182 h 6395450"/>
              <a:gd name="connsiteX1098" fmla="*/ 1077964 w 6043926"/>
              <a:gd name="connsiteY1098" fmla="*/ 4445251 h 6395450"/>
              <a:gd name="connsiteX1099" fmla="*/ 1105125 w 6043926"/>
              <a:gd name="connsiteY1099" fmla="*/ 4508626 h 6395450"/>
              <a:gd name="connsiteX1100" fmla="*/ 1259034 w 6043926"/>
              <a:gd name="connsiteY1100" fmla="*/ 4744016 h 6395450"/>
              <a:gd name="connsiteX1101" fmla="*/ 1340515 w 6043926"/>
              <a:gd name="connsiteY1101" fmla="*/ 4843604 h 6395450"/>
              <a:gd name="connsiteX1102" fmla="*/ 1458210 w 6043926"/>
              <a:gd name="connsiteY1102" fmla="*/ 4979406 h 6395450"/>
              <a:gd name="connsiteX1103" fmla="*/ 1612119 w 6043926"/>
              <a:gd name="connsiteY1103" fmla="*/ 5006566 h 6395450"/>
              <a:gd name="connsiteX1104" fmla="*/ 1874669 w 6043926"/>
              <a:gd name="connsiteY1104" fmla="*/ 4952245 h 6395450"/>
              <a:gd name="connsiteX1105" fmla="*/ 2200594 w 6043926"/>
              <a:gd name="connsiteY1105" fmla="*/ 4762123 h 6395450"/>
              <a:gd name="connsiteX1106" fmla="*/ 2273022 w 6043926"/>
              <a:gd name="connsiteY1106" fmla="*/ 4725909 h 6395450"/>
              <a:gd name="connsiteX1107" fmla="*/ 2508412 w 6043926"/>
              <a:gd name="connsiteY1107" fmla="*/ 4517679 h 6395450"/>
              <a:gd name="connsiteX1108" fmla="*/ 2653267 w 6043926"/>
              <a:gd name="connsiteY1108" fmla="*/ 4354717 h 6395450"/>
              <a:gd name="connsiteX1109" fmla="*/ 2770962 w 6043926"/>
              <a:gd name="connsiteY1109" fmla="*/ 4128380 h 6395450"/>
              <a:gd name="connsiteX1110" fmla="*/ 2825283 w 6043926"/>
              <a:gd name="connsiteY1110" fmla="*/ 3938257 h 6395450"/>
              <a:gd name="connsiteX1111" fmla="*/ 2861497 w 6043926"/>
              <a:gd name="connsiteY1111" fmla="*/ 3829616 h 6395450"/>
              <a:gd name="connsiteX1112" fmla="*/ 2879604 w 6043926"/>
              <a:gd name="connsiteY1112" fmla="*/ 3512744 h 6395450"/>
              <a:gd name="connsiteX1113" fmla="*/ 2861497 w 6043926"/>
              <a:gd name="connsiteY1113" fmla="*/ 2960483 h 6395450"/>
              <a:gd name="connsiteX1114" fmla="*/ 2834336 w 6043926"/>
              <a:gd name="connsiteY1114" fmla="*/ 2770360 h 6395450"/>
              <a:gd name="connsiteX1115" fmla="*/ 2807176 w 6043926"/>
              <a:gd name="connsiteY1115" fmla="*/ 2580238 h 6395450"/>
              <a:gd name="connsiteX1116" fmla="*/ 2789069 w 6043926"/>
              <a:gd name="connsiteY1116" fmla="*/ 2381061 h 6395450"/>
              <a:gd name="connsiteX1117" fmla="*/ 2743802 w 6043926"/>
              <a:gd name="connsiteY1117" fmla="*/ 2281473 h 6395450"/>
              <a:gd name="connsiteX1118" fmla="*/ 2734748 w 6043926"/>
              <a:gd name="connsiteY1118" fmla="*/ 2181885 h 6395450"/>
              <a:gd name="connsiteX1119" fmla="*/ 2644214 w 6043926"/>
              <a:gd name="connsiteY1119" fmla="*/ 1964602 h 6395450"/>
              <a:gd name="connsiteX1120" fmla="*/ 2608000 w 6043926"/>
              <a:gd name="connsiteY1120" fmla="*/ 1865014 h 6395450"/>
              <a:gd name="connsiteX1121" fmla="*/ 2499358 w 6043926"/>
              <a:gd name="connsiteY1121" fmla="*/ 1629624 h 6395450"/>
              <a:gd name="connsiteX1122" fmla="*/ 2481251 w 6043926"/>
              <a:gd name="connsiteY1122" fmla="*/ 1575303 h 6395450"/>
              <a:gd name="connsiteX1123" fmla="*/ 2454091 w 6043926"/>
              <a:gd name="connsiteY1123" fmla="*/ 1539089 h 6395450"/>
              <a:gd name="connsiteX1124" fmla="*/ 2354503 w 6043926"/>
              <a:gd name="connsiteY1124" fmla="*/ 1412341 h 6395450"/>
              <a:gd name="connsiteX1125" fmla="*/ 2245861 w 6043926"/>
              <a:gd name="connsiteY1125" fmla="*/ 1321806 h 6395450"/>
              <a:gd name="connsiteX1126" fmla="*/ 2218701 w 6043926"/>
              <a:gd name="connsiteY1126" fmla="*/ 1312752 h 6395450"/>
              <a:gd name="connsiteX1127" fmla="*/ 2010471 w 6043926"/>
              <a:gd name="connsiteY1127" fmla="*/ 1321806 h 6395450"/>
              <a:gd name="connsiteX1128" fmla="*/ 1938043 w 6043926"/>
              <a:gd name="connsiteY1128" fmla="*/ 1403287 h 6395450"/>
              <a:gd name="connsiteX1129" fmla="*/ 1811295 w 6043926"/>
              <a:gd name="connsiteY1129" fmla="*/ 1511929 h 6395450"/>
              <a:gd name="connsiteX1130" fmla="*/ 1575905 w 6043926"/>
              <a:gd name="connsiteY1130" fmla="*/ 1783533 h 6395450"/>
              <a:gd name="connsiteX1131" fmla="*/ 1449156 w 6043926"/>
              <a:gd name="connsiteY1131" fmla="*/ 2037030 h 6395450"/>
              <a:gd name="connsiteX1132" fmla="*/ 1403889 w 6043926"/>
              <a:gd name="connsiteY1132" fmla="*/ 2136618 h 6395450"/>
              <a:gd name="connsiteX1133" fmla="*/ 1349568 w 6043926"/>
              <a:gd name="connsiteY1133" fmla="*/ 2426329 h 6395450"/>
              <a:gd name="connsiteX1134" fmla="*/ 1340515 w 6043926"/>
              <a:gd name="connsiteY1134" fmla="*/ 2562131 h 6395450"/>
              <a:gd name="connsiteX1135" fmla="*/ 1295247 w 6043926"/>
              <a:gd name="connsiteY1135" fmla="*/ 2824681 h 6395450"/>
              <a:gd name="connsiteX1136" fmla="*/ 1222820 w 6043926"/>
              <a:gd name="connsiteY1136" fmla="*/ 3313568 h 6395450"/>
              <a:gd name="connsiteX1137" fmla="*/ 1204713 w 6043926"/>
              <a:gd name="connsiteY1137" fmla="*/ 3413156 h 6395450"/>
              <a:gd name="connsiteX1138" fmla="*/ 1186606 w 6043926"/>
              <a:gd name="connsiteY1138" fmla="*/ 3657600 h 6395450"/>
              <a:gd name="connsiteX1139" fmla="*/ 1150392 w 6043926"/>
              <a:gd name="connsiteY1139" fmla="*/ 3820562 h 6395450"/>
              <a:gd name="connsiteX1140" fmla="*/ 1168499 w 6043926"/>
              <a:gd name="connsiteY1140" fmla="*/ 4227968 h 6395450"/>
              <a:gd name="connsiteX1141" fmla="*/ 1240927 w 6043926"/>
              <a:gd name="connsiteY1141" fmla="*/ 4409038 h 6395450"/>
              <a:gd name="connsiteX1142" fmla="*/ 1304301 w 6043926"/>
              <a:gd name="connsiteY1142" fmla="*/ 4572000 h 6395450"/>
              <a:gd name="connsiteX1143" fmla="*/ 1331461 w 6043926"/>
              <a:gd name="connsiteY1143" fmla="*/ 4626321 h 6395450"/>
              <a:gd name="connsiteX1144" fmla="*/ 1376729 w 6043926"/>
              <a:gd name="connsiteY1144" fmla="*/ 4725909 h 6395450"/>
              <a:gd name="connsiteX1145" fmla="*/ 1440103 w 6043926"/>
              <a:gd name="connsiteY1145" fmla="*/ 4807390 h 6395450"/>
              <a:gd name="connsiteX1146" fmla="*/ 1566851 w 6043926"/>
              <a:gd name="connsiteY1146" fmla="*/ 4870764 h 6395450"/>
              <a:gd name="connsiteX1147" fmla="*/ 1865616 w 6043926"/>
              <a:gd name="connsiteY1147" fmla="*/ 4861711 h 6395450"/>
              <a:gd name="connsiteX1148" fmla="*/ 1947097 w 6043926"/>
              <a:gd name="connsiteY1148" fmla="*/ 4798337 h 6395450"/>
              <a:gd name="connsiteX1149" fmla="*/ 1992364 w 6043926"/>
              <a:gd name="connsiteY1149" fmla="*/ 4771176 h 6395450"/>
              <a:gd name="connsiteX1150" fmla="*/ 2164380 w 6043926"/>
              <a:gd name="connsiteY1150" fmla="*/ 4644428 h 6395450"/>
              <a:gd name="connsiteX1151" fmla="*/ 2200594 w 6043926"/>
              <a:gd name="connsiteY1151" fmla="*/ 4599160 h 6395450"/>
              <a:gd name="connsiteX1152" fmla="*/ 2245861 w 6043926"/>
              <a:gd name="connsiteY1152" fmla="*/ 4562946 h 6395450"/>
              <a:gd name="connsiteX1153" fmla="*/ 2372610 w 6043926"/>
              <a:gd name="connsiteY1153" fmla="*/ 4436198 h 6395450"/>
              <a:gd name="connsiteX1154" fmla="*/ 2481251 w 6043926"/>
              <a:gd name="connsiteY1154" fmla="*/ 4246075 h 6395450"/>
              <a:gd name="connsiteX1155" fmla="*/ 2517465 w 6043926"/>
              <a:gd name="connsiteY1155" fmla="*/ 4110273 h 6395450"/>
              <a:gd name="connsiteX1156" fmla="*/ 2526519 w 6043926"/>
              <a:gd name="connsiteY1156" fmla="*/ 4028792 h 6395450"/>
              <a:gd name="connsiteX1157" fmla="*/ 2544626 w 6043926"/>
              <a:gd name="connsiteY1157" fmla="*/ 3883937 h 6395450"/>
              <a:gd name="connsiteX1158" fmla="*/ 2562733 w 6043926"/>
              <a:gd name="connsiteY1158" fmla="*/ 3820562 h 6395450"/>
              <a:gd name="connsiteX1159" fmla="*/ 2589893 w 6043926"/>
              <a:gd name="connsiteY1159" fmla="*/ 3675707 h 6395450"/>
              <a:gd name="connsiteX1160" fmla="*/ 2626107 w 6043926"/>
              <a:gd name="connsiteY1160" fmla="*/ 3548958 h 6395450"/>
              <a:gd name="connsiteX1161" fmla="*/ 2635160 w 6043926"/>
              <a:gd name="connsiteY1161" fmla="*/ 3494638 h 6395450"/>
              <a:gd name="connsiteX1162" fmla="*/ 2671374 w 6043926"/>
              <a:gd name="connsiteY1162" fmla="*/ 3213980 h 6395450"/>
              <a:gd name="connsiteX1163" fmla="*/ 2653267 w 6043926"/>
              <a:gd name="connsiteY1163" fmla="*/ 2824681 h 6395450"/>
              <a:gd name="connsiteX1164" fmla="*/ 2617053 w 6043926"/>
              <a:gd name="connsiteY1164" fmla="*/ 2725093 h 6395450"/>
              <a:gd name="connsiteX1165" fmla="*/ 2553679 w 6043926"/>
              <a:gd name="connsiteY1165" fmla="*/ 2471596 h 6395450"/>
              <a:gd name="connsiteX1166" fmla="*/ 2408824 w 6043926"/>
              <a:gd name="connsiteY1166" fmla="*/ 2181885 h 6395450"/>
              <a:gd name="connsiteX1167" fmla="*/ 2227754 w 6043926"/>
              <a:gd name="connsiteY1167" fmla="*/ 1892174 h 6395450"/>
              <a:gd name="connsiteX1168" fmla="*/ 2173434 w 6043926"/>
              <a:gd name="connsiteY1168" fmla="*/ 1855960 h 6395450"/>
              <a:gd name="connsiteX1169" fmla="*/ 2164380 w 6043926"/>
              <a:gd name="connsiteY1169" fmla="*/ 1819746 h 6395450"/>
              <a:gd name="connsiteX1170" fmla="*/ 2101006 w 6043926"/>
              <a:gd name="connsiteY1170" fmla="*/ 1801640 h 6395450"/>
              <a:gd name="connsiteX1171" fmla="*/ 2037632 w 6043926"/>
              <a:gd name="connsiteY1171" fmla="*/ 1765426 h 6395450"/>
              <a:gd name="connsiteX1172" fmla="*/ 2010471 w 6043926"/>
              <a:gd name="connsiteY1172" fmla="*/ 1756372 h 6395450"/>
              <a:gd name="connsiteX1173" fmla="*/ 1630226 w 6043926"/>
              <a:gd name="connsiteY1173" fmla="*/ 1783533 h 6395450"/>
              <a:gd name="connsiteX1174" fmla="*/ 1557798 w 6043926"/>
              <a:gd name="connsiteY1174" fmla="*/ 1801640 h 6395450"/>
              <a:gd name="connsiteX1175" fmla="*/ 1421996 w 6043926"/>
              <a:gd name="connsiteY1175" fmla="*/ 1883121 h 6395450"/>
              <a:gd name="connsiteX1176" fmla="*/ 1195659 w 6043926"/>
              <a:gd name="connsiteY1176" fmla="*/ 2082297 h 6395450"/>
              <a:gd name="connsiteX1177" fmla="*/ 996483 w 6043926"/>
              <a:gd name="connsiteY1177" fmla="*/ 2344847 h 6395450"/>
              <a:gd name="connsiteX1178" fmla="*/ 815414 w 6043926"/>
              <a:gd name="connsiteY1178" fmla="*/ 2670772 h 6395450"/>
              <a:gd name="connsiteX1179" fmla="*/ 634344 w 6043926"/>
              <a:gd name="connsiteY1179" fmla="*/ 3141552 h 6395450"/>
              <a:gd name="connsiteX1180" fmla="*/ 570970 w 6043926"/>
              <a:gd name="connsiteY1180" fmla="*/ 3395049 h 6395450"/>
              <a:gd name="connsiteX1181" fmla="*/ 525703 w 6043926"/>
              <a:gd name="connsiteY1181" fmla="*/ 3920150 h 6395450"/>
              <a:gd name="connsiteX1182" fmla="*/ 552863 w 6043926"/>
              <a:gd name="connsiteY1182" fmla="*/ 4599160 h 6395450"/>
              <a:gd name="connsiteX1183" fmla="*/ 580024 w 6043926"/>
              <a:gd name="connsiteY1183" fmla="*/ 4671588 h 6395450"/>
              <a:gd name="connsiteX1184" fmla="*/ 688665 w 6043926"/>
              <a:gd name="connsiteY1184" fmla="*/ 4753069 h 6395450"/>
              <a:gd name="connsiteX1185" fmla="*/ 761093 w 6043926"/>
              <a:gd name="connsiteY1185" fmla="*/ 4816443 h 6395450"/>
              <a:gd name="connsiteX1186" fmla="*/ 1014590 w 6043926"/>
              <a:gd name="connsiteY1186" fmla="*/ 4897925 h 6395450"/>
              <a:gd name="connsiteX1187" fmla="*/ 1449156 w 6043926"/>
              <a:gd name="connsiteY1187" fmla="*/ 4870764 h 6395450"/>
              <a:gd name="connsiteX1188" fmla="*/ 1657386 w 6043926"/>
              <a:gd name="connsiteY1188" fmla="*/ 4807390 h 6395450"/>
              <a:gd name="connsiteX1189" fmla="*/ 1784135 w 6043926"/>
              <a:gd name="connsiteY1189" fmla="*/ 4780230 h 6395450"/>
              <a:gd name="connsiteX1190" fmla="*/ 1947097 w 6043926"/>
              <a:gd name="connsiteY1190" fmla="*/ 4707802 h 6395450"/>
              <a:gd name="connsiteX1191" fmla="*/ 2001418 w 6043926"/>
              <a:gd name="connsiteY1191" fmla="*/ 4689695 h 6395450"/>
              <a:gd name="connsiteX1192" fmla="*/ 2227754 w 6043926"/>
              <a:gd name="connsiteY1192" fmla="*/ 4481465 h 6395450"/>
              <a:gd name="connsiteX1193" fmla="*/ 2336396 w 6043926"/>
              <a:gd name="connsiteY1193" fmla="*/ 4300396 h 6395450"/>
              <a:gd name="connsiteX1194" fmla="*/ 2363556 w 6043926"/>
              <a:gd name="connsiteY1194" fmla="*/ 4246075 h 6395450"/>
              <a:gd name="connsiteX1195" fmla="*/ 2435984 w 6043926"/>
              <a:gd name="connsiteY1195" fmla="*/ 4046899 h 6395450"/>
              <a:gd name="connsiteX1196" fmla="*/ 2472198 w 6043926"/>
              <a:gd name="connsiteY1196" fmla="*/ 3793402 h 6395450"/>
              <a:gd name="connsiteX1197" fmla="*/ 2490305 w 6043926"/>
              <a:gd name="connsiteY1197" fmla="*/ 3702867 h 6395450"/>
              <a:gd name="connsiteX1198" fmla="*/ 2517465 w 6043926"/>
              <a:gd name="connsiteY1198" fmla="*/ 3530851 h 6395450"/>
              <a:gd name="connsiteX1199" fmla="*/ 2526519 w 6043926"/>
              <a:gd name="connsiteY1199" fmla="*/ 3458424 h 6395450"/>
              <a:gd name="connsiteX1200" fmla="*/ 2544626 w 6043926"/>
              <a:gd name="connsiteY1200" fmla="*/ 3277354 h 6395450"/>
              <a:gd name="connsiteX1201" fmla="*/ 2562733 w 6043926"/>
              <a:gd name="connsiteY1201" fmla="*/ 3213980 h 6395450"/>
              <a:gd name="connsiteX1202" fmla="*/ 2544626 w 6043926"/>
              <a:gd name="connsiteY1202" fmla="*/ 1892174 h 6395450"/>
              <a:gd name="connsiteX1203" fmla="*/ 2508412 w 6043926"/>
              <a:gd name="connsiteY1203" fmla="*/ 1810693 h 6395450"/>
              <a:gd name="connsiteX1204" fmla="*/ 2445037 w 6043926"/>
              <a:gd name="connsiteY1204" fmla="*/ 1638677 h 6395450"/>
              <a:gd name="connsiteX1205" fmla="*/ 2435984 w 6043926"/>
              <a:gd name="connsiteY1205" fmla="*/ 1611517 h 6395450"/>
              <a:gd name="connsiteX1206" fmla="*/ 2399770 w 6043926"/>
              <a:gd name="connsiteY1206" fmla="*/ 1548143 h 6395450"/>
              <a:gd name="connsiteX1207" fmla="*/ 2227754 w 6043926"/>
              <a:gd name="connsiteY1207" fmla="*/ 1584356 h 6395450"/>
              <a:gd name="connsiteX1208" fmla="*/ 2028578 w 6043926"/>
              <a:gd name="connsiteY1208" fmla="*/ 1674891 h 6395450"/>
              <a:gd name="connsiteX1209" fmla="*/ 1892776 w 6043926"/>
              <a:gd name="connsiteY1209" fmla="*/ 1756372 h 6395450"/>
              <a:gd name="connsiteX1210" fmla="*/ 1820348 w 6043926"/>
              <a:gd name="connsiteY1210" fmla="*/ 1792586 h 6395450"/>
              <a:gd name="connsiteX1211" fmla="*/ 1539691 w 6043926"/>
              <a:gd name="connsiteY1211" fmla="*/ 2091350 h 6395450"/>
              <a:gd name="connsiteX1212" fmla="*/ 1431049 w 6043926"/>
              <a:gd name="connsiteY1212" fmla="*/ 2299580 h 6395450"/>
              <a:gd name="connsiteX1213" fmla="*/ 1349568 w 6043926"/>
              <a:gd name="connsiteY1213" fmla="*/ 2498756 h 6395450"/>
              <a:gd name="connsiteX1214" fmla="*/ 1295247 w 6043926"/>
              <a:gd name="connsiteY1214" fmla="*/ 2607398 h 6395450"/>
              <a:gd name="connsiteX1215" fmla="*/ 1186606 w 6043926"/>
              <a:gd name="connsiteY1215" fmla="*/ 3078178 h 6395450"/>
              <a:gd name="connsiteX1216" fmla="*/ 1159445 w 6043926"/>
              <a:gd name="connsiteY1216" fmla="*/ 3440317 h 6395450"/>
              <a:gd name="connsiteX1217" fmla="*/ 1168499 w 6043926"/>
              <a:gd name="connsiteY1217" fmla="*/ 4128380 h 6395450"/>
              <a:gd name="connsiteX1218" fmla="*/ 1195659 w 6043926"/>
              <a:gd name="connsiteY1218" fmla="*/ 4209861 h 6395450"/>
              <a:gd name="connsiteX1219" fmla="*/ 1249980 w 6043926"/>
              <a:gd name="connsiteY1219" fmla="*/ 4372824 h 6395450"/>
              <a:gd name="connsiteX1220" fmla="*/ 1286194 w 6043926"/>
              <a:gd name="connsiteY1220" fmla="*/ 4390931 h 6395450"/>
              <a:gd name="connsiteX1221" fmla="*/ 1331461 w 6043926"/>
              <a:gd name="connsiteY1221" fmla="*/ 4427144 h 6395450"/>
              <a:gd name="connsiteX1222" fmla="*/ 1421996 w 6043926"/>
              <a:gd name="connsiteY1222" fmla="*/ 4508626 h 6395450"/>
              <a:gd name="connsiteX1223" fmla="*/ 1503477 w 6043926"/>
              <a:gd name="connsiteY1223" fmla="*/ 4553893 h 6395450"/>
              <a:gd name="connsiteX1224" fmla="*/ 1557798 w 6043926"/>
              <a:gd name="connsiteY1224" fmla="*/ 4572000 h 6395450"/>
              <a:gd name="connsiteX1225" fmla="*/ 1747921 w 6043926"/>
              <a:gd name="connsiteY1225" fmla="*/ 4599160 h 6395450"/>
              <a:gd name="connsiteX1226" fmla="*/ 2137220 w 6043926"/>
              <a:gd name="connsiteY1226" fmla="*/ 4562946 h 6395450"/>
              <a:gd name="connsiteX1227" fmla="*/ 2408824 w 6043926"/>
              <a:gd name="connsiteY1227" fmla="*/ 4472412 h 6395450"/>
              <a:gd name="connsiteX1228" fmla="*/ 2617053 w 6043926"/>
              <a:gd name="connsiteY1228" fmla="*/ 4381877 h 6395450"/>
              <a:gd name="connsiteX1229" fmla="*/ 2852443 w 6043926"/>
              <a:gd name="connsiteY1229" fmla="*/ 4237022 h 6395450"/>
              <a:gd name="connsiteX1230" fmla="*/ 2970138 w 6043926"/>
              <a:gd name="connsiteY1230" fmla="*/ 4101220 h 6395450"/>
              <a:gd name="connsiteX1231" fmla="*/ 3006352 w 6043926"/>
              <a:gd name="connsiteY1231" fmla="*/ 4028792 h 6395450"/>
              <a:gd name="connsiteX1232" fmla="*/ 3114994 w 6043926"/>
              <a:gd name="connsiteY1232" fmla="*/ 3730028 h 6395450"/>
              <a:gd name="connsiteX1233" fmla="*/ 3133101 w 6043926"/>
              <a:gd name="connsiteY1233" fmla="*/ 3675707 h 6395450"/>
              <a:gd name="connsiteX1234" fmla="*/ 3160261 w 6043926"/>
              <a:gd name="connsiteY1234" fmla="*/ 3458424 h 6395450"/>
              <a:gd name="connsiteX1235" fmla="*/ 3178368 w 6043926"/>
              <a:gd name="connsiteY1235" fmla="*/ 3304515 h 6395450"/>
              <a:gd name="connsiteX1236" fmla="*/ 3160261 w 6043926"/>
              <a:gd name="connsiteY1236" fmla="*/ 2924269 h 6395450"/>
              <a:gd name="connsiteX1237" fmla="*/ 3006352 w 6043926"/>
              <a:gd name="connsiteY1237" fmla="*/ 2390115 h 6395450"/>
              <a:gd name="connsiteX1238" fmla="*/ 2897711 w 6043926"/>
              <a:gd name="connsiteY1238" fmla="*/ 2181885 h 6395450"/>
              <a:gd name="connsiteX1239" fmla="*/ 2716641 w 6043926"/>
              <a:gd name="connsiteY1239" fmla="*/ 1819746 h 6395450"/>
              <a:gd name="connsiteX1240" fmla="*/ 2381663 w 6043926"/>
              <a:gd name="connsiteY1240" fmla="*/ 1385180 h 6395450"/>
              <a:gd name="connsiteX1241" fmla="*/ 2345449 w 6043926"/>
              <a:gd name="connsiteY1241" fmla="*/ 1367073 h 6395450"/>
              <a:gd name="connsiteX1242" fmla="*/ 2254915 w 6043926"/>
              <a:gd name="connsiteY1242" fmla="*/ 1348966 h 6395450"/>
              <a:gd name="connsiteX1243" fmla="*/ 1793188 w 6043926"/>
              <a:gd name="connsiteY1243" fmla="*/ 1412341 h 6395450"/>
              <a:gd name="connsiteX1244" fmla="*/ 1720760 w 6043926"/>
              <a:gd name="connsiteY1244" fmla="*/ 1448554 h 6395450"/>
              <a:gd name="connsiteX1245" fmla="*/ 1521584 w 6043926"/>
              <a:gd name="connsiteY1245" fmla="*/ 1602463 h 6395450"/>
              <a:gd name="connsiteX1246" fmla="*/ 1394836 w 6043926"/>
              <a:gd name="connsiteY1246" fmla="*/ 1747319 h 6395450"/>
              <a:gd name="connsiteX1247" fmla="*/ 1204713 w 6043926"/>
              <a:gd name="connsiteY1247" fmla="*/ 2073243 h 6395450"/>
              <a:gd name="connsiteX1248" fmla="*/ 1123232 w 6043926"/>
              <a:gd name="connsiteY1248" fmla="*/ 2326741 h 6395450"/>
              <a:gd name="connsiteX1249" fmla="*/ 1077964 w 6043926"/>
              <a:gd name="connsiteY1249" fmla="*/ 2453489 h 6395450"/>
              <a:gd name="connsiteX1250" fmla="*/ 987430 w 6043926"/>
              <a:gd name="connsiteY1250" fmla="*/ 2951430 h 6395450"/>
              <a:gd name="connsiteX1251" fmla="*/ 996483 w 6043926"/>
              <a:gd name="connsiteY1251" fmla="*/ 3757188 h 6395450"/>
              <a:gd name="connsiteX1252" fmla="*/ 1050804 w 6043926"/>
              <a:gd name="connsiteY1252" fmla="*/ 4010685 h 6395450"/>
              <a:gd name="connsiteX1253" fmla="*/ 1159445 w 6043926"/>
              <a:gd name="connsiteY1253" fmla="*/ 4291343 h 6395450"/>
              <a:gd name="connsiteX1254" fmla="*/ 1195659 w 6043926"/>
              <a:gd name="connsiteY1254" fmla="*/ 4345663 h 6395450"/>
              <a:gd name="connsiteX1255" fmla="*/ 1222820 w 6043926"/>
              <a:gd name="connsiteY1255" fmla="*/ 4390931 h 6395450"/>
              <a:gd name="connsiteX1256" fmla="*/ 1304301 w 6043926"/>
              <a:gd name="connsiteY1256" fmla="*/ 4499572 h 6395450"/>
              <a:gd name="connsiteX1257" fmla="*/ 1394836 w 6043926"/>
              <a:gd name="connsiteY1257" fmla="*/ 4608214 h 6395450"/>
              <a:gd name="connsiteX1258" fmla="*/ 1458210 w 6043926"/>
              <a:gd name="connsiteY1258" fmla="*/ 4644428 h 6395450"/>
              <a:gd name="connsiteX1259" fmla="*/ 1494424 w 6043926"/>
              <a:gd name="connsiteY1259" fmla="*/ 4671588 h 6395450"/>
              <a:gd name="connsiteX1260" fmla="*/ 1548744 w 6043926"/>
              <a:gd name="connsiteY1260" fmla="*/ 4680642 h 6395450"/>
              <a:gd name="connsiteX1261" fmla="*/ 1865616 w 6043926"/>
              <a:gd name="connsiteY1261" fmla="*/ 4671588 h 6395450"/>
              <a:gd name="connsiteX1262" fmla="*/ 1983311 w 6043926"/>
              <a:gd name="connsiteY1262" fmla="*/ 4635374 h 6395450"/>
              <a:gd name="connsiteX1263" fmla="*/ 2028578 w 6043926"/>
              <a:gd name="connsiteY1263" fmla="*/ 4626321 h 6395450"/>
              <a:gd name="connsiteX1264" fmla="*/ 2110059 w 6043926"/>
              <a:gd name="connsiteY1264" fmla="*/ 4590107 h 6395450"/>
              <a:gd name="connsiteX1265" fmla="*/ 2327342 w 6043926"/>
              <a:gd name="connsiteY1265" fmla="*/ 4472412 h 6395450"/>
              <a:gd name="connsiteX1266" fmla="*/ 2372610 w 6043926"/>
              <a:gd name="connsiteY1266" fmla="*/ 4436198 h 6395450"/>
              <a:gd name="connsiteX1267" fmla="*/ 2435984 w 6043926"/>
              <a:gd name="connsiteY1267" fmla="*/ 4390931 h 6395450"/>
              <a:gd name="connsiteX1268" fmla="*/ 2472198 w 6043926"/>
              <a:gd name="connsiteY1268" fmla="*/ 4354717 h 6395450"/>
              <a:gd name="connsiteX1269" fmla="*/ 2644214 w 6043926"/>
              <a:gd name="connsiteY1269" fmla="*/ 4227968 h 6395450"/>
              <a:gd name="connsiteX1270" fmla="*/ 2707588 w 6043926"/>
              <a:gd name="connsiteY1270" fmla="*/ 4173647 h 6395450"/>
              <a:gd name="connsiteX1271" fmla="*/ 2834336 w 6043926"/>
              <a:gd name="connsiteY1271" fmla="*/ 4074059 h 6395450"/>
              <a:gd name="connsiteX1272" fmla="*/ 2915818 w 6043926"/>
              <a:gd name="connsiteY1272" fmla="*/ 3974471 h 6395450"/>
              <a:gd name="connsiteX1273" fmla="*/ 3006352 w 6043926"/>
              <a:gd name="connsiteY1273" fmla="*/ 3811509 h 6395450"/>
              <a:gd name="connsiteX1274" fmla="*/ 3069727 w 6043926"/>
              <a:gd name="connsiteY1274" fmla="*/ 3675707 h 6395450"/>
              <a:gd name="connsiteX1275" fmla="*/ 3114994 w 6043926"/>
              <a:gd name="connsiteY1275" fmla="*/ 3413156 h 6395450"/>
              <a:gd name="connsiteX1276" fmla="*/ 3160261 w 6043926"/>
              <a:gd name="connsiteY1276" fmla="*/ 3114392 h 6395450"/>
              <a:gd name="connsiteX1277" fmla="*/ 3169315 w 6043926"/>
              <a:gd name="connsiteY1277" fmla="*/ 2553077 h 6395450"/>
              <a:gd name="connsiteX1278" fmla="*/ 3214582 w 6043926"/>
              <a:gd name="connsiteY1278" fmla="*/ 2245259 h 6395450"/>
              <a:gd name="connsiteX1279" fmla="*/ 3250796 w 6043926"/>
              <a:gd name="connsiteY1279" fmla="*/ 2082297 h 6395450"/>
              <a:gd name="connsiteX1280" fmla="*/ 3277956 w 6043926"/>
              <a:gd name="connsiteY1280" fmla="*/ 2037030 h 6395450"/>
              <a:gd name="connsiteX1281" fmla="*/ 3459026 w 6043926"/>
              <a:gd name="connsiteY1281" fmla="*/ 1919335 h 6395450"/>
              <a:gd name="connsiteX1282" fmla="*/ 3513346 w 6043926"/>
              <a:gd name="connsiteY1282" fmla="*/ 1910281 h 6395450"/>
              <a:gd name="connsiteX1283" fmla="*/ 3549560 w 6043926"/>
              <a:gd name="connsiteY1283" fmla="*/ 1892174 h 6395450"/>
              <a:gd name="connsiteX1284" fmla="*/ 3812111 w 6043926"/>
              <a:gd name="connsiteY1284" fmla="*/ 1901228 h 6395450"/>
              <a:gd name="connsiteX1285" fmla="*/ 4047501 w 6043926"/>
              <a:gd name="connsiteY1285" fmla="*/ 2000816 h 6395450"/>
              <a:gd name="connsiteX1286" fmla="*/ 4237624 w 6043926"/>
              <a:gd name="connsiteY1286" fmla="*/ 2136618 h 6395450"/>
              <a:gd name="connsiteX1287" fmla="*/ 4436800 w 6043926"/>
              <a:gd name="connsiteY1287" fmla="*/ 2462543 h 6395450"/>
              <a:gd name="connsiteX1288" fmla="*/ 4617869 w 6043926"/>
              <a:gd name="connsiteY1288" fmla="*/ 2806574 h 6395450"/>
              <a:gd name="connsiteX1289" fmla="*/ 4672190 w 6043926"/>
              <a:gd name="connsiteY1289" fmla="*/ 2951430 h 6395450"/>
              <a:gd name="connsiteX1290" fmla="*/ 4626923 w 6043926"/>
              <a:gd name="connsiteY1290" fmla="*/ 3920150 h 6395450"/>
              <a:gd name="connsiteX1291" fmla="*/ 4599762 w 6043926"/>
              <a:gd name="connsiteY1291" fmla="*/ 4001632 h 6395450"/>
              <a:gd name="connsiteX1292" fmla="*/ 4536388 w 6043926"/>
              <a:gd name="connsiteY1292" fmla="*/ 4155541 h 6395450"/>
              <a:gd name="connsiteX1293" fmla="*/ 4500174 w 6043926"/>
              <a:gd name="connsiteY1293" fmla="*/ 4209861 h 6395450"/>
              <a:gd name="connsiteX1294" fmla="*/ 4445853 w 6043926"/>
              <a:gd name="connsiteY1294" fmla="*/ 4345663 h 6395450"/>
              <a:gd name="connsiteX1295" fmla="*/ 4400586 w 6043926"/>
              <a:gd name="connsiteY1295" fmla="*/ 4436198 h 6395450"/>
              <a:gd name="connsiteX1296" fmla="*/ 4319105 w 6043926"/>
              <a:gd name="connsiteY1296" fmla="*/ 4617267 h 6395450"/>
              <a:gd name="connsiteX1297" fmla="*/ 4219517 w 6043926"/>
              <a:gd name="connsiteY1297" fmla="*/ 4771176 h 6395450"/>
              <a:gd name="connsiteX1298" fmla="*/ 4138036 w 6043926"/>
              <a:gd name="connsiteY1298" fmla="*/ 4916032 h 6395450"/>
              <a:gd name="connsiteX1299" fmla="*/ 4002234 w 6043926"/>
              <a:gd name="connsiteY1299" fmla="*/ 5142368 h 6395450"/>
              <a:gd name="connsiteX1300" fmla="*/ 3920752 w 6043926"/>
              <a:gd name="connsiteY1300" fmla="*/ 5223849 h 6395450"/>
              <a:gd name="connsiteX1301" fmla="*/ 3866432 w 6043926"/>
              <a:gd name="connsiteY1301" fmla="*/ 5251010 h 6395450"/>
              <a:gd name="connsiteX1302" fmla="*/ 3296063 w 6043926"/>
              <a:gd name="connsiteY1302" fmla="*/ 4997513 h 6395450"/>
              <a:gd name="connsiteX1303" fmla="*/ 2761909 w 6043926"/>
              <a:gd name="connsiteY1303" fmla="*/ 4562946 h 6395450"/>
              <a:gd name="connsiteX1304" fmla="*/ 2671374 w 6043926"/>
              <a:gd name="connsiteY1304" fmla="*/ 4454305 h 6395450"/>
              <a:gd name="connsiteX1305" fmla="*/ 2562733 w 6043926"/>
              <a:gd name="connsiteY1305" fmla="*/ 4227968 h 6395450"/>
              <a:gd name="connsiteX1306" fmla="*/ 2481251 w 6043926"/>
              <a:gd name="connsiteY1306" fmla="*/ 3730028 h 6395450"/>
              <a:gd name="connsiteX1307" fmla="*/ 2490305 w 6043926"/>
              <a:gd name="connsiteY1307" fmla="*/ 2326741 h 6395450"/>
              <a:gd name="connsiteX1308" fmla="*/ 2553679 w 6043926"/>
              <a:gd name="connsiteY1308" fmla="*/ 2082297 h 6395450"/>
              <a:gd name="connsiteX1309" fmla="*/ 2608000 w 6043926"/>
              <a:gd name="connsiteY1309" fmla="*/ 1928388 h 6395450"/>
              <a:gd name="connsiteX1310" fmla="*/ 2725695 w 6043926"/>
              <a:gd name="connsiteY1310" fmla="*/ 1711105 h 6395450"/>
              <a:gd name="connsiteX1311" fmla="*/ 2770962 w 6043926"/>
              <a:gd name="connsiteY1311" fmla="*/ 1656784 h 6395450"/>
              <a:gd name="connsiteX1312" fmla="*/ 2843390 w 6043926"/>
              <a:gd name="connsiteY1312" fmla="*/ 1620570 h 6395450"/>
              <a:gd name="connsiteX1313" fmla="*/ 3015406 w 6043926"/>
              <a:gd name="connsiteY1313" fmla="*/ 1575303 h 6395450"/>
              <a:gd name="connsiteX1314" fmla="*/ 3612935 w 6043926"/>
              <a:gd name="connsiteY1314" fmla="*/ 1611517 h 6395450"/>
              <a:gd name="connsiteX1315" fmla="*/ 3667255 w 6043926"/>
              <a:gd name="connsiteY1315" fmla="*/ 1647731 h 6395450"/>
              <a:gd name="connsiteX1316" fmla="*/ 3794004 w 6043926"/>
              <a:gd name="connsiteY1316" fmla="*/ 1747319 h 6395450"/>
              <a:gd name="connsiteX1317" fmla="*/ 3902645 w 6043926"/>
              <a:gd name="connsiteY1317" fmla="*/ 1910281 h 6395450"/>
              <a:gd name="connsiteX1318" fmla="*/ 4011287 w 6043926"/>
              <a:gd name="connsiteY1318" fmla="*/ 2136618 h 6395450"/>
              <a:gd name="connsiteX1319" fmla="*/ 4147089 w 6043926"/>
              <a:gd name="connsiteY1319" fmla="*/ 2453489 h 6395450"/>
              <a:gd name="connsiteX1320" fmla="*/ 4273837 w 6043926"/>
              <a:gd name="connsiteY1320" fmla="*/ 2851842 h 6395450"/>
              <a:gd name="connsiteX1321" fmla="*/ 4291944 w 6043926"/>
              <a:gd name="connsiteY1321" fmla="*/ 2906162 h 6395450"/>
              <a:gd name="connsiteX1322" fmla="*/ 4337212 w 6043926"/>
              <a:gd name="connsiteY1322" fmla="*/ 3159659 h 6395450"/>
              <a:gd name="connsiteX1323" fmla="*/ 4355319 w 6043926"/>
              <a:gd name="connsiteY1323" fmla="*/ 3440317 h 6395450"/>
              <a:gd name="connsiteX1324" fmla="*/ 4337212 w 6043926"/>
              <a:gd name="connsiteY1324" fmla="*/ 4092166 h 6395450"/>
              <a:gd name="connsiteX1325" fmla="*/ 4282891 w 6043926"/>
              <a:gd name="connsiteY1325" fmla="*/ 4273236 h 6395450"/>
              <a:gd name="connsiteX1326" fmla="*/ 4237624 w 6043926"/>
              <a:gd name="connsiteY1326" fmla="*/ 4436198 h 6395450"/>
              <a:gd name="connsiteX1327" fmla="*/ 4183303 w 6043926"/>
              <a:gd name="connsiteY1327" fmla="*/ 4553893 h 6395450"/>
              <a:gd name="connsiteX1328" fmla="*/ 4165196 w 6043926"/>
              <a:gd name="connsiteY1328" fmla="*/ 4608214 h 6395450"/>
              <a:gd name="connsiteX1329" fmla="*/ 4092768 w 6043926"/>
              <a:gd name="connsiteY1329" fmla="*/ 4707802 h 6395450"/>
              <a:gd name="connsiteX1330" fmla="*/ 4047501 w 6043926"/>
              <a:gd name="connsiteY1330" fmla="*/ 4780230 h 6395450"/>
              <a:gd name="connsiteX1331" fmla="*/ 3893592 w 6043926"/>
              <a:gd name="connsiteY1331" fmla="*/ 4916032 h 6395450"/>
              <a:gd name="connsiteX1332" fmla="*/ 3848325 w 6043926"/>
              <a:gd name="connsiteY1332" fmla="*/ 4943192 h 6395450"/>
              <a:gd name="connsiteX1333" fmla="*/ 3721576 w 6043926"/>
              <a:gd name="connsiteY1333" fmla="*/ 4961299 h 6395450"/>
              <a:gd name="connsiteX1334" fmla="*/ 3323224 w 6043926"/>
              <a:gd name="connsiteY1334" fmla="*/ 4934139 h 6395450"/>
              <a:gd name="connsiteX1335" fmla="*/ 3287010 w 6043926"/>
              <a:gd name="connsiteY1335" fmla="*/ 4906978 h 6395450"/>
              <a:gd name="connsiteX1336" fmla="*/ 3124047 w 6043926"/>
              <a:gd name="connsiteY1336" fmla="*/ 4635374 h 6395450"/>
              <a:gd name="connsiteX1337" fmla="*/ 2870550 w 6043926"/>
              <a:gd name="connsiteY1337" fmla="*/ 3938257 h 6395450"/>
              <a:gd name="connsiteX1338" fmla="*/ 2843390 w 6043926"/>
              <a:gd name="connsiteY1338" fmla="*/ 3657600 h 6395450"/>
              <a:gd name="connsiteX1339" fmla="*/ 2852443 w 6043926"/>
              <a:gd name="connsiteY1339" fmla="*/ 2779414 h 6395450"/>
              <a:gd name="connsiteX1340" fmla="*/ 2915818 w 6043926"/>
              <a:gd name="connsiteY1340" fmla="*/ 2426329 h 6395450"/>
              <a:gd name="connsiteX1341" fmla="*/ 2952032 w 6043926"/>
              <a:gd name="connsiteY1341" fmla="*/ 2190939 h 6395450"/>
              <a:gd name="connsiteX1342" fmla="*/ 3006352 w 6043926"/>
              <a:gd name="connsiteY1342" fmla="*/ 2018923 h 6395450"/>
              <a:gd name="connsiteX1343" fmla="*/ 3087834 w 6043926"/>
              <a:gd name="connsiteY1343" fmla="*/ 1874067 h 6395450"/>
              <a:gd name="connsiteX1344" fmla="*/ 3296063 w 6043926"/>
              <a:gd name="connsiteY1344" fmla="*/ 1738265 h 6395450"/>
              <a:gd name="connsiteX1345" fmla="*/ 3440919 w 6043926"/>
              <a:gd name="connsiteY1345" fmla="*/ 1683944 h 6395450"/>
              <a:gd name="connsiteX1346" fmla="*/ 3486186 w 6043926"/>
              <a:gd name="connsiteY1346" fmla="*/ 1656784 h 6395450"/>
              <a:gd name="connsiteX1347" fmla="*/ 3549560 w 6043926"/>
              <a:gd name="connsiteY1347" fmla="*/ 1647731 h 6395450"/>
              <a:gd name="connsiteX1348" fmla="*/ 3594828 w 6043926"/>
              <a:gd name="connsiteY1348" fmla="*/ 1638677 h 6395450"/>
              <a:gd name="connsiteX1349" fmla="*/ 3766843 w 6043926"/>
              <a:gd name="connsiteY1349" fmla="*/ 1665838 h 6395450"/>
              <a:gd name="connsiteX1350" fmla="*/ 3956966 w 6043926"/>
              <a:gd name="connsiteY1350" fmla="*/ 1783533 h 6395450"/>
              <a:gd name="connsiteX1351" fmla="*/ 4110875 w 6043926"/>
              <a:gd name="connsiteY1351" fmla="*/ 1883121 h 6395450"/>
              <a:gd name="connsiteX1352" fmla="*/ 4400586 w 6043926"/>
              <a:gd name="connsiteY1352" fmla="*/ 2172832 h 6395450"/>
              <a:gd name="connsiteX1353" fmla="*/ 4500174 w 6043926"/>
              <a:gd name="connsiteY1353" fmla="*/ 2317687 h 6395450"/>
              <a:gd name="connsiteX1354" fmla="*/ 4645030 w 6043926"/>
              <a:gd name="connsiteY1354" fmla="*/ 2706986 h 6395450"/>
              <a:gd name="connsiteX1355" fmla="*/ 4681243 w 6043926"/>
              <a:gd name="connsiteY1355" fmla="*/ 3069125 h 6395450"/>
              <a:gd name="connsiteX1356" fmla="*/ 4663136 w 6043926"/>
              <a:gd name="connsiteY1356" fmla="*/ 3666653 h 6395450"/>
              <a:gd name="connsiteX1357" fmla="*/ 4645030 w 6043926"/>
              <a:gd name="connsiteY1357" fmla="*/ 3802455 h 6395450"/>
              <a:gd name="connsiteX1358" fmla="*/ 4518281 w 6043926"/>
              <a:gd name="connsiteY1358" fmla="*/ 4110273 h 6395450"/>
              <a:gd name="connsiteX1359" fmla="*/ 4382479 w 6043926"/>
              <a:gd name="connsiteY1359" fmla="*/ 4418091 h 6395450"/>
              <a:gd name="connsiteX1360" fmla="*/ 4328158 w 6043926"/>
              <a:gd name="connsiteY1360" fmla="*/ 4490519 h 6395450"/>
              <a:gd name="connsiteX1361" fmla="*/ 4264784 w 6043926"/>
              <a:gd name="connsiteY1361" fmla="*/ 4608214 h 6395450"/>
              <a:gd name="connsiteX1362" fmla="*/ 4156142 w 6043926"/>
              <a:gd name="connsiteY1362" fmla="*/ 4716855 h 6395450"/>
              <a:gd name="connsiteX1363" fmla="*/ 3893592 w 6043926"/>
              <a:gd name="connsiteY1363" fmla="*/ 4707802 h 6395450"/>
              <a:gd name="connsiteX1364" fmla="*/ 3812111 w 6043926"/>
              <a:gd name="connsiteY1364" fmla="*/ 4680642 h 6395450"/>
              <a:gd name="connsiteX1365" fmla="*/ 3640095 w 6043926"/>
              <a:gd name="connsiteY1365" fmla="*/ 4608214 h 6395450"/>
              <a:gd name="connsiteX1366" fmla="*/ 3386598 w 6043926"/>
              <a:gd name="connsiteY1366" fmla="*/ 4481465 h 6395450"/>
              <a:gd name="connsiteX1367" fmla="*/ 3205529 w 6043926"/>
              <a:gd name="connsiteY1367" fmla="*/ 4354717 h 6395450"/>
              <a:gd name="connsiteX1368" fmla="*/ 2933925 w 6043926"/>
              <a:gd name="connsiteY1368" fmla="*/ 4028792 h 6395450"/>
              <a:gd name="connsiteX1369" fmla="*/ 2879604 w 6043926"/>
              <a:gd name="connsiteY1369" fmla="*/ 3929204 h 6395450"/>
              <a:gd name="connsiteX1370" fmla="*/ 2716641 w 6043926"/>
              <a:gd name="connsiteY1370" fmla="*/ 3431263 h 6395450"/>
              <a:gd name="connsiteX1371" fmla="*/ 2680428 w 6043926"/>
              <a:gd name="connsiteY1371" fmla="*/ 3150606 h 6395450"/>
              <a:gd name="connsiteX1372" fmla="*/ 2725695 w 6043926"/>
              <a:gd name="connsiteY1372" fmla="*/ 1973655 h 6395450"/>
              <a:gd name="connsiteX1373" fmla="*/ 2915818 w 6043926"/>
              <a:gd name="connsiteY1373" fmla="*/ 1729212 h 6395450"/>
              <a:gd name="connsiteX1374" fmla="*/ 3124047 w 6043926"/>
              <a:gd name="connsiteY1374" fmla="*/ 1557196 h 6395450"/>
              <a:gd name="connsiteX1375" fmla="*/ 3259849 w 6043926"/>
              <a:gd name="connsiteY1375" fmla="*/ 1466661 h 6395450"/>
              <a:gd name="connsiteX1376" fmla="*/ 3314170 w 6043926"/>
              <a:gd name="connsiteY1376" fmla="*/ 1439501 h 6395450"/>
              <a:gd name="connsiteX1377" fmla="*/ 3431865 w 6043926"/>
              <a:gd name="connsiteY1377" fmla="*/ 1358020 h 6395450"/>
              <a:gd name="connsiteX1378" fmla="*/ 3621988 w 6043926"/>
              <a:gd name="connsiteY1378" fmla="*/ 1312752 h 6395450"/>
              <a:gd name="connsiteX1379" fmla="*/ 3875485 w 6043926"/>
              <a:gd name="connsiteY1379" fmla="*/ 1403287 h 6395450"/>
              <a:gd name="connsiteX1380" fmla="*/ 4183303 w 6043926"/>
              <a:gd name="connsiteY1380" fmla="*/ 1801640 h 6395450"/>
              <a:gd name="connsiteX1381" fmla="*/ 4427746 w 6043926"/>
              <a:gd name="connsiteY1381" fmla="*/ 2245259 h 6395450"/>
              <a:gd name="connsiteX1382" fmla="*/ 4509228 w 6043926"/>
              <a:gd name="connsiteY1382" fmla="*/ 2480649 h 6395450"/>
              <a:gd name="connsiteX1383" fmla="*/ 4599762 w 6043926"/>
              <a:gd name="connsiteY1383" fmla="*/ 2779414 h 6395450"/>
              <a:gd name="connsiteX1384" fmla="*/ 4645030 w 6043926"/>
              <a:gd name="connsiteY1384" fmla="*/ 3023857 h 6395450"/>
              <a:gd name="connsiteX1385" fmla="*/ 4708404 w 6043926"/>
              <a:gd name="connsiteY1385" fmla="*/ 3458424 h 6395450"/>
              <a:gd name="connsiteX1386" fmla="*/ 4717457 w 6043926"/>
              <a:gd name="connsiteY1386" fmla="*/ 3630440 h 6395450"/>
              <a:gd name="connsiteX1387" fmla="*/ 4726511 w 6043926"/>
              <a:gd name="connsiteY1387" fmla="*/ 3974471 h 6395450"/>
              <a:gd name="connsiteX1388" fmla="*/ 4708404 w 6043926"/>
              <a:gd name="connsiteY1388" fmla="*/ 4218915 h 6395450"/>
              <a:gd name="connsiteX1389" fmla="*/ 4645030 w 6043926"/>
              <a:gd name="connsiteY1389" fmla="*/ 4409038 h 6395450"/>
              <a:gd name="connsiteX1390" fmla="*/ 4554495 w 6043926"/>
              <a:gd name="connsiteY1390" fmla="*/ 4590107 h 6395450"/>
              <a:gd name="connsiteX1391" fmla="*/ 4518281 w 6043926"/>
              <a:gd name="connsiteY1391" fmla="*/ 4626321 h 6395450"/>
              <a:gd name="connsiteX1392" fmla="*/ 4427746 w 6043926"/>
              <a:gd name="connsiteY1392" fmla="*/ 4716855 h 6395450"/>
              <a:gd name="connsiteX1393" fmla="*/ 4337212 w 6043926"/>
              <a:gd name="connsiteY1393" fmla="*/ 4744016 h 6395450"/>
              <a:gd name="connsiteX1394" fmla="*/ 3839271 w 6043926"/>
              <a:gd name="connsiteY1394" fmla="*/ 4671588 h 6395450"/>
              <a:gd name="connsiteX1395" fmla="*/ 3386598 w 6043926"/>
              <a:gd name="connsiteY1395" fmla="*/ 4454305 h 6395450"/>
              <a:gd name="connsiteX1396" fmla="*/ 3268903 w 6043926"/>
              <a:gd name="connsiteY1396" fmla="*/ 4345663 h 6395450"/>
              <a:gd name="connsiteX1397" fmla="*/ 3124047 w 6043926"/>
              <a:gd name="connsiteY1397" fmla="*/ 4110273 h 6395450"/>
              <a:gd name="connsiteX1398" fmla="*/ 2961085 w 6043926"/>
              <a:gd name="connsiteY1398" fmla="*/ 3730028 h 6395450"/>
              <a:gd name="connsiteX1399" fmla="*/ 2906764 w 6043926"/>
              <a:gd name="connsiteY1399" fmla="*/ 3449370 h 6395450"/>
              <a:gd name="connsiteX1400" fmla="*/ 2924871 w 6043926"/>
              <a:gd name="connsiteY1400" fmla="*/ 3069125 h 6395450"/>
              <a:gd name="connsiteX1401" fmla="*/ 3105940 w 6043926"/>
              <a:gd name="connsiteY1401" fmla="*/ 2716040 h 6395450"/>
              <a:gd name="connsiteX1402" fmla="*/ 3368491 w 6043926"/>
              <a:gd name="connsiteY1402" fmla="*/ 2163778 h 6395450"/>
              <a:gd name="connsiteX1403" fmla="*/ 3440919 w 6043926"/>
              <a:gd name="connsiteY1403" fmla="*/ 1928388 h 6395450"/>
              <a:gd name="connsiteX1404" fmla="*/ 3540507 w 6043926"/>
              <a:gd name="connsiteY1404" fmla="*/ 1692998 h 6395450"/>
              <a:gd name="connsiteX1405" fmla="*/ 3549560 w 6043926"/>
              <a:gd name="connsiteY1405" fmla="*/ 1656784 h 6395450"/>
              <a:gd name="connsiteX1406" fmla="*/ 3640095 w 6043926"/>
              <a:gd name="connsiteY1406" fmla="*/ 1566249 h 6395450"/>
              <a:gd name="connsiteX1407" fmla="*/ 3703469 w 6043926"/>
              <a:gd name="connsiteY1407" fmla="*/ 1502875 h 6395450"/>
              <a:gd name="connsiteX1408" fmla="*/ 3812111 w 6043926"/>
              <a:gd name="connsiteY1408" fmla="*/ 1448554 h 6395450"/>
              <a:gd name="connsiteX1409" fmla="*/ 3966020 w 6043926"/>
              <a:gd name="connsiteY1409" fmla="*/ 1403287 h 6395450"/>
              <a:gd name="connsiteX1410" fmla="*/ 4047501 w 6043926"/>
              <a:gd name="connsiteY1410" fmla="*/ 1394234 h 6395450"/>
              <a:gd name="connsiteX1411" fmla="*/ 4138036 w 6043926"/>
              <a:gd name="connsiteY1411" fmla="*/ 1376127 h 63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Lst>
            <a:rect l="l" t="t" r="r" b="b"/>
            <a:pathLst>
              <a:path w="6043926" h="6395450">
                <a:moveTo>
                  <a:pt x="2191540" y="4870764"/>
                </a:moveTo>
                <a:cubicBezTo>
                  <a:pt x="2194558" y="4855675"/>
                  <a:pt x="2197256" y="4840518"/>
                  <a:pt x="2200594" y="4825497"/>
                </a:cubicBezTo>
                <a:cubicBezTo>
                  <a:pt x="2203293" y="4813350"/>
                  <a:pt x="2207207" y="4801484"/>
                  <a:pt x="2209647" y="4789283"/>
                </a:cubicBezTo>
                <a:cubicBezTo>
                  <a:pt x="2213247" y="4771283"/>
                  <a:pt x="2214719" y="4752882"/>
                  <a:pt x="2218701" y="4734962"/>
                </a:cubicBezTo>
                <a:cubicBezTo>
                  <a:pt x="2226799" y="4698523"/>
                  <a:pt x="2236808" y="4662535"/>
                  <a:pt x="2245861" y="4626321"/>
                </a:cubicBezTo>
                <a:cubicBezTo>
                  <a:pt x="2251897" y="4565964"/>
                  <a:pt x="2256444" y="4505440"/>
                  <a:pt x="2263968" y="4445251"/>
                </a:cubicBezTo>
                <a:cubicBezTo>
                  <a:pt x="2267196" y="4419425"/>
                  <a:pt x="2298471" y="4333032"/>
                  <a:pt x="2300182" y="4327556"/>
                </a:cubicBezTo>
                <a:cubicBezTo>
                  <a:pt x="2306735" y="4306586"/>
                  <a:pt x="2311736" y="4285152"/>
                  <a:pt x="2318289" y="4264182"/>
                </a:cubicBezTo>
                <a:cubicBezTo>
                  <a:pt x="2326828" y="4236856"/>
                  <a:pt x="2337029" y="4210064"/>
                  <a:pt x="2345449" y="4182701"/>
                </a:cubicBezTo>
                <a:cubicBezTo>
                  <a:pt x="2349108" y="4170808"/>
                  <a:pt x="2348545" y="4157411"/>
                  <a:pt x="2354503" y="4146487"/>
                </a:cubicBezTo>
                <a:cubicBezTo>
                  <a:pt x="2366934" y="4123697"/>
                  <a:pt x="2384681" y="4104238"/>
                  <a:pt x="2399770" y="4083113"/>
                </a:cubicBezTo>
                <a:cubicBezTo>
                  <a:pt x="2408824" y="4055953"/>
                  <a:pt x="2416298" y="4028214"/>
                  <a:pt x="2426931" y="4001632"/>
                </a:cubicBezTo>
                <a:cubicBezTo>
                  <a:pt x="2434450" y="3982836"/>
                  <a:pt x="2448530" y="3966776"/>
                  <a:pt x="2454091" y="3947311"/>
                </a:cubicBezTo>
                <a:cubicBezTo>
                  <a:pt x="2500346" y="3785414"/>
                  <a:pt x="2423398" y="3954374"/>
                  <a:pt x="2490305" y="3820562"/>
                </a:cubicBezTo>
                <a:cubicBezTo>
                  <a:pt x="2529550" y="3663582"/>
                  <a:pt x="2484235" y="3828505"/>
                  <a:pt x="2535572" y="3684760"/>
                </a:cubicBezTo>
                <a:cubicBezTo>
                  <a:pt x="2579256" y="3562444"/>
                  <a:pt x="2519652" y="3670598"/>
                  <a:pt x="2598946" y="3485584"/>
                </a:cubicBezTo>
                <a:cubicBezTo>
                  <a:pt x="2608000" y="3464459"/>
                  <a:pt x="2617571" y="3443549"/>
                  <a:pt x="2626107" y="3422210"/>
                </a:cubicBezTo>
                <a:cubicBezTo>
                  <a:pt x="2635683" y="3398270"/>
                  <a:pt x="2643110" y="3373482"/>
                  <a:pt x="2653267" y="3349782"/>
                </a:cubicBezTo>
                <a:cubicBezTo>
                  <a:pt x="2661242" y="3331175"/>
                  <a:pt x="2671374" y="3313568"/>
                  <a:pt x="2680428" y="3295461"/>
                </a:cubicBezTo>
                <a:cubicBezTo>
                  <a:pt x="2686464" y="3268301"/>
                  <a:pt x="2689737" y="3240375"/>
                  <a:pt x="2698535" y="3213980"/>
                </a:cubicBezTo>
                <a:cubicBezTo>
                  <a:pt x="2704937" y="3194775"/>
                  <a:pt x="2719742" y="3179008"/>
                  <a:pt x="2725695" y="3159659"/>
                </a:cubicBezTo>
                <a:cubicBezTo>
                  <a:pt x="2731970" y="3139263"/>
                  <a:pt x="2729860" y="3117057"/>
                  <a:pt x="2734748" y="3096285"/>
                </a:cubicBezTo>
                <a:cubicBezTo>
                  <a:pt x="2741964" y="3065615"/>
                  <a:pt x="2752855" y="3035928"/>
                  <a:pt x="2761909" y="3005750"/>
                </a:cubicBezTo>
                <a:cubicBezTo>
                  <a:pt x="2788770" y="2737132"/>
                  <a:pt x="2782505" y="2834775"/>
                  <a:pt x="2761909" y="2326741"/>
                </a:cubicBezTo>
                <a:cubicBezTo>
                  <a:pt x="2760782" y="2298941"/>
                  <a:pt x="2750295" y="2272314"/>
                  <a:pt x="2743802" y="2245259"/>
                </a:cubicBezTo>
                <a:cubicBezTo>
                  <a:pt x="2732187" y="2196862"/>
                  <a:pt x="2714626" y="2149675"/>
                  <a:pt x="2707588" y="2100404"/>
                </a:cubicBezTo>
                <a:cubicBezTo>
                  <a:pt x="2704570" y="2079279"/>
                  <a:pt x="2704397" y="2057548"/>
                  <a:pt x="2698535" y="2037030"/>
                </a:cubicBezTo>
                <a:cubicBezTo>
                  <a:pt x="2692221" y="2014931"/>
                  <a:pt x="2679104" y="1995299"/>
                  <a:pt x="2671374" y="1973655"/>
                </a:cubicBezTo>
                <a:cubicBezTo>
                  <a:pt x="2663985" y="1952965"/>
                  <a:pt x="2659820" y="1931251"/>
                  <a:pt x="2653267" y="1910281"/>
                </a:cubicBezTo>
                <a:cubicBezTo>
                  <a:pt x="2644728" y="1882955"/>
                  <a:pt x="2634646" y="1856126"/>
                  <a:pt x="2626107" y="1828800"/>
                </a:cubicBezTo>
                <a:cubicBezTo>
                  <a:pt x="2619554" y="1807830"/>
                  <a:pt x="2614948" y="1786269"/>
                  <a:pt x="2608000" y="1765426"/>
                </a:cubicBezTo>
                <a:cubicBezTo>
                  <a:pt x="2599846" y="1740965"/>
                  <a:pt x="2588993" y="1717459"/>
                  <a:pt x="2580839" y="1692998"/>
                </a:cubicBezTo>
                <a:cubicBezTo>
                  <a:pt x="2570876" y="1663108"/>
                  <a:pt x="2564446" y="1632073"/>
                  <a:pt x="2553679" y="1602463"/>
                </a:cubicBezTo>
                <a:cubicBezTo>
                  <a:pt x="2509514" y="1481007"/>
                  <a:pt x="2513849" y="1513147"/>
                  <a:pt x="2463144" y="1403287"/>
                </a:cubicBezTo>
                <a:cubicBezTo>
                  <a:pt x="2439623" y="1352326"/>
                  <a:pt x="2389168" y="1225673"/>
                  <a:pt x="2354503" y="1167897"/>
                </a:cubicBezTo>
                <a:cubicBezTo>
                  <a:pt x="2335551" y="1136309"/>
                  <a:pt x="2310653" y="1108600"/>
                  <a:pt x="2291129" y="1077362"/>
                </a:cubicBezTo>
                <a:cubicBezTo>
                  <a:pt x="2265339" y="1036098"/>
                  <a:pt x="2246490" y="990560"/>
                  <a:pt x="2218701" y="950614"/>
                </a:cubicBezTo>
                <a:cubicBezTo>
                  <a:pt x="2197949" y="920783"/>
                  <a:pt x="2169537" y="897050"/>
                  <a:pt x="2146273" y="869133"/>
                </a:cubicBezTo>
                <a:cubicBezTo>
                  <a:pt x="2056690" y="761633"/>
                  <a:pt x="2080979" y="767625"/>
                  <a:pt x="1956150" y="642796"/>
                </a:cubicBezTo>
                <a:cubicBezTo>
                  <a:pt x="1941061" y="627707"/>
                  <a:pt x="1927954" y="610332"/>
                  <a:pt x="1910883" y="597529"/>
                </a:cubicBezTo>
                <a:cubicBezTo>
                  <a:pt x="1879405" y="573920"/>
                  <a:pt x="1844662" y="555008"/>
                  <a:pt x="1811295" y="534154"/>
                </a:cubicBezTo>
                <a:cubicBezTo>
                  <a:pt x="1768292" y="507277"/>
                  <a:pt x="1767405" y="505546"/>
                  <a:pt x="1720760" y="488887"/>
                </a:cubicBezTo>
                <a:cubicBezTo>
                  <a:pt x="1693798" y="479258"/>
                  <a:pt x="1667824" y="463923"/>
                  <a:pt x="1639279" y="461727"/>
                </a:cubicBezTo>
                <a:lnTo>
                  <a:pt x="1521584" y="452673"/>
                </a:lnTo>
                <a:cubicBezTo>
                  <a:pt x="1406907" y="458709"/>
                  <a:pt x="1292007" y="461437"/>
                  <a:pt x="1177552" y="470780"/>
                </a:cubicBezTo>
                <a:cubicBezTo>
                  <a:pt x="1143924" y="473525"/>
                  <a:pt x="1109710" y="477459"/>
                  <a:pt x="1077964" y="488887"/>
                </a:cubicBezTo>
                <a:cubicBezTo>
                  <a:pt x="1033520" y="504887"/>
                  <a:pt x="990519" y="526059"/>
                  <a:pt x="951216" y="552261"/>
                </a:cubicBezTo>
                <a:cubicBezTo>
                  <a:pt x="942162" y="558297"/>
                  <a:pt x="931749" y="562674"/>
                  <a:pt x="924055" y="570368"/>
                </a:cubicBezTo>
                <a:cubicBezTo>
                  <a:pt x="886391" y="608032"/>
                  <a:pt x="860081" y="651240"/>
                  <a:pt x="833521" y="697117"/>
                </a:cubicBezTo>
                <a:cubicBezTo>
                  <a:pt x="814575" y="729842"/>
                  <a:pt x="794987" y="762345"/>
                  <a:pt x="779200" y="796705"/>
                </a:cubicBezTo>
                <a:cubicBezTo>
                  <a:pt x="687881" y="995458"/>
                  <a:pt x="691510" y="996402"/>
                  <a:pt x="634344" y="1167897"/>
                </a:cubicBezTo>
                <a:cubicBezTo>
                  <a:pt x="587978" y="1446092"/>
                  <a:pt x="659902" y="1047237"/>
                  <a:pt x="525703" y="1557196"/>
                </a:cubicBezTo>
                <a:lnTo>
                  <a:pt x="480436" y="1729212"/>
                </a:lnTo>
                <a:cubicBezTo>
                  <a:pt x="474400" y="1816729"/>
                  <a:pt x="472885" y="1904675"/>
                  <a:pt x="462329" y="1991762"/>
                </a:cubicBezTo>
                <a:lnTo>
                  <a:pt x="426115" y="2290527"/>
                </a:lnTo>
                <a:cubicBezTo>
                  <a:pt x="429133" y="2734147"/>
                  <a:pt x="429588" y="3177791"/>
                  <a:pt x="435168" y="3621386"/>
                </a:cubicBezTo>
                <a:cubicBezTo>
                  <a:pt x="435625" y="3657723"/>
                  <a:pt x="439892" y="3693947"/>
                  <a:pt x="444222" y="3730028"/>
                </a:cubicBezTo>
                <a:cubicBezTo>
                  <a:pt x="448951" y="3769438"/>
                  <a:pt x="456293" y="3808491"/>
                  <a:pt x="462329" y="3847723"/>
                </a:cubicBezTo>
                <a:cubicBezTo>
                  <a:pt x="465347" y="3965418"/>
                  <a:pt x="462842" y="4083384"/>
                  <a:pt x="471382" y="4200808"/>
                </a:cubicBezTo>
                <a:cubicBezTo>
                  <a:pt x="474945" y="4249805"/>
                  <a:pt x="492868" y="4296865"/>
                  <a:pt x="498542" y="4345663"/>
                </a:cubicBezTo>
                <a:cubicBezTo>
                  <a:pt x="507979" y="4426821"/>
                  <a:pt x="505094" y="4509224"/>
                  <a:pt x="516649" y="4590107"/>
                </a:cubicBezTo>
                <a:cubicBezTo>
                  <a:pt x="522121" y="4628408"/>
                  <a:pt x="585606" y="4928345"/>
                  <a:pt x="607184" y="5006566"/>
                </a:cubicBezTo>
                <a:cubicBezTo>
                  <a:pt x="617335" y="5043364"/>
                  <a:pt x="632172" y="5078723"/>
                  <a:pt x="643398" y="5115208"/>
                </a:cubicBezTo>
                <a:cubicBezTo>
                  <a:pt x="656320" y="5157205"/>
                  <a:pt x="668955" y="5199328"/>
                  <a:pt x="679612" y="5241956"/>
                </a:cubicBezTo>
                <a:cubicBezTo>
                  <a:pt x="690092" y="5283875"/>
                  <a:pt x="694902" y="5327159"/>
                  <a:pt x="706772" y="5368705"/>
                </a:cubicBezTo>
                <a:cubicBezTo>
                  <a:pt x="719097" y="5411842"/>
                  <a:pt x="736950" y="5453204"/>
                  <a:pt x="752039" y="5495453"/>
                </a:cubicBezTo>
                <a:cubicBezTo>
                  <a:pt x="755057" y="5516578"/>
                  <a:pt x="755231" y="5538310"/>
                  <a:pt x="761093" y="5558828"/>
                </a:cubicBezTo>
                <a:cubicBezTo>
                  <a:pt x="780761" y="5627667"/>
                  <a:pt x="873572" y="5762113"/>
                  <a:pt x="887841" y="5794218"/>
                </a:cubicBezTo>
                <a:cubicBezTo>
                  <a:pt x="949768" y="5933553"/>
                  <a:pt x="910985" y="5863888"/>
                  <a:pt x="1050804" y="6038661"/>
                </a:cubicBezTo>
                <a:cubicBezTo>
                  <a:pt x="1068185" y="6060387"/>
                  <a:pt x="1083399" y="6084655"/>
                  <a:pt x="1105125" y="6102036"/>
                </a:cubicBezTo>
                <a:cubicBezTo>
                  <a:pt x="1120214" y="6114107"/>
                  <a:pt x="1136094" y="6125251"/>
                  <a:pt x="1150392" y="6138249"/>
                </a:cubicBezTo>
                <a:cubicBezTo>
                  <a:pt x="1169340" y="6155474"/>
                  <a:pt x="1181809" y="6181118"/>
                  <a:pt x="1204713" y="6192570"/>
                </a:cubicBezTo>
                <a:cubicBezTo>
                  <a:pt x="1249960" y="6215194"/>
                  <a:pt x="1349568" y="6237838"/>
                  <a:pt x="1349568" y="6237838"/>
                </a:cubicBezTo>
                <a:lnTo>
                  <a:pt x="1612119" y="6228784"/>
                </a:lnTo>
                <a:cubicBezTo>
                  <a:pt x="1663878" y="6219947"/>
                  <a:pt x="1732866" y="6160679"/>
                  <a:pt x="1784135" y="6138249"/>
                </a:cubicBezTo>
                <a:cubicBezTo>
                  <a:pt x="1810364" y="6126774"/>
                  <a:pt x="1839361" y="6122504"/>
                  <a:pt x="1865616" y="6111089"/>
                </a:cubicBezTo>
                <a:cubicBezTo>
                  <a:pt x="2101895" y="6008360"/>
                  <a:pt x="1910192" y="6075106"/>
                  <a:pt x="2046685" y="6029608"/>
                </a:cubicBezTo>
                <a:cubicBezTo>
                  <a:pt x="2061774" y="6017537"/>
                  <a:pt x="2076064" y="6004393"/>
                  <a:pt x="2091952" y="5993394"/>
                </a:cubicBezTo>
                <a:cubicBezTo>
                  <a:pt x="2115360" y="5977189"/>
                  <a:pt x="2142646" y="5966517"/>
                  <a:pt x="2164380" y="5948127"/>
                </a:cubicBezTo>
                <a:cubicBezTo>
                  <a:pt x="2182373" y="5932902"/>
                  <a:pt x="2193527" y="5911001"/>
                  <a:pt x="2209647" y="5893806"/>
                </a:cubicBezTo>
                <a:cubicBezTo>
                  <a:pt x="2238837" y="5862670"/>
                  <a:pt x="2275376" y="5838000"/>
                  <a:pt x="2300182" y="5803271"/>
                </a:cubicBezTo>
                <a:cubicBezTo>
                  <a:pt x="2315271" y="5782146"/>
                  <a:pt x="2332093" y="5762158"/>
                  <a:pt x="2345449" y="5739897"/>
                </a:cubicBezTo>
                <a:cubicBezTo>
                  <a:pt x="2359336" y="5716751"/>
                  <a:pt x="2366690" y="5689928"/>
                  <a:pt x="2381663" y="5667469"/>
                </a:cubicBezTo>
                <a:cubicBezTo>
                  <a:pt x="2391133" y="5653265"/>
                  <a:pt x="2407634" y="5644912"/>
                  <a:pt x="2417877" y="5631255"/>
                </a:cubicBezTo>
                <a:cubicBezTo>
                  <a:pt x="2434959" y="5608479"/>
                  <a:pt x="2449511" y="5583821"/>
                  <a:pt x="2463144" y="5558828"/>
                </a:cubicBezTo>
                <a:cubicBezTo>
                  <a:pt x="2467714" y="5550450"/>
                  <a:pt x="2467563" y="5540009"/>
                  <a:pt x="2472198" y="5531667"/>
                </a:cubicBezTo>
                <a:cubicBezTo>
                  <a:pt x="2497835" y="5485520"/>
                  <a:pt x="2534073" y="5444879"/>
                  <a:pt x="2553679" y="5395865"/>
                </a:cubicBezTo>
                <a:cubicBezTo>
                  <a:pt x="2559715" y="5380776"/>
                  <a:pt x="2563597" y="5364636"/>
                  <a:pt x="2571786" y="5350598"/>
                </a:cubicBezTo>
                <a:cubicBezTo>
                  <a:pt x="2584867" y="5328174"/>
                  <a:pt x="2604836" y="5310130"/>
                  <a:pt x="2617053" y="5287224"/>
                </a:cubicBezTo>
                <a:cubicBezTo>
                  <a:pt x="2629187" y="5264473"/>
                  <a:pt x="2634638" y="5238736"/>
                  <a:pt x="2644214" y="5214796"/>
                </a:cubicBezTo>
                <a:cubicBezTo>
                  <a:pt x="2652750" y="5193457"/>
                  <a:pt x="2661096" y="5171979"/>
                  <a:pt x="2671374" y="5151422"/>
                </a:cubicBezTo>
                <a:cubicBezTo>
                  <a:pt x="2710839" y="5072491"/>
                  <a:pt x="2716950" y="5081751"/>
                  <a:pt x="2743802" y="5006566"/>
                </a:cubicBezTo>
                <a:cubicBezTo>
                  <a:pt x="2751191" y="4985876"/>
                  <a:pt x="2754520" y="4963882"/>
                  <a:pt x="2761909" y="4943192"/>
                </a:cubicBezTo>
                <a:cubicBezTo>
                  <a:pt x="2813235" y="4799479"/>
                  <a:pt x="2764529" y="4954750"/>
                  <a:pt x="2816230" y="4825497"/>
                </a:cubicBezTo>
                <a:cubicBezTo>
                  <a:pt x="2827685" y="4796859"/>
                  <a:pt x="2852908" y="4714998"/>
                  <a:pt x="2861497" y="4680642"/>
                </a:cubicBezTo>
                <a:cubicBezTo>
                  <a:pt x="2878567" y="4612360"/>
                  <a:pt x="2880015" y="4600603"/>
                  <a:pt x="2888657" y="4535786"/>
                </a:cubicBezTo>
                <a:cubicBezTo>
                  <a:pt x="2890688" y="4520553"/>
                  <a:pt x="2902751" y="4418711"/>
                  <a:pt x="2906764" y="4399984"/>
                </a:cubicBezTo>
                <a:cubicBezTo>
                  <a:pt x="2911367" y="4378502"/>
                  <a:pt x="2920268" y="4358092"/>
                  <a:pt x="2924871" y="4336610"/>
                </a:cubicBezTo>
                <a:cubicBezTo>
                  <a:pt x="2929342" y="4315745"/>
                  <a:pt x="2930680" y="4294327"/>
                  <a:pt x="2933925" y="4273236"/>
                </a:cubicBezTo>
                <a:cubicBezTo>
                  <a:pt x="2936716" y="4255093"/>
                  <a:pt x="2939960" y="4237022"/>
                  <a:pt x="2942978" y="4218915"/>
                </a:cubicBezTo>
                <a:cubicBezTo>
                  <a:pt x="2945996" y="4146487"/>
                  <a:pt x="2944636" y="4073744"/>
                  <a:pt x="2952032" y="4001632"/>
                </a:cubicBezTo>
                <a:cubicBezTo>
                  <a:pt x="2956742" y="3955709"/>
                  <a:pt x="2976558" y="3911919"/>
                  <a:pt x="2979192" y="3865830"/>
                </a:cubicBezTo>
                <a:cubicBezTo>
                  <a:pt x="2988662" y="3700093"/>
                  <a:pt x="2983435" y="3533827"/>
                  <a:pt x="2988245" y="3367889"/>
                </a:cubicBezTo>
                <a:cubicBezTo>
                  <a:pt x="2989472" y="3325550"/>
                  <a:pt x="2994281" y="3283390"/>
                  <a:pt x="2997299" y="3241141"/>
                </a:cubicBezTo>
                <a:cubicBezTo>
                  <a:pt x="2991263" y="3123446"/>
                  <a:pt x="2987356" y="3005622"/>
                  <a:pt x="2979192" y="2888055"/>
                </a:cubicBezTo>
                <a:cubicBezTo>
                  <a:pt x="2972645" y="2793785"/>
                  <a:pt x="2961935" y="2607342"/>
                  <a:pt x="2933925" y="2489703"/>
                </a:cubicBezTo>
                <a:cubicBezTo>
                  <a:pt x="2885217" y="2285134"/>
                  <a:pt x="2930308" y="2518692"/>
                  <a:pt x="2870550" y="2299580"/>
                </a:cubicBezTo>
                <a:cubicBezTo>
                  <a:pt x="2826792" y="2139135"/>
                  <a:pt x="2884212" y="2259030"/>
                  <a:pt x="2816230" y="2100404"/>
                </a:cubicBezTo>
                <a:cubicBezTo>
                  <a:pt x="2802939" y="2069392"/>
                  <a:pt x="2784253" y="2040881"/>
                  <a:pt x="2770962" y="2009869"/>
                </a:cubicBezTo>
                <a:cubicBezTo>
                  <a:pt x="2757048" y="1977402"/>
                  <a:pt x="2748662" y="1942748"/>
                  <a:pt x="2734748" y="1910281"/>
                </a:cubicBezTo>
                <a:cubicBezTo>
                  <a:pt x="2721457" y="1879269"/>
                  <a:pt x="2702012" y="1851073"/>
                  <a:pt x="2689481" y="1819746"/>
                </a:cubicBezTo>
                <a:cubicBezTo>
                  <a:pt x="2677780" y="1790493"/>
                  <a:pt x="2676411" y="1757392"/>
                  <a:pt x="2662321" y="1729212"/>
                </a:cubicBezTo>
                <a:cubicBezTo>
                  <a:pt x="2645847" y="1696264"/>
                  <a:pt x="2618336" y="1669999"/>
                  <a:pt x="2598946" y="1638677"/>
                </a:cubicBezTo>
                <a:cubicBezTo>
                  <a:pt x="2579043" y="1606526"/>
                  <a:pt x="2564927" y="1570990"/>
                  <a:pt x="2544626" y="1539089"/>
                </a:cubicBezTo>
                <a:cubicBezTo>
                  <a:pt x="2522589" y="1504459"/>
                  <a:pt x="2493473" y="1474604"/>
                  <a:pt x="2472198" y="1439501"/>
                </a:cubicBezTo>
                <a:cubicBezTo>
                  <a:pt x="2433001" y="1374826"/>
                  <a:pt x="2406925" y="1302281"/>
                  <a:pt x="2363556" y="1240325"/>
                </a:cubicBezTo>
                <a:cubicBezTo>
                  <a:pt x="2342431" y="1210147"/>
                  <a:pt x="2320039" y="1180817"/>
                  <a:pt x="2300182" y="1149790"/>
                </a:cubicBezTo>
                <a:cubicBezTo>
                  <a:pt x="2271725" y="1105326"/>
                  <a:pt x="2246149" y="1059081"/>
                  <a:pt x="2218701" y="1013988"/>
                </a:cubicBezTo>
                <a:cubicBezTo>
                  <a:pt x="2203898" y="989669"/>
                  <a:pt x="2189982" y="964727"/>
                  <a:pt x="2173434" y="941560"/>
                </a:cubicBezTo>
                <a:cubicBezTo>
                  <a:pt x="2158345" y="920435"/>
                  <a:pt x="2141772" y="900295"/>
                  <a:pt x="2128166" y="878186"/>
                </a:cubicBezTo>
                <a:cubicBezTo>
                  <a:pt x="2076239" y="793806"/>
                  <a:pt x="2127739" y="851414"/>
                  <a:pt x="2064792" y="760491"/>
                </a:cubicBezTo>
                <a:cubicBezTo>
                  <a:pt x="2051376" y="741112"/>
                  <a:pt x="2033896" y="724852"/>
                  <a:pt x="2019525" y="706170"/>
                </a:cubicBezTo>
                <a:cubicBezTo>
                  <a:pt x="2003697" y="685593"/>
                  <a:pt x="1990085" y="663373"/>
                  <a:pt x="1974257" y="642796"/>
                </a:cubicBezTo>
                <a:cubicBezTo>
                  <a:pt x="1959886" y="624114"/>
                  <a:pt x="1943132" y="607331"/>
                  <a:pt x="1928990" y="588475"/>
                </a:cubicBezTo>
                <a:cubicBezTo>
                  <a:pt x="1915933" y="571065"/>
                  <a:pt x="1905833" y="551564"/>
                  <a:pt x="1892776" y="534154"/>
                </a:cubicBezTo>
                <a:cubicBezTo>
                  <a:pt x="1878634" y="515298"/>
                  <a:pt x="1861880" y="498516"/>
                  <a:pt x="1847509" y="479834"/>
                </a:cubicBezTo>
                <a:cubicBezTo>
                  <a:pt x="1796985" y="414153"/>
                  <a:pt x="1801411" y="401310"/>
                  <a:pt x="1729814" y="344032"/>
                </a:cubicBezTo>
                <a:cubicBezTo>
                  <a:pt x="1699636" y="319889"/>
                  <a:pt x="1666606" y="298932"/>
                  <a:pt x="1639279" y="271604"/>
                </a:cubicBezTo>
                <a:cubicBezTo>
                  <a:pt x="1615540" y="247864"/>
                  <a:pt x="1596333" y="226656"/>
                  <a:pt x="1566851" y="208230"/>
                </a:cubicBezTo>
                <a:cubicBezTo>
                  <a:pt x="1558758" y="203172"/>
                  <a:pt x="1548744" y="202194"/>
                  <a:pt x="1539691" y="199176"/>
                </a:cubicBezTo>
                <a:cubicBezTo>
                  <a:pt x="1508690" y="173342"/>
                  <a:pt x="1468015" y="136178"/>
                  <a:pt x="1431049" y="117695"/>
                </a:cubicBezTo>
                <a:cubicBezTo>
                  <a:pt x="1409004" y="106672"/>
                  <a:pt x="1366509" y="97033"/>
                  <a:pt x="1340515" y="90535"/>
                </a:cubicBezTo>
                <a:cubicBezTo>
                  <a:pt x="1283176" y="102606"/>
                  <a:pt x="1223631" y="106901"/>
                  <a:pt x="1168499" y="126748"/>
                </a:cubicBezTo>
                <a:cubicBezTo>
                  <a:pt x="1146322" y="134732"/>
                  <a:pt x="1133034" y="157874"/>
                  <a:pt x="1114178" y="172016"/>
                </a:cubicBezTo>
                <a:cubicBezTo>
                  <a:pt x="1066378" y="207866"/>
                  <a:pt x="986474" y="256914"/>
                  <a:pt x="942162" y="298764"/>
                </a:cubicBezTo>
                <a:cubicBezTo>
                  <a:pt x="912645" y="326641"/>
                  <a:pt x="888931" y="360138"/>
                  <a:pt x="860681" y="389299"/>
                </a:cubicBezTo>
                <a:cubicBezTo>
                  <a:pt x="795351" y="456736"/>
                  <a:pt x="661505" y="588475"/>
                  <a:pt x="661505" y="588475"/>
                </a:cubicBezTo>
                <a:cubicBezTo>
                  <a:pt x="517978" y="947290"/>
                  <a:pt x="644527" y="609982"/>
                  <a:pt x="552863" y="905346"/>
                </a:cubicBezTo>
                <a:cubicBezTo>
                  <a:pt x="539566" y="948193"/>
                  <a:pt x="519400" y="988813"/>
                  <a:pt x="507596" y="1032095"/>
                </a:cubicBezTo>
                <a:cubicBezTo>
                  <a:pt x="451767" y="1236804"/>
                  <a:pt x="488444" y="1184856"/>
                  <a:pt x="435168" y="1403287"/>
                </a:cubicBezTo>
                <a:cubicBezTo>
                  <a:pt x="420920" y="1461704"/>
                  <a:pt x="398954" y="1517964"/>
                  <a:pt x="380847" y="1575303"/>
                </a:cubicBezTo>
                <a:cubicBezTo>
                  <a:pt x="371794" y="1638677"/>
                  <a:pt x="359756" y="1701697"/>
                  <a:pt x="353687" y="1765426"/>
                </a:cubicBezTo>
                <a:cubicBezTo>
                  <a:pt x="347672" y="1828586"/>
                  <a:pt x="351640" y="1892490"/>
                  <a:pt x="344634" y="1955548"/>
                </a:cubicBezTo>
                <a:cubicBezTo>
                  <a:pt x="339536" y="2001429"/>
                  <a:pt x="326111" y="2046001"/>
                  <a:pt x="317473" y="2091350"/>
                </a:cubicBezTo>
                <a:cubicBezTo>
                  <a:pt x="314038" y="2109383"/>
                  <a:pt x="311438" y="2127564"/>
                  <a:pt x="308420" y="2145671"/>
                </a:cubicBezTo>
                <a:cubicBezTo>
                  <a:pt x="305402" y="2199992"/>
                  <a:pt x="302985" y="2254350"/>
                  <a:pt x="299366" y="2308634"/>
                </a:cubicBezTo>
                <a:cubicBezTo>
                  <a:pt x="296949" y="2344893"/>
                  <a:pt x="290313" y="2380936"/>
                  <a:pt x="290313" y="2417275"/>
                </a:cubicBezTo>
                <a:cubicBezTo>
                  <a:pt x="290313" y="3912047"/>
                  <a:pt x="142427" y="3440293"/>
                  <a:pt x="326527" y="3992578"/>
                </a:cubicBezTo>
                <a:cubicBezTo>
                  <a:pt x="347983" y="4217864"/>
                  <a:pt x="322879" y="4122873"/>
                  <a:pt x="380847" y="4282289"/>
                </a:cubicBezTo>
                <a:cubicBezTo>
                  <a:pt x="398165" y="4455459"/>
                  <a:pt x="372383" y="4293110"/>
                  <a:pt x="426115" y="4454305"/>
                </a:cubicBezTo>
                <a:cubicBezTo>
                  <a:pt x="434913" y="4480700"/>
                  <a:pt x="437474" y="4508794"/>
                  <a:pt x="444222" y="4535786"/>
                </a:cubicBezTo>
                <a:cubicBezTo>
                  <a:pt x="452567" y="4569167"/>
                  <a:pt x="463037" y="4601993"/>
                  <a:pt x="471382" y="4635374"/>
                </a:cubicBezTo>
                <a:cubicBezTo>
                  <a:pt x="478130" y="4662366"/>
                  <a:pt x="478895" y="4691128"/>
                  <a:pt x="489489" y="4716855"/>
                </a:cubicBezTo>
                <a:cubicBezTo>
                  <a:pt x="500329" y="4743181"/>
                  <a:pt x="522024" y="4763819"/>
                  <a:pt x="534756" y="4789283"/>
                </a:cubicBezTo>
                <a:cubicBezTo>
                  <a:pt x="549292" y="4818355"/>
                  <a:pt x="559557" y="4849384"/>
                  <a:pt x="570970" y="4879818"/>
                </a:cubicBezTo>
                <a:cubicBezTo>
                  <a:pt x="577672" y="4897689"/>
                  <a:pt x="583464" y="4915897"/>
                  <a:pt x="589077" y="4934139"/>
                </a:cubicBezTo>
                <a:cubicBezTo>
                  <a:pt x="596145" y="4957111"/>
                  <a:pt x="610044" y="5005857"/>
                  <a:pt x="616237" y="5033727"/>
                </a:cubicBezTo>
                <a:cubicBezTo>
                  <a:pt x="633742" y="5112500"/>
                  <a:pt x="621540" y="5091556"/>
                  <a:pt x="661505" y="5205743"/>
                </a:cubicBezTo>
                <a:cubicBezTo>
                  <a:pt x="668193" y="5224850"/>
                  <a:pt x="680879" y="5241376"/>
                  <a:pt x="688665" y="5260063"/>
                </a:cubicBezTo>
                <a:cubicBezTo>
                  <a:pt x="696006" y="5277681"/>
                  <a:pt x="697723" y="5297579"/>
                  <a:pt x="706772" y="5314384"/>
                </a:cubicBezTo>
                <a:cubicBezTo>
                  <a:pt x="719080" y="5337241"/>
                  <a:pt x="739822" y="5354852"/>
                  <a:pt x="752039" y="5377758"/>
                </a:cubicBezTo>
                <a:cubicBezTo>
                  <a:pt x="764173" y="5400509"/>
                  <a:pt x="768530" y="5426713"/>
                  <a:pt x="779200" y="5450186"/>
                </a:cubicBezTo>
                <a:cubicBezTo>
                  <a:pt x="789293" y="5472390"/>
                  <a:pt x="836023" y="5522204"/>
                  <a:pt x="842574" y="5531667"/>
                </a:cubicBezTo>
                <a:cubicBezTo>
                  <a:pt x="856423" y="5551672"/>
                  <a:pt x="863445" y="5576159"/>
                  <a:pt x="878788" y="5595042"/>
                </a:cubicBezTo>
                <a:cubicBezTo>
                  <a:pt x="903009" y="5624853"/>
                  <a:pt x="943091" y="5642168"/>
                  <a:pt x="960269" y="5676523"/>
                </a:cubicBezTo>
                <a:cubicBezTo>
                  <a:pt x="982689" y="5721362"/>
                  <a:pt x="979628" y="5718985"/>
                  <a:pt x="1014590" y="5767057"/>
                </a:cubicBezTo>
                <a:cubicBezTo>
                  <a:pt x="1053502" y="5820561"/>
                  <a:pt x="1042393" y="5796393"/>
                  <a:pt x="1068911" y="5839485"/>
                </a:cubicBezTo>
                <a:cubicBezTo>
                  <a:pt x="1087356" y="5869458"/>
                  <a:pt x="1112103" y="5896632"/>
                  <a:pt x="1123232" y="5930020"/>
                </a:cubicBezTo>
                <a:cubicBezTo>
                  <a:pt x="1135917" y="5968076"/>
                  <a:pt x="1130939" y="5959688"/>
                  <a:pt x="1159445" y="6002447"/>
                </a:cubicBezTo>
                <a:cubicBezTo>
                  <a:pt x="1167815" y="6015002"/>
                  <a:pt x="1175936" y="6027991"/>
                  <a:pt x="1186606" y="6038661"/>
                </a:cubicBezTo>
                <a:cubicBezTo>
                  <a:pt x="1197276" y="6049331"/>
                  <a:pt x="1210749" y="6056768"/>
                  <a:pt x="1222820" y="6065822"/>
                </a:cubicBezTo>
                <a:cubicBezTo>
                  <a:pt x="1241773" y="6103727"/>
                  <a:pt x="1243658" y="6113821"/>
                  <a:pt x="1277140" y="6147303"/>
                </a:cubicBezTo>
                <a:cubicBezTo>
                  <a:pt x="1284834" y="6154997"/>
                  <a:pt x="1295247" y="6159374"/>
                  <a:pt x="1304301" y="6165410"/>
                </a:cubicBezTo>
                <a:cubicBezTo>
                  <a:pt x="1337303" y="6214913"/>
                  <a:pt x="1303486" y="6173919"/>
                  <a:pt x="1358622" y="6210677"/>
                </a:cubicBezTo>
                <a:cubicBezTo>
                  <a:pt x="1383732" y="6227417"/>
                  <a:pt x="1404057" y="6251502"/>
                  <a:pt x="1431049" y="6264998"/>
                </a:cubicBezTo>
                <a:cubicBezTo>
                  <a:pt x="1482480" y="6290713"/>
                  <a:pt x="1550538" y="6326921"/>
                  <a:pt x="1603065" y="6337426"/>
                </a:cubicBezTo>
                <a:cubicBezTo>
                  <a:pt x="1618154" y="6340444"/>
                  <a:pt x="1633133" y="6344079"/>
                  <a:pt x="1648333" y="6346479"/>
                </a:cubicBezTo>
                <a:cubicBezTo>
                  <a:pt x="1690489" y="6353135"/>
                  <a:pt x="1775081" y="6364586"/>
                  <a:pt x="1775081" y="6364586"/>
                </a:cubicBezTo>
                <a:cubicBezTo>
                  <a:pt x="1906739" y="6408472"/>
                  <a:pt x="1867327" y="6402912"/>
                  <a:pt x="2110059" y="6364586"/>
                </a:cubicBezTo>
                <a:cubicBezTo>
                  <a:pt x="2130371" y="6361379"/>
                  <a:pt x="2208605" y="6302690"/>
                  <a:pt x="2227754" y="6292158"/>
                </a:cubicBezTo>
                <a:cubicBezTo>
                  <a:pt x="2362681" y="6217948"/>
                  <a:pt x="2329725" y="6252386"/>
                  <a:pt x="2435984" y="6174463"/>
                </a:cubicBezTo>
                <a:cubicBezTo>
                  <a:pt x="2469532" y="6149862"/>
                  <a:pt x="2507287" y="6114785"/>
                  <a:pt x="2535572" y="6083929"/>
                </a:cubicBezTo>
                <a:cubicBezTo>
                  <a:pt x="2554373" y="6063419"/>
                  <a:pt x="2571021" y="6040999"/>
                  <a:pt x="2589893" y="6020554"/>
                </a:cubicBezTo>
                <a:cubicBezTo>
                  <a:pt x="2622973" y="5984718"/>
                  <a:pt x="2662713" y="5953552"/>
                  <a:pt x="2689481" y="5911913"/>
                </a:cubicBezTo>
                <a:cubicBezTo>
                  <a:pt x="2704077" y="5889208"/>
                  <a:pt x="2712303" y="5862921"/>
                  <a:pt x="2725695" y="5839485"/>
                </a:cubicBezTo>
                <a:cubicBezTo>
                  <a:pt x="2736492" y="5820590"/>
                  <a:pt x="2751592" y="5804325"/>
                  <a:pt x="2761909" y="5785164"/>
                </a:cubicBezTo>
                <a:cubicBezTo>
                  <a:pt x="2772805" y="5764928"/>
                  <a:pt x="2779438" y="5742658"/>
                  <a:pt x="2789069" y="5721790"/>
                </a:cubicBezTo>
                <a:cubicBezTo>
                  <a:pt x="2797553" y="5703409"/>
                  <a:pt x="2808963" y="5686364"/>
                  <a:pt x="2816230" y="5667469"/>
                </a:cubicBezTo>
                <a:cubicBezTo>
                  <a:pt x="2824117" y="5646963"/>
                  <a:pt x="2825245" y="5624096"/>
                  <a:pt x="2834336" y="5604095"/>
                </a:cubicBezTo>
                <a:cubicBezTo>
                  <a:pt x="2855565" y="5557390"/>
                  <a:pt x="2887710" y="5515927"/>
                  <a:pt x="2906764" y="5468293"/>
                </a:cubicBezTo>
                <a:cubicBezTo>
                  <a:pt x="2912800" y="5453204"/>
                  <a:pt x="2918146" y="5437821"/>
                  <a:pt x="2924871" y="5423026"/>
                </a:cubicBezTo>
                <a:cubicBezTo>
                  <a:pt x="2933248" y="5404596"/>
                  <a:pt x="2944246" y="5387392"/>
                  <a:pt x="2952032" y="5368705"/>
                </a:cubicBezTo>
                <a:cubicBezTo>
                  <a:pt x="2959373" y="5351087"/>
                  <a:pt x="2963286" y="5332198"/>
                  <a:pt x="2970138" y="5314384"/>
                </a:cubicBezTo>
                <a:cubicBezTo>
                  <a:pt x="2978388" y="5292933"/>
                  <a:pt x="2988763" y="5272349"/>
                  <a:pt x="2997299" y="5251010"/>
                </a:cubicBezTo>
                <a:cubicBezTo>
                  <a:pt x="3000843" y="5242149"/>
                  <a:pt x="3002403" y="5232537"/>
                  <a:pt x="3006352" y="5223849"/>
                </a:cubicBezTo>
                <a:cubicBezTo>
                  <a:pt x="3017521" y="5199276"/>
                  <a:pt x="3030495" y="5175564"/>
                  <a:pt x="3042566" y="5151422"/>
                </a:cubicBezTo>
                <a:cubicBezTo>
                  <a:pt x="3043698" y="5144631"/>
                  <a:pt x="3056782" y="5062535"/>
                  <a:pt x="3060673" y="5051834"/>
                </a:cubicBezTo>
                <a:cubicBezTo>
                  <a:pt x="3067591" y="5032809"/>
                  <a:pt x="3078780" y="5015620"/>
                  <a:pt x="3087834" y="4997513"/>
                </a:cubicBezTo>
                <a:cubicBezTo>
                  <a:pt x="3090852" y="4979406"/>
                  <a:pt x="3091082" y="4960607"/>
                  <a:pt x="3096887" y="4943192"/>
                </a:cubicBezTo>
                <a:cubicBezTo>
                  <a:pt x="3103289" y="4923987"/>
                  <a:pt x="3115670" y="4907301"/>
                  <a:pt x="3124047" y="4888871"/>
                </a:cubicBezTo>
                <a:cubicBezTo>
                  <a:pt x="3188096" y="4747962"/>
                  <a:pt x="3087022" y="4953866"/>
                  <a:pt x="3169315" y="4789283"/>
                </a:cubicBezTo>
                <a:cubicBezTo>
                  <a:pt x="3181243" y="4729642"/>
                  <a:pt x="3186157" y="4707596"/>
                  <a:pt x="3196475" y="4635374"/>
                </a:cubicBezTo>
                <a:cubicBezTo>
                  <a:pt x="3217178" y="4490454"/>
                  <a:pt x="3207565" y="4550724"/>
                  <a:pt x="3223636" y="4454305"/>
                </a:cubicBezTo>
                <a:cubicBezTo>
                  <a:pt x="3220618" y="4164594"/>
                  <a:pt x="3222627" y="3874787"/>
                  <a:pt x="3214582" y="3585172"/>
                </a:cubicBezTo>
                <a:cubicBezTo>
                  <a:pt x="3213563" y="3548473"/>
                  <a:pt x="3201667" y="3512875"/>
                  <a:pt x="3196475" y="3476531"/>
                </a:cubicBezTo>
                <a:cubicBezTo>
                  <a:pt x="3190439" y="3434281"/>
                  <a:pt x="3184699" y="3391988"/>
                  <a:pt x="3178368" y="3349782"/>
                </a:cubicBezTo>
                <a:cubicBezTo>
                  <a:pt x="3166773" y="3272479"/>
                  <a:pt x="3169660" y="3312328"/>
                  <a:pt x="3160261" y="3223034"/>
                </a:cubicBezTo>
                <a:cubicBezTo>
                  <a:pt x="3156772" y="3189884"/>
                  <a:pt x="3156153" y="3156409"/>
                  <a:pt x="3151208" y="3123445"/>
                </a:cubicBezTo>
                <a:cubicBezTo>
                  <a:pt x="3147081" y="3095930"/>
                  <a:pt x="3138229" y="3069310"/>
                  <a:pt x="3133101" y="3041964"/>
                </a:cubicBezTo>
                <a:cubicBezTo>
                  <a:pt x="3128799" y="3019023"/>
                  <a:pt x="3117352" y="2926201"/>
                  <a:pt x="3114994" y="2906162"/>
                </a:cubicBezTo>
                <a:cubicBezTo>
                  <a:pt x="3111801" y="2879022"/>
                  <a:pt x="3110689" y="2851593"/>
                  <a:pt x="3105940" y="2824681"/>
                </a:cubicBezTo>
                <a:cubicBezTo>
                  <a:pt x="3101615" y="2800174"/>
                  <a:pt x="3093869" y="2776396"/>
                  <a:pt x="3087834" y="2752253"/>
                </a:cubicBezTo>
                <a:cubicBezTo>
                  <a:pt x="3084816" y="2725093"/>
                  <a:pt x="3081499" y="2697964"/>
                  <a:pt x="3078780" y="2670772"/>
                </a:cubicBezTo>
                <a:cubicBezTo>
                  <a:pt x="3075463" y="2637605"/>
                  <a:pt x="3073216" y="2604334"/>
                  <a:pt x="3069727" y="2571184"/>
                </a:cubicBezTo>
                <a:cubicBezTo>
                  <a:pt x="3067180" y="2546987"/>
                  <a:pt x="3067930" y="2521979"/>
                  <a:pt x="3060673" y="2498756"/>
                </a:cubicBezTo>
                <a:cubicBezTo>
                  <a:pt x="3052622" y="2472993"/>
                  <a:pt x="3034242" y="2451486"/>
                  <a:pt x="3024459" y="2426329"/>
                </a:cubicBezTo>
                <a:cubicBezTo>
                  <a:pt x="3013039" y="2396964"/>
                  <a:pt x="3008362" y="2365295"/>
                  <a:pt x="2997299" y="2335794"/>
                </a:cubicBezTo>
                <a:cubicBezTo>
                  <a:pt x="2981159" y="2292754"/>
                  <a:pt x="2960279" y="2251631"/>
                  <a:pt x="2942978" y="2209045"/>
                </a:cubicBezTo>
                <a:cubicBezTo>
                  <a:pt x="2921041" y="2155047"/>
                  <a:pt x="2902965" y="2099480"/>
                  <a:pt x="2879604" y="2046083"/>
                </a:cubicBezTo>
                <a:cubicBezTo>
                  <a:pt x="2858479" y="1997798"/>
                  <a:pt x="2839800" y="1948368"/>
                  <a:pt x="2816230" y="1901228"/>
                </a:cubicBezTo>
                <a:cubicBezTo>
                  <a:pt x="2807176" y="1883121"/>
                  <a:pt x="2796177" y="1865862"/>
                  <a:pt x="2789069" y="1846907"/>
                </a:cubicBezTo>
                <a:cubicBezTo>
                  <a:pt x="2778006" y="1817406"/>
                  <a:pt x="2773610" y="1785626"/>
                  <a:pt x="2761909" y="1756372"/>
                </a:cubicBezTo>
                <a:cubicBezTo>
                  <a:pt x="2755374" y="1740034"/>
                  <a:pt x="2743174" y="1726553"/>
                  <a:pt x="2734748" y="1711105"/>
                </a:cubicBezTo>
                <a:cubicBezTo>
                  <a:pt x="2725054" y="1693333"/>
                  <a:pt x="2716071" y="1675165"/>
                  <a:pt x="2707588" y="1656784"/>
                </a:cubicBezTo>
                <a:cubicBezTo>
                  <a:pt x="2635497" y="1500584"/>
                  <a:pt x="2729250" y="1687959"/>
                  <a:pt x="2644214" y="1530036"/>
                </a:cubicBezTo>
                <a:cubicBezTo>
                  <a:pt x="2634616" y="1512212"/>
                  <a:pt x="2627469" y="1493074"/>
                  <a:pt x="2617053" y="1475715"/>
                </a:cubicBezTo>
                <a:cubicBezTo>
                  <a:pt x="2609290" y="1462776"/>
                  <a:pt x="2598263" y="1452056"/>
                  <a:pt x="2589893" y="1439501"/>
                </a:cubicBezTo>
                <a:cubicBezTo>
                  <a:pt x="2456469" y="1239363"/>
                  <a:pt x="2659688" y="1540736"/>
                  <a:pt x="2544626" y="1348966"/>
                </a:cubicBezTo>
                <a:cubicBezTo>
                  <a:pt x="2453635" y="1197314"/>
                  <a:pt x="2565510" y="1420450"/>
                  <a:pt x="2472198" y="1249378"/>
                </a:cubicBezTo>
                <a:cubicBezTo>
                  <a:pt x="2464416" y="1235111"/>
                  <a:pt x="2463298" y="1217503"/>
                  <a:pt x="2454091" y="1204111"/>
                </a:cubicBezTo>
                <a:cubicBezTo>
                  <a:pt x="2387616" y="1107420"/>
                  <a:pt x="2384299" y="1121290"/>
                  <a:pt x="2318289" y="1050202"/>
                </a:cubicBezTo>
                <a:cubicBezTo>
                  <a:pt x="2296460" y="1026694"/>
                  <a:pt x="2277599" y="1000458"/>
                  <a:pt x="2254915" y="977774"/>
                </a:cubicBezTo>
                <a:cubicBezTo>
                  <a:pt x="2235241" y="958100"/>
                  <a:pt x="2211929" y="942385"/>
                  <a:pt x="2191540" y="923453"/>
                </a:cubicBezTo>
                <a:cubicBezTo>
                  <a:pt x="2169648" y="903125"/>
                  <a:pt x="2151494" y="878742"/>
                  <a:pt x="2128166" y="860079"/>
                </a:cubicBezTo>
                <a:cubicBezTo>
                  <a:pt x="2090906" y="830271"/>
                  <a:pt x="2047731" y="808406"/>
                  <a:pt x="2010471" y="778598"/>
                </a:cubicBezTo>
                <a:cubicBezTo>
                  <a:pt x="1995382" y="766527"/>
                  <a:pt x="1981282" y="753103"/>
                  <a:pt x="1965204" y="742384"/>
                </a:cubicBezTo>
                <a:cubicBezTo>
                  <a:pt x="1953975" y="734898"/>
                  <a:pt x="1940708" y="730973"/>
                  <a:pt x="1928990" y="724277"/>
                </a:cubicBezTo>
                <a:cubicBezTo>
                  <a:pt x="1900339" y="707905"/>
                  <a:pt x="1884421" y="690850"/>
                  <a:pt x="1856562" y="669956"/>
                </a:cubicBezTo>
                <a:cubicBezTo>
                  <a:pt x="1837305" y="655513"/>
                  <a:pt x="1775839" y="610219"/>
                  <a:pt x="1747921" y="597529"/>
                </a:cubicBezTo>
                <a:cubicBezTo>
                  <a:pt x="1730545" y="589631"/>
                  <a:pt x="1711707" y="585458"/>
                  <a:pt x="1693600" y="579422"/>
                </a:cubicBezTo>
                <a:cubicBezTo>
                  <a:pt x="1654631" y="566432"/>
                  <a:pt x="1675702" y="572684"/>
                  <a:pt x="1630226" y="561315"/>
                </a:cubicBezTo>
                <a:cubicBezTo>
                  <a:pt x="1554780" y="579422"/>
                  <a:pt x="1474336" y="583122"/>
                  <a:pt x="1403889" y="615636"/>
                </a:cubicBezTo>
                <a:cubicBezTo>
                  <a:pt x="1356592" y="637466"/>
                  <a:pt x="1126279" y="873795"/>
                  <a:pt x="1114178" y="887240"/>
                </a:cubicBezTo>
                <a:cubicBezTo>
                  <a:pt x="968156" y="1049486"/>
                  <a:pt x="1093194" y="901797"/>
                  <a:pt x="960269" y="1086416"/>
                </a:cubicBezTo>
                <a:cubicBezTo>
                  <a:pt x="931348" y="1126584"/>
                  <a:pt x="896773" y="1162653"/>
                  <a:pt x="869735" y="1204111"/>
                </a:cubicBezTo>
                <a:cubicBezTo>
                  <a:pt x="851304" y="1232372"/>
                  <a:pt x="840953" y="1265207"/>
                  <a:pt x="824467" y="1294645"/>
                </a:cubicBezTo>
                <a:cubicBezTo>
                  <a:pt x="798673" y="1340705"/>
                  <a:pt x="767286" y="1383582"/>
                  <a:pt x="742986" y="1430447"/>
                </a:cubicBezTo>
                <a:cubicBezTo>
                  <a:pt x="724927" y="1465275"/>
                  <a:pt x="713740" y="1503278"/>
                  <a:pt x="697719" y="1539089"/>
                </a:cubicBezTo>
                <a:cubicBezTo>
                  <a:pt x="662429" y="1617972"/>
                  <a:pt x="616404" y="1692496"/>
                  <a:pt x="589077" y="1774479"/>
                </a:cubicBezTo>
                <a:cubicBezTo>
                  <a:pt x="561917" y="1855960"/>
                  <a:pt x="521716" y="1934203"/>
                  <a:pt x="507596" y="2018923"/>
                </a:cubicBezTo>
                <a:cubicBezTo>
                  <a:pt x="482579" y="2169025"/>
                  <a:pt x="502668" y="2093298"/>
                  <a:pt x="444222" y="2245259"/>
                </a:cubicBezTo>
                <a:cubicBezTo>
                  <a:pt x="438186" y="2278455"/>
                  <a:pt x="435939" y="2312569"/>
                  <a:pt x="426115" y="2344847"/>
                </a:cubicBezTo>
                <a:cubicBezTo>
                  <a:pt x="414692" y="2382379"/>
                  <a:pt x="390003" y="2415340"/>
                  <a:pt x="380847" y="2453489"/>
                </a:cubicBezTo>
                <a:cubicBezTo>
                  <a:pt x="371664" y="2491750"/>
                  <a:pt x="378010" y="2532331"/>
                  <a:pt x="371794" y="2571184"/>
                </a:cubicBezTo>
                <a:cubicBezTo>
                  <a:pt x="365897" y="2608044"/>
                  <a:pt x="353687" y="2643612"/>
                  <a:pt x="344634" y="2679826"/>
                </a:cubicBezTo>
                <a:cubicBezTo>
                  <a:pt x="338598" y="2746218"/>
                  <a:pt x="341518" y="2814044"/>
                  <a:pt x="326527" y="2879002"/>
                </a:cubicBezTo>
                <a:cubicBezTo>
                  <a:pt x="317473" y="2918234"/>
                  <a:pt x="307262" y="2957216"/>
                  <a:pt x="299366" y="2996697"/>
                </a:cubicBezTo>
                <a:cubicBezTo>
                  <a:pt x="292166" y="3032698"/>
                  <a:pt x="289058" y="3069463"/>
                  <a:pt x="281259" y="3105339"/>
                </a:cubicBezTo>
                <a:cubicBezTo>
                  <a:pt x="273950" y="3138962"/>
                  <a:pt x="263152" y="3171731"/>
                  <a:pt x="254099" y="3204927"/>
                </a:cubicBezTo>
                <a:cubicBezTo>
                  <a:pt x="251081" y="3241141"/>
                  <a:pt x="251546" y="3277815"/>
                  <a:pt x="245045" y="3313568"/>
                </a:cubicBezTo>
                <a:cubicBezTo>
                  <a:pt x="240326" y="3339521"/>
                  <a:pt x="199981" y="3457814"/>
                  <a:pt x="190725" y="3485584"/>
                </a:cubicBezTo>
                <a:cubicBezTo>
                  <a:pt x="158674" y="3774027"/>
                  <a:pt x="175605" y="3587413"/>
                  <a:pt x="199778" y="4209861"/>
                </a:cubicBezTo>
                <a:cubicBezTo>
                  <a:pt x="203533" y="4306547"/>
                  <a:pt x="210824" y="4403071"/>
                  <a:pt x="217885" y="4499572"/>
                </a:cubicBezTo>
                <a:cubicBezTo>
                  <a:pt x="219879" y="4526827"/>
                  <a:pt x="222445" y="4554097"/>
                  <a:pt x="226938" y="4581053"/>
                </a:cubicBezTo>
                <a:cubicBezTo>
                  <a:pt x="231512" y="4608498"/>
                  <a:pt x="239009" y="4635374"/>
                  <a:pt x="245045" y="4662535"/>
                </a:cubicBezTo>
                <a:cubicBezTo>
                  <a:pt x="252580" y="4775548"/>
                  <a:pt x="251099" y="4783398"/>
                  <a:pt x="263152" y="4879818"/>
                </a:cubicBezTo>
                <a:cubicBezTo>
                  <a:pt x="265799" y="4900992"/>
                  <a:pt x="268021" y="4922267"/>
                  <a:pt x="272206" y="4943192"/>
                </a:cubicBezTo>
                <a:cubicBezTo>
                  <a:pt x="277087" y="4967594"/>
                  <a:pt x="283901" y="4991575"/>
                  <a:pt x="290313" y="5015620"/>
                </a:cubicBezTo>
                <a:cubicBezTo>
                  <a:pt x="295974" y="5036848"/>
                  <a:pt x="299766" y="5058800"/>
                  <a:pt x="308420" y="5078994"/>
                </a:cubicBezTo>
                <a:cubicBezTo>
                  <a:pt x="318004" y="5101357"/>
                  <a:pt x="334438" y="5120277"/>
                  <a:pt x="344634" y="5142368"/>
                </a:cubicBezTo>
                <a:cubicBezTo>
                  <a:pt x="444227" y="5358156"/>
                  <a:pt x="267089" y="5020246"/>
                  <a:pt x="398954" y="5251010"/>
                </a:cubicBezTo>
                <a:cubicBezTo>
                  <a:pt x="412346" y="5274446"/>
                  <a:pt x="419479" y="5301474"/>
                  <a:pt x="435168" y="5323438"/>
                </a:cubicBezTo>
                <a:cubicBezTo>
                  <a:pt x="450052" y="5344275"/>
                  <a:pt x="473876" y="5357461"/>
                  <a:pt x="489489" y="5377758"/>
                </a:cubicBezTo>
                <a:cubicBezTo>
                  <a:pt x="504324" y="5397043"/>
                  <a:pt x="511809" y="5421160"/>
                  <a:pt x="525703" y="5441133"/>
                </a:cubicBezTo>
                <a:cubicBezTo>
                  <a:pt x="560170" y="5490680"/>
                  <a:pt x="598844" y="5537176"/>
                  <a:pt x="634344" y="5585988"/>
                </a:cubicBezTo>
                <a:cubicBezTo>
                  <a:pt x="647144" y="5603588"/>
                  <a:pt x="656626" y="5623591"/>
                  <a:pt x="670558" y="5640309"/>
                </a:cubicBezTo>
                <a:cubicBezTo>
                  <a:pt x="700736" y="5676523"/>
                  <a:pt x="740012" y="5706787"/>
                  <a:pt x="761093" y="5748950"/>
                </a:cubicBezTo>
                <a:cubicBezTo>
                  <a:pt x="801880" y="5830525"/>
                  <a:pt x="768885" y="5778850"/>
                  <a:pt x="824467" y="5839485"/>
                </a:cubicBezTo>
                <a:cubicBezTo>
                  <a:pt x="971498" y="5999883"/>
                  <a:pt x="820064" y="5847643"/>
                  <a:pt x="933109" y="5948127"/>
                </a:cubicBezTo>
                <a:cubicBezTo>
                  <a:pt x="945868" y="5959469"/>
                  <a:pt x="955484" y="5974346"/>
                  <a:pt x="969323" y="5984341"/>
                </a:cubicBezTo>
                <a:cubicBezTo>
                  <a:pt x="969526" y="5984488"/>
                  <a:pt x="1102522" y="6071810"/>
                  <a:pt x="1141338" y="6092982"/>
                </a:cubicBezTo>
                <a:cubicBezTo>
                  <a:pt x="1159110" y="6102676"/>
                  <a:pt x="1177887" y="6110449"/>
                  <a:pt x="1195659" y="6120143"/>
                </a:cubicBezTo>
                <a:cubicBezTo>
                  <a:pt x="1211107" y="6128569"/>
                  <a:pt x="1225545" y="6138757"/>
                  <a:pt x="1240927" y="6147303"/>
                </a:cubicBezTo>
                <a:cubicBezTo>
                  <a:pt x="1261865" y="6158935"/>
                  <a:pt x="1300507" y="6176947"/>
                  <a:pt x="1322408" y="6183517"/>
                </a:cubicBezTo>
                <a:cubicBezTo>
                  <a:pt x="1337147" y="6187939"/>
                  <a:pt x="1352586" y="6189552"/>
                  <a:pt x="1367675" y="6192570"/>
                </a:cubicBezTo>
                <a:cubicBezTo>
                  <a:pt x="1379746" y="6201624"/>
                  <a:pt x="1390393" y="6212983"/>
                  <a:pt x="1403889" y="6219731"/>
                </a:cubicBezTo>
                <a:cubicBezTo>
                  <a:pt x="1420960" y="6228267"/>
                  <a:pt x="1440273" y="6231315"/>
                  <a:pt x="1458210" y="6237838"/>
                </a:cubicBezTo>
                <a:cubicBezTo>
                  <a:pt x="1473483" y="6243392"/>
                  <a:pt x="1488941" y="6248676"/>
                  <a:pt x="1503477" y="6255944"/>
                </a:cubicBezTo>
                <a:cubicBezTo>
                  <a:pt x="1565646" y="6287028"/>
                  <a:pt x="1488563" y="6265636"/>
                  <a:pt x="1575905" y="6283105"/>
                </a:cubicBezTo>
                <a:cubicBezTo>
                  <a:pt x="1590994" y="6292158"/>
                  <a:pt x="1604101" y="6305997"/>
                  <a:pt x="1621172" y="6310265"/>
                </a:cubicBezTo>
                <a:cubicBezTo>
                  <a:pt x="1653510" y="6318349"/>
                  <a:pt x="1687434" y="6319999"/>
                  <a:pt x="1720760" y="6319319"/>
                </a:cubicBezTo>
                <a:cubicBezTo>
                  <a:pt x="1835572" y="6316976"/>
                  <a:pt x="1950115" y="6307248"/>
                  <a:pt x="2064792" y="6301212"/>
                </a:cubicBezTo>
                <a:cubicBezTo>
                  <a:pt x="2082899" y="6295176"/>
                  <a:pt x="2101495" y="6290446"/>
                  <a:pt x="2119113" y="6283105"/>
                </a:cubicBezTo>
                <a:cubicBezTo>
                  <a:pt x="2137800" y="6275319"/>
                  <a:pt x="2155004" y="6264321"/>
                  <a:pt x="2173434" y="6255944"/>
                </a:cubicBezTo>
                <a:cubicBezTo>
                  <a:pt x="2188229" y="6249219"/>
                  <a:pt x="2203612" y="6243873"/>
                  <a:pt x="2218701" y="6237838"/>
                </a:cubicBezTo>
                <a:cubicBezTo>
                  <a:pt x="2322562" y="6133974"/>
                  <a:pt x="2135768" y="6315047"/>
                  <a:pt x="2300182" y="6183517"/>
                </a:cubicBezTo>
                <a:cubicBezTo>
                  <a:pt x="2330176" y="6159522"/>
                  <a:pt x="2354503" y="6129196"/>
                  <a:pt x="2381663" y="6102036"/>
                </a:cubicBezTo>
                <a:cubicBezTo>
                  <a:pt x="2399770" y="6083929"/>
                  <a:pt x="2422810" y="6069673"/>
                  <a:pt x="2435984" y="6047715"/>
                </a:cubicBezTo>
                <a:cubicBezTo>
                  <a:pt x="2445037" y="6032626"/>
                  <a:pt x="2453697" y="6017293"/>
                  <a:pt x="2463144" y="6002447"/>
                </a:cubicBezTo>
                <a:cubicBezTo>
                  <a:pt x="2474827" y="5984088"/>
                  <a:pt x="2488393" y="5966924"/>
                  <a:pt x="2499358" y="5948127"/>
                </a:cubicBezTo>
                <a:cubicBezTo>
                  <a:pt x="2509559" y="5930640"/>
                  <a:pt x="2516825" y="5911578"/>
                  <a:pt x="2526519" y="5893806"/>
                </a:cubicBezTo>
                <a:cubicBezTo>
                  <a:pt x="2539114" y="5870715"/>
                  <a:pt x="2575777" y="5812677"/>
                  <a:pt x="2589893" y="5794218"/>
                </a:cubicBezTo>
                <a:cubicBezTo>
                  <a:pt x="2615947" y="5760147"/>
                  <a:pt x="2650094" y="5731870"/>
                  <a:pt x="2671374" y="5694630"/>
                </a:cubicBezTo>
                <a:cubicBezTo>
                  <a:pt x="2683445" y="5673505"/>
                  <a:pt x="2695937" y="5652615"/>
                  <a:pt x="2707588" y="5631255"/>
                </a:cubicBezTo>
                <a:cubicBezTo>
                  <a:pt x="2714051" y="5619407"/>
                  <a:pt x="2718449" y="5606428"/>
                  <a:pt x="2725695" y="5595042"/>
                </a:cubicBezTo>
                <a:cubicBezTo>
                  <a:pt x="2739632" y="5573140"/>
                  <a:pt x="2758082" y="5554207"/>
                  <a:pt x="2770962" y="5531667"/>
                </a:cubicBezTo>
                <a:cubicBezTo>
                  <a:pt x="2794398" y="5490654"/>
                  <a:pt x="2813211" y="5447168"/>
                  <a:pt x="2834336" y="5404919"/>
                </a:cubicBezTo>
                <a:cubicBezTo>
                  <a:pt x="2843390" y="5386812"/>
                  <a:pt x="2853522" y="5369205"/>
                  <a:pt x="2861497" y="5350598"/>
                </a:cubicBezTo>
                <a:cubicBezTo>
                  <a:pt x="2879604" y="5308348"/>
                  <a:pt x="2895261" y="5264962"/>
                  <a:pt x="2915818" y="5223849"/>
                </a:cubicBezTo>
                <a:lnTo>
                  <a:pt x="2952032" y="5151422"/>
                </a:lnTo>
                <a:cubicBezTo>
                  <a:pt x="2955050" y="5130297"/>
                  <a:pt x="2956900" y="5108972"/>
                  <a:pt x="2961085" y="5088047"/>
                </a:cubicBezTo>
                <a:cubicBezTo>
                  <a:pt x="2993641" y="4925264"/>
                  <a:pt x="2965673" y="5114842"/>
                  <a:pt x="2997299" y="4925085"/>
                </a:cubicBezTo>
                <a:cubicBezTo>
                  <a:pt x="3005864" y="4873693"/>
                  <a:pt x="3023903" y="4674368"/>
                  <a:pt x="3024459" y="4671588"/>
                </a:cubicBezTo>
                <a:lnTo>
                  <a:pt x="3042566" y="4581053"/>
                </a:lnTo>
                <a:cubicBezTo>
                  <a:pt x="3048602" y="4481465"/>
                  <a:pt x="3041106" y="4380122"/>
                  <a:pt x="3060673" y="4282289"/>
                </a:cubicBezTo>
                <a:cubicBezTo>
                  <a:pt x="3083660" y="4167352"/>
                  <a:pt x="3071316" y="4221611"/>
                  <a:pt x="3096887" y="4119327"/>
                </a:cubicBezTo>
                <a:cubicBezTo>
                  <a:pt x="3127838" y="3871704"/>
                  <a:pt x="3078297" y="4253735"/>
                  <a:pt x="3124047" y="3956364"/>
                </a:cubicBezTo>
                <a:cubicBezTo>
                  <a:pt x="3131446" y="3908269"/>
                  <a:pt x="3136356" y="3859823"/>
                  <a:pt x="3142154" y="3811509"/>
                </a:cubicBezTo>
                <a:cubicBezTo>
                  <a:pt x="3145364" y="3784763"/>
                  <a:pt x="3158693" y="3663020"/>
                  <a:pt x="3160261" y="3639493"/>
                </a:cubicBezTo>
                <a:cubicBezTo>
                  <a:pt x="3164281" y="3579195"/>
                  <a:pt x="3166297" y="3518780"/>
                  <a:pt x="3169315" y="3458424"/>
                </a:cubicBezTo>
                <a:cubicBezTo>
                  <a:pt x="3163279" y="3008768"/>
                  <a:pt x="3173526" y="2558599"/>
                  <a:pt x="3151208" y="2109457"/>
                </a:cubicBezTo>
                <a:cubicBezTo>
                  <a:pt x="3149199" y="2069019"/>
                  <a:pt x="3115616" y="2036712"/>
                  <a:pt x="3096887" y="2000816"/>
                </a:cubicBezTo>
                <a:cubicBezTo>
                  <a:pt x="3079396" y="1967291"/>
                  <a:pt x="3055488" y="1936765"/>
                  <a:pt x="3042566" y="1901228"/>
                </a:cubicBezTo>
                <a:cubicBezTo>
                  <a:pt x="3025703" y="1854855"/>
                  <a:pt x="2983554" y="1734192"/>
                  <a:pt x="2961085" y="1692998"/>
                </a:cubicBezTo>
                <a:cubicBezTo>
                  <a:pt x="2943446" y="1660659"/>
                  <a:pt x="2916168" y="1634343"/>
                  <a:pt x="2897711" y="1602463"/>
                </a:cubicBezTo>
                <a:cubicBezTo>
                  <a:pt x="2882819" y="1576741"/>
                  <a:pt x="2877644" y="1545936"/>
                  <a:pt x="2861497" y="1520982"/>
                </a:cubicBezTo>
                <a:cubicBezTo>
                  <a:pt x="2844070" y="1494049"/>
                  <a:pt x="2817371" y="1474218"/>
                  <a:pt x="2798123" y="1448554"/>
                </a:cubicBezTo>
                <a:cubicBezTo>
                  <a:pt x="2717863" y="1341542"/>
                  <a:pt x="2786897" y="1410005"/>
                  <a:pt x="2707588" y="1294645"/>
                </a:cubicBezTo>
                <a:cubicBezTo>
                  <a:pt x="2691826" y="1271718"/>
                  <a:pt x="2669720" y="1253708"/>
                  <a:pt x="2653267" y="1231271"/>
                </a:cubicBezTo>
                <a:cubicBezTo>
                  <a:pt x="2636431" y="1208313"/>
                  <a:pt x="2625785" y="1181074"/>
                  <a:pt x="2608000" y="1158843"/>
                </a:cubicBezTo>
                <a:cubicBezTo>
                  <a:pt x="2589337" y="1135515"/>
                  <a:pt x="2564192" y="1118045"/>
                  <a:pt x="2544626" y="1095469"/>
                </a:cubicBezTo>
                <a:cubicBezTo>
                  <a:pt x="2524861" y="1072664"/>
                  <a:pt x="2509625" y="1046225"/>
                  <a:pt x="2490305" y="1023042"/>
                </a:cubicBezTo>
                <a:cubicBezTo>
                  <a:pt x="2469365" y="997914"/>
                  <a:pt x="2395609" y="934610"/>
                  <a:pt x="2381663" y="923453"/>
                </a:cubicBezTo>
                <a:cubicBezTo>
                  <a:pt x="2361392" y="907236"/>
                  <a:pt x="2339889" y="892586"/>
                  <a:pt x="2318289" y="878186"/>
                </a:cubicBezTo>
                <a:cubicBezTo>
                  <a:pt x="2303648" y="868425"/>
                  <a:pt x="2286912" y="861829"/>
                  <a:pt x="2273022" y="851026"/>
                </a:cubicBezTo>
                <a:cubicBezTo>
                  <a:pt x="2205077" y="798180"/>
                  <a:pt x="2270721" y="825693"/>
                  <a:pt x="2182487" y="769544"/>
                </a:cubicBezTo>
                <a:cubicBezTo>
                  <a:pt x="2163267" y="757313"/>
                  <a:pt x="2101233" y="741352"/>
                  <a:pt x="2082899" y="733331"/>
                </a:cubicBezTo>
                <a:cubicBezTo>
                  <a:pt x="2051987" y="719807"/>
                  <a:pt x="2023956" y="699910"/>
                  <a:pt x="1992364" y="688063"/>
                </a:cubicBezTo>
                <a:cubicBezTo>
                  <a:pt x="1965146" y="677857"/>
                  <a:pt x="1897703" y="651547"/>
                  <a:pt x="1865616" y="642796"/>
                </a:cubicBezTo>
                <a:cubicBezTo>
                  <a:pt x="1850770" y="638747"/>
                  <a:pt x="1835437" y="636761"/>
                  <a:pt x="1820348" y="633743"/>
                </a:cubicBezTo>
                <a:cubicBezTo>
                  <a:pt x="1640107" y="561646"/>
                  <a:pt x="1762301" y="596514"/>
                  <a:pt x="1440103" y="606582"/>
                </a:cubicBezTo>
                <a:cubicBezTo>
                  <a:pt x="1414748" y="615034"/>
                  <a:pt x="1365713" y="630197"/>
                  <a:pt x="1340515" y="642796"/>
                </a:cubicBezTo>
                <a:cubicBezTo>
                  <a:pt x="1324776" y="650666"/>
                  <a:pt x="1310093" y="660509"/>
                  <a:pt x="1295247" y="669956"/>
                </a:cubicBezTo>
                <a:cubicBezTo>
                  <a:pt x="1263519" y="690147"/>
                  <a:pt x="1223582" y="716322"/>
                  <a:pt x="1195659" y="742384"/>
                </a:cubicBezTo>
                <a:cubicBezTo>
                  <a:pt x="1164459" y="771504"/>
                  <a:pt x="1128799" y="797408"/>
                  <a:pt x="1105125" y="832919"/>
                </a:cubicBezTo>
                <a:cubicBezTo>
                  <a:pt x="1093054" y="851026"/>
                  <a:pt x="1081968" y="869831"/>
                  <a:pt x="1068911" y="887240"/>
                </a:cubicBezTo>
                <a:cubicBezTo>
                  <a:pt x="1054769" y="906096"/>
                  <a:pt x="1037343" y="922380"/>
                  <a:pt x="1023643" y="941560"/>
                </a:cubicBezTo>
                <a:cubicBezTo>
                  <a:pt x="1007095" y="964727"/>
                  <a:pt x="991936" y="988954"/>
                  <a:pt x="978376" y="1013988"/>
                </a:cubicBezTo>
                <a:cubicBezTo>
                  <a:pt x="952664" y="1061456"/>
                  <a:pt x="937325" y="1114914"/>
                  <a:pt x="905948" y="1158843"/>
                </a:cubicBezTo>
                <a:cubicBezTo>
                  <a:pt x="869464" y="1209921"/>
                  <a:pt x="846661" y="1239096"/>
                  <a:pt x="815414" y="1294645"/>
                </a:cubicBezTo>
                <a:cubicBezTo>
                  <a:pt x="802181" y="1318171"/>
                  <a:pt x="790693" y="1342650"/>
                  <a:pt x="779200" y="1367073"/>
                </a:cubicBezTo>
                <a:cubicBezTo>
                  <a:pt x="755690" y="1417032"/>
                  <a:pt x="733316" y="1468511"/>
                  <a:pt x="715826" y="1520982"/>
                </a:cubicBezTo>
                <a:cubicBezTo>
                  <a:pt x="661568" y="1683755"/>
                  <a:pt x="712674" y="1538854"/>
                  <a:pt x="670558" y="1702051"/>
                </a:cubicBezTo>
                <a:cubicBezTo>
                  <a:pt x="654088" y="1765870"/>
                  <a:pt x="633579" y="1828586"/>
                  <a:pt x="616237" y="1892174"/>
                </a:cubicBezTo>
                <a:cubicBezTo>
                  <a:pt x="607184" y="1925370"/>
                  <a:pt x="597422" y="1958381"/>
                  <a:pt x="589077" y="1991762"/>
                </a:cubicBezTo>
                <a:cubicBezTo>
                  <a:pt x="579312" y="2030823"/>
                  <a:pt x="573191" y="2070805"/>
                  <a:pt x="561917" y="2109457"/>
                </a:cubicBezTo>
                <a:cubicBezTo>
                  <a:pt x="552027" y="2143367"/>
                  <a:pt x="535593" y="2175135"/>
                  <a:pt x="525703" y="2209045"/>
                </a:cubicBezTo>
                <a:cubicBezTo>
                  <a:pt x="514429" y="2247698"/>
                  <a:pt x="509903" y="2288114"/>
                  <a:pt x="498542" y="2326741"/>
                </a:cubicBezTo>
                <a:cubicBezTo>
                  <a:pt x="479693" y="2390829"/>
                  <a:pt x="435168" y="2516863"/>
                  <a:pt x="435168" y="2516863"/>
                </a:cubicBezTo>
                <a:cubicBezTo>
                  <a:pt x="432150" y="2550059"/>
                  <a:pt x="431060" y="2583487"/>
                  <a:pt x="426115" y="2616451"/>
                </a:cubicBezTo>
                <a:cubicBezTo>
                  <a:pt x="421988" y="2643966"/>
                  <a:pt x="413740" y="2670707"/>
                  <a:pt x="408008" y="2697933"/>
                </a:cubicBezTo>
                <a:cubicBezTo>
                  <a:pt x="401668" y="2728049"/>
                  <a:pt x="395174" y="2758146"/>
                  <a:pt x="389901" y="2788467"/>
                </a:cubicBezTo>
                <a:cubicBezTo>
                  <a:pt x="342620" y="3060328"/>
                  <a:pt x="409885" y="2725232"/>
                  <a:pt x="335580" y="3078178"/>
                </a:cubicBezTo>
                <a:cubicBezTo>
                  <a:pt x="324355" y="3196039"/>
                  <a:pt x="306601" y="3349216"/>
                  <a:pt x="308420" y="3467477"/>
                </a:cubicBezTo>
                <a:cubicBezTo>
                  <a:pt x="313436" y="3793489"/>
                  <a:pt x="324718" y="4119382"/>
                  <a:pt x="335580" y="4445251"/>
                </a:cubicBezTo>
                <a:cubicBezTo>
                  <a:pt x="336791" y="4481570"/>
                  <a:pt x="338408" y="4518091"/>
                  <a:pt x="344634" y="4553893"/>
                </a:cubicBezTo>
                <a:cubicBezTo>
                  <a:pt x="350530" y="4587793"/>
                  <a:pt x="364654" y="4619822"/>
                  <a:pt x="371794" y="4653481"/>
                </a:cubicBezTo>
                <a:cubicBezTo>
                  <a:pt x="393690" y="4756705"/>
                  <a:pt x="400692" y="4853742"/>
                  <a:pt x="435168" y="4952245"/>
                </a:cubicBezTo>
                <a:cubicBezTo>
                  <a:pt x="463432" y="5033000"/>
                  <a:pt x="486801" y="5052519"/>
                  <a:pt x="525703" y="5133315"/>
                </a:cubicBezTo>
                <a:cubicBezTo>
                  <a:pt x="548413" y="5180481"/>
                  <a:pt x="586203" y="5287798"/>
                  <a:pt x="625291" y="5341544"/>
                </a:cubicBezTo>
                <a:cubicBezTo>
                  <a:pt x="635332" y="5355350"/>
                  <a:pt x="650163" y="5364999"/>
                  <a:pt x="661505" y="5377758"/>
                </a:cubicBezTo>
                <a:cubicBezTo>
                  <a:pt x="674343" y="5392201"/>
                  <a:pt x="684662" y="5408781"/>
                  <a:pt x="697719" y="5423026"/>
                </a:cubicBezTo>
                <a:cubicBezTo>
                  <a:pt x="717906" y="5445048"/>
                  <a:pt x="732751" y="5476953"/>
                  <a:pt x="761093" y="5486400"/>
                </a:cubicBezTo>
                <a:cubicBezTo>
                  <a:pt x="832108" y="5510072"/>
                  <a:pt x="799047" y="5494687"/>
                  <a:pt x="860681" y="5531667"/>
                </a:cubicBezTo>
                <a:lnTo>
                  <a:pt x="1530637" y="5522614"/>
                </a:lnTo>
                <a:cubicBezTo>
                  <a:pt x="1557957" y="5521956"/>
                  <a:pt x="1584927" y="5516279"/>
                  <a:pt x="1612119" y="5513560"/>
                </a:cubicBezTo>
                <a:lnTo>
                  <a:pt x="1711707" y="5504507"/>
                </a:lnTo>
                <a:cubicBezTo>
                  <a:pt x="1732832" y="5498471"/>
                  <a:pt x="1753445" y="5490218"/>
                  <a:pt x="1775081" y="5486400"/>
                </a:cubicBezTo>
                <a:cubicBezTo>
                  <a:pt x="1804948" y="5481129"/>
                  <a:pt x="1835454" y="5480521"/>
                  <a:pt x="1865616" y="5477346"/>
                </a:cubicBezTo>
                <a:lnTo>
                  <a:pt x="1947097" y="5468293"/>
                </a:lnTo>
                <a:cubicBezTo>
                  <a:pt x="1993477" y="5456699"/>
                  <a:pt x="2081408" y="5434283"/>
                  <a:pt x="2110059" y="5432079"/>
                </a:cubicBezTo>
                <a:lnTo>
                  <a:pt x="2227754" y="5423026"/>
                </a:lnTo>
                <a:cubicBezTo>
                  <a:pt x="2251897" y="5416990"/>
                  <a:pt x="2276254" y="5411756"/>
                  <a:pt x="2300182" y="5404919"/>
                </a:cubicBezTo>
                <a:cubicBezTo>
                  <a:pt x="2318534" y="5399676"/>
                  <a:pt x="2336151" y="5392055"/>
                  <a:pt x="2354503" y="5386812"/>
                </a:cubicBezTo>
                <a:lnTo>
                  <a:pt x="2417877" y="5368705"/>
                </a:lnTo>
                <a:cubicBezTo>
                  <a:pt x="2448973" y="5347974"/>
                  <a:pt x="2459321" y="5339453"/>
                  <a:pt x="2499358" y="5323438"/>
                </a:cubicBezTo>
                <a:cubicBezTo>
                  <a:pt x="2510911" y="5318817"/>
                  <a:pt x="2523501" y="5317402"/>
                  <a:pt x="2535572" y="5314384"/>
                </a:cubicBezTo>
                <a:cubicBezTo>
                  <a:pt x="2544626" y="5308348"/>
                  <a:pt x="2554738" y="5303657"/>
                  <a:pt x="2562733" y="5296277"/>
                </a:cubicBezTo>
                <a:cubicBezTo>
                  <a:pt x="2631257" y="5233025"/>
                  <a:pt x="2654449" y="5217437"/>
                  <a:pt x="2689481" y="5142368"/>
                </a:cubicBezTo>
                <a:cubicBezTo>
                  <a:pt x="2700385" y="5119003"/>
                  <a:pt x="2705110" y="5093003"/>
                  <a:pt x="2716641" y="5069941"/>
                </a:cubicBezTo>
                <a:cubicBezTo>
                  <a:pt x="2726373" y="5050477"/>
                  <a:pt x="2741890" y="5034417"/>
                  <a:pt x="2752855" y="5015620"/>
                </a:cubicBezTo>
                <a:cubicBezTo>
                  <a:pt x="2763056" y="4998133"/>
                  <a:pt x="2770962" y="4979406"/>
                  <a:pt x="2780016" y="4961299"/>
                </a:cubicBezTo>
                <a:cubicBezTo>
                  <a:pt x="2824724" y="4782469"/>
                  <a:pt x="2764856" y="5004254"/>
                  <a:pt x="2834336" y="4807390"/>
                </a:cubicBezTo>
                <a:cubicBezTo>
                  <a:pt x="2842618" y="4783923"/>
                  <a:pt x="2845782" y="4758940"/>
                  <a:pt x="2852443" y="4734962"/>
                </a:cubicBezTo>
                <a:cubicBezTo>
                  <a:pt x="2860876" y="4704605"/>
                  <a:pt x="2870550" y="4674606"/>
                  <a:pt x="2879604" y="4644428"/>
                </a:cubicBezTo>
                <a:cubicBezTo>
                  <a:pt x="2882622" y="4614250"/>
                  <a:pt x="2886570" y="4584150"/>
                  <a:pt x="2888657" y="4553893"/>
                </a:cubicBezTo>
                <a:cubicBezTo>
                  <a:pt x="2892607" y="4496611"/>
                  <a:pt x="2891998" y="4439010"/>
                  <a:pt x="2897711" y="4381877"/>
                </a:cubicBezTo>
                <a:cubicBezTo>
                  <a:pt x="2901068" y="4348304"/>
                  <a:pt x="2910813" y="4315656"/>
                  <a:pt x="2915818" y="4282289"/>
                </a:cubicBezTo>
                <a:cubicBezTo>
                  <a:pt x="2919872" y="4255264"/>
                  <a:pt x="2921137" y="4227879"/>
                  <a:pt x="2924871" y="4200808"/>
                </a:cubicBezTo>
                <a:cubicBezTo>
                  <a:pt x="2933210" y="4140349"/>
                  <a:pt x="2945036" y="4080368"/>
                  <a:pt x="2952032" y="4019739"/>
                </a:cubicBezTo>
                <a:cubicBezTo>
                  <a:pt x="2963150" y="3923385"/>
                  <a:pt x="2979192" y="3730028"/>
                  <a:pt x="2979192" y="3730028"/>
                </a:cubicBezTo>
                <a:cubicBezTo>
                  <a:pt x="2987576" y="3377897"/>
                  <a:pt x="2999190" y="2951115"/>
                  <a:pt x="2997299" y="2616451"/>
                </a:cubicBezTo>
                <a:cubicBezTo>
                  <a:pt x="2995662" y="2326682"/>
                  <a:pt x="2990329" y="2036878"/>
                  <a:pt x="2979192" y="1747319"/>
                </a:cubicBezTo>
                <a:cubicBezTo>
                  <a:pt x="2978541" y="1730406"/>
                  <a:pt x="2936460" y="1589742"/>
                  <a:pt x="2933925" y="1584356"/>
                </a:cubicBezTo>
                <a:cubicBezTo>
                  <a:pt x="2922871" y="1560867"/>
                  <a:pt x="2900665" y="1543998"/>
                  <a:pt x="2888657" y="1520982"/>
                </a:cubicBezTo>
                <a:cubicBezTo>
                  <a:pt x="2864278" y="1474256"/>
                  <a:pt x="2850878" y="1422199"/>
                  <a:pt x="2825283" y="1376127"/>
                </a:cubicBezTo>
                <a:cubicBezTo>
                  <a:pt x="2810194" y="1348966"/>
                  <a:pt x="2794554" y="1322105"/>
                  <a:pt x="2780016" y="1294645"/>
                </a:cubicBezTo>
                <a:cubicBezTo>
                  <a:pt x="2767387" y="1270790"/>
                  <a:pt x="2757035" y="1245744"/>
                  <a:pt x="2743802" y="1222218"/>
                </a:cubicBezTo>
                <a:cubicBezTo>
                  <a:pt x="2729844" y="1197404"/>
                  <a:pt x="2711267" y="1175254"/>
                  <a:pt x="2698535" y="1149790"/>
                </a:cubicBezTo>
                <a:cubicBezTo>
                  <a:pt x="2687004" y="1126728"/>
                  <a:pt x="2685317" y="1099051"/>
                  <a:pt x="2671374" y="1077362"/>
                </a:cubicBezTo>
                <a:cubicBezTo>
                  <a:pt x="2657527" y="1055822"/>
                  <a:pt x="2633594" y="1042590"/>
                  <a:pt x="2617053" y="1023042"/>
                </a:cubicBezTo>
                <a:cubicBezTo>
                  <a:pt x="2542791" y="935278"/>
                  <a:pt x="2602424" y="981252"/>
                  <a:pt x="2517465" y="896293"/>
                </a:cubicBezTo>
                <a:cubicBezTo>
                  <a:pt x="2494781" y="873609"/>
                  <a:pt x="2467721" y="855603"/>
                  <a:pt x="2445037" y="832919"/>
                </a:cubicBezTo>
                <a:cubicBezTo>
                  <a:pt x="2428371" y="816253"/>
                  <a:pt x="2418175" y="793322"/>
                  <a:pt x="2399770" y="778598"/>
                </a:cubicBezTo>
                <a:cubicBezTo>
                  <a:pt x="2357287" y="744612"/>
                  <a:pt x="2306451" y="722050"/>
                  <a:pt x="2263968" y="688063"/>
                </a:cubicBezTo>
                <a:cubicBezTo>
                  <a:pt x="2248879" y="675992"/>
                  <a:pt x="2234649" y="662761"/>
                  <a:pt x="2218701" y="651849"/>
                </a:cubicBezTo>
                <a:cubicBezTo>
                  <a:pt x="2177249" y="623487"/>
                  <a:pt x="2138118" y="590153"/>
                  <a:pt x="2091952" y="570368"/>
                </a:cubicBezTo>
                <a:cubicBezTo>
                  <a:pt x="1907903" y="491491"/>
                  <a:pt x="2198269" y="619004"/>
                  <a:pt x="1919936" y="479834"/>
                </a:cubicBezTo>
                <a:cubicBezTo>
                  <a:pt x="1907865" y="473798"/>
                  <a:pt x="1895109" y="468973"/>
                  <a:pt x="1883723" y="461727"/>
                </a:cubicBezTo>
                <a:cubicBezTo>
                  <a:pt x="1790979" y="402707"/>
                  <a:pt x="1827067" y="403134"/>
                  <a:pt x="1693600" y="353085"/>
                </a:cubicBezTo>
                <a:cubicBezTo>
                  <a:pt x="1669457" y="344032"/>
                  <a:pt x="1644234" y="337456"/>
                  <a:pt x="1621172" y="325925"/>
                </a:cubicBezTo>
                <a:cubicBezTo>
                  <a:pt x="1601708" y="316193"/>
                  <a:pt x="1586853" y="298283"/>
                  <a:pt x="1566851" y="289711"/>
                </a:cubicBezTo>
                <a:cubicBezTo>
                  <a:pt x="1543978" y="279908"/>
                  <a:pt x="1518032" y="279474"/>
                  <a:pt x="1494424" y="271604"/>
                </a:cubicBezTo>
                <a:cubicBezTo>
                  <a:pt x="1352384" y="224257"/>
                  <a:pt x="1558610" y="278598"/>
                  <a:pt x="1421996" y="244443"/>
                </a:cubicBezTo>
                <a:cubicBezTo>
                  <a:pt x="1367675" y="250479"/>
                  <a:pt x="1311665" y="247813"/>
                  <a:pt x="1259034" y="262550"/>
                </a:cubicBezTo>
                <a:cubicBezTo>
                  <a:pt x="1204133" y="277922"/>
                  <a:pt x="1199173" y="309523"/>
                  <a:pt x="1168499" y="344032"/>
                </a:cubicBezTo>
                <a:cubicBezTo>
                  <a:pt x="1154322" y="359981"/>
                  <a:pt x="1138321" y="374210"/>
                  <a:pt x="1123232" y="389299"/>
                </a:cubicBezTo>
                <a:cubicBezTo>
                  <a:pt x="1054691" y="549224"/>
                  <a:pt x="1151325" y="341767"/>
                  <a:pt x="1032697" y="525101"/>
                </a:cubicBezTo>
                <a:cubicBezTo>
                  <a:pt x="1016550" y="550055"/>
                  <a:pt x="1009139" y="579689"/>
                  <a:pt x="996483" y="606582"/>
                </a:cubicBezTo>
                <a:cubicBezTo>
                  <a:pt x="963755" y="676129"/>
                  <a:pt x="948593" y="692423"/>
                  <a:pt x="924055" y="769544"/>
                </a:cubicBezTo>
                <a:cubicBezTo>
                  <a:pt x="912737" y="805115"/>
                  <a:pt x="908136" y="842590"/>
                  <a:pt x="896895" y="878186"/>
                </a:cubicBezTo>
                <a:cubicBezTo>
                  <a:pt x="871892" y="957363"/>
                  <a:pt x="815414" y="1113576"/>
                  <a:pt x="815414" y="1113576"/>
                </a:cubicBezTo>
                <a:cubicBezTo>
                  <a:pt x="733972" y="1642945"/>
                  <a:pt x="827128" y="1125301"/>
                  <a:pt x="733933" y="1484768"/>
                </a:cubicBezTo>
                <a:cubicBezTo>
                  <a:pt x="720977" y="1534741"/>
                  <a:pt x="688813" y="1800506"/>
                  <a:pt x="688665" y="1801640"/>
                </a:cubicBezTo>
                <a:cubicBezTo>
                  <a:pt x="682629" y="1946495"/>
                  <a:pt x="680365" y="2091557"/>
                  <a:pt x="670558" y="2236206"/>
                </a:cubicBezTo>
                <a:cubicBezTo>
                  <a:pt x="668276" y="2269869"/>
                  <a:pt x="657093" y="2302375"/>
                  <a:pt x="652451" y="2335794"/>
                </a:cubicBezTo>
                <a:cubicBezTo>
                  <a:pt x="641998" y="2411058"/>
                  <a:pt x="634344" y="2486685"/>
                  <a:pt x="625291" y="2562131"/>
                </a:cubicBezTo>
                <a:cubicBezTo>
                  <a:pt x="622273" y="2652666"/>
                  <a:pt x="627203" y="2743816"/>
                  <a:pt x="616237" y="2833735"/>
                </a:cubicBezTo>
                <a:cubicBezTo>
                  <a:pt x="611961" y="2868798"/>
                  <a:pt x="588205" y="2898961"/>
                  <a:pt x="580024" y="2933323"/>
                </a:cubicBezTo>
                <a:cubicBezTo>
                  <a:pt x="572999" y="2962827"/>
                  <a:pt x="574978" y="2993795"/>
                  <a:pt x="570970" y="3023857"/>
                </a:cubicBezTo>
                <a:cubicBezTo>
                  <a:pt x="568936" y="3039110"/>
                  <a:pt x="564093" y="3053892"/>
                  <a:pt x="561917" y="3069125"/>
                </a:cubicBezTo>
                <a:cubicBezTo>
                  <a:pt x="552018" y="3138419"/>
                  <a:pt x="543810" y="3207944"/>
                  <a:pt x="534756" y="3277354"/>
                </a:cubicBezTo>
                <a:cubicBezTo>
                  <a:pt x="531738" y="3379960"/>
                  <a:pt x="530261" y="3482623"/>
                  <a:pt x="525703" y="3585172"/>
                </a:cubicBezTo>
                <a:cubicBezTo>
                  <a:pt x="524223" y="3618472"/>
                  <a:pt x="518606" y="3651485"/>
                  <a:pt x="516649" y="3684760"/>
                </a:cubicBezTo>
                <a:cubicBezTo>
                  <a:pt x="512569" y="3754116"/>
                  <a:pt x="510614" y="3823580"/>
                  <a:pt x="507596" y="3892990"/>
                </a:cubicBezTo>
                <a:cubicBezTo>
                  <a:pt x="519667" y="4182701"/>
                  <a:pt x="529886" y="4472495"/>
                  <a:pt x="543810" y="4762123"/>
                </a:cubicBezTo>
                <a:cubicBezTo>
                  <a:pt x="546288" y="4813658"/>
                  <a:pt x="559447" y="4878787"/>
                  <a:pt x="580024" y="4925085"/>
                </a:cubicBezTo>
                <a:cubicBezTo>
                  <a:pt x="591587" y="4951101"/>
                  <a:pt x="610202" y="4973370"/>
                  <a:pt x="625291" y="4997513"/>
                </a:cubicBezTo>
                <a:cubicBezTo>
                  <a:pt x="706558" y="5268405"/>
                  <a:pt x="603171" y="4931157"/>
                  <a:pt x="679612" y="5160475"/>
                </a:cubicBezTo>
                <a:cubicBezTo>
                  <a:pt x="686560" y="5181318"/>
                  <a:pt x="687894" y="5204198"/>
                  <a:pt x="697719" y="5223849"/>
                </a:cubicBezTo>
                <a:cubicBezTo>
                  <a:pt x="709329" y="5247069"/>
                  <a:pt x="727897" y="5266099"/>
                  <a:pt x="742986" y="5287224"/>
                </a:cubicBezTo>
                <a:cubicBezTo>
                  <a:pt x="760508" y="5392361"/>
                  <a:pt x="736057" y="5291474"/>
                  <a:pt x="788253" y="5395865"/>
                </a:cubicBezTo>
                <a:cubicBezTo>
                  <a:pt x="796789" y="5412936"/>
                  <a:pt x="799019" y="5432568"/>
                  <a:pt x="806360" y="5450186"/>
                </a:cubicBezTo>
                <a:cubicBezTo>
                  <a:pt x="814146" y="5468873"/>
                  <a:pt x="824467" y="5486400"/>
                  <a:pt x="833521" y="5504507"/>
                </a:cubicBezTo>
                <a:cubicBezTo>
                  <a:pt x="855110" y="5590869"/>
                  <a:pt x="823344" y="5484532"/>
                  <a:pt x="905948" y="5622202"/>
                </a:cubicBezTo>
                <a:cubicBezTo>
                  <a:pt x="915002" y="5637291"/>
                  <a:pt x="923018" y="5653053"/>
                  <a:pt x="933109" y="5667469"/>
                </a:cubicBezTo>
                <a:cubicBezTo>
                  <a:pt x="955187" y="5699009"/>
                  <a:pt x="1006366" y="5756363"/>
                  <a:pt x="1032697" y="5776111"/>
                </a:cubicBezTo>
                <a:cubicBezTo>
                  <a:pt x="1044768" y="5785164"/>
                  <a:pt x="1055415" y="5796523"/>
                  <a:pt x="1068911" y="5803271"/>
                </a:cubicBezTo>
                <a:cubicBezTo>
                  <a:pt x="1085982" y="5811807"/>
                  <a:pt x="1105856" y="5813480"/>
                  <a:pt x="1123232" y="5821378"/>
                </a:cubicBezTo>
                <a:cubicBezTo>
                  <a:pt x="1139251" y="5828660"/>
                  <a:pt x="1153117" y="5839993"/>
                  <a:pt x="1168499" y="5848539"/>
                </a:cubicBezTo>
                <a:cubicBezTo>
                  <a:pt x="1192702" y="5861985"/>
                  <a:pt x="1233039" y="5881038"/>
                  <a:pt x="1259034" y="5884752"/>
                </a:cubicBezTo>
                <a:cubicBezTo>
                  <a:pt x="1303946" y="5891168"/>
                  <a:pt x="1349569" y="5890788"/>
                  <a:pt x="1394836" y="5893806"/>
                </a:cubicBezTo>
                <a:cubicBezTo>
                  <a:pt x="1406907" y="5896824"/>
                  <a:pt x="1418796" y="5900697"/>
                  <a:pt x="1431049" y="5902859"/>
                </a:cubicBezTo>
                <a:cubicBezTo>
                  <a:pt x="1535031" y="5921209"/>
                  <a:pt x="1542630" y="5920355"/>
                  <a:pt x="1639279" y="5930020"/>
                </a:cubicBezTo>
                <a:cubicBezTo>
                  <a:pt x="1738867" y="5923984"/>
                  <a:pt x="1839432" y="5927084"/>
                  <a:pt x="1938043" y="5911913"/>
                </a:cubicBezTo>
                <a:cubicBezTo>
                  <a:pt x="1998271" y="5902647"/>
                  <a:pt x="1983916" y="5868620"/>
                  <a:pt x="2019525" y="5839485"/>
                </a:cubicBezTo>
                <a:cubicBezTo>
                  <a:pt x="2041559" y="5821457"/>
                  <a:pt x="2069386" y="5811576"/>
                  <a:pt x="2091952" y="5794218"/>
                </a:cubicBezTo>
                <a:cubicBezTo>
                  <a:pt x="2126805" y="5767408"/>
                  <a:pt x="2153471" y="5726548"/>
                  <a:pt x="2182487" y="5694630"/>
                </a:cubicBezTo>
                <a:cubicBezTo>
                  <a:pt x="2367127" y="5491525"/>
                  <a:pt x="2068128" y="5836411"/>
                  <a:pt x="2273022" y="5585988"/>
                </a:cubicBezTo>
                <a:cubicBezTo>
                  <a:pt x="2346174" y="5496581"/>
                  <a:pt x="2271418" y="5619742"/>
                  <a:pt x="2363556" y="5477346"/>
                </a:cubicBezTo>
                <a:cubicBezTo>
                  <a:pt x="2427450" y="5378600"/>
                  <a:pt x="2391063" y="5422333"/>
                  <a:pt x="2435984" y="5332491"/>
                </a:cubicBezTo>
                <a:cubicBezTo>
                  <a:pt x="2449879" y="5304701"/>
                  <a:pt x="2468738" y="5279449"/>
                  <a:pt x="2481251" y="5251010"/>
                </a:cubicBezTo>
                <a:cubicBezTo>
                  <a:pt x="2502020" y="5203808"/>
                  <a:pt x="2512510" y="5152278"/>
                  <a:pt x="2535572" y="5106154"/>
                </a:cubicBezTo>
                <a:cubicBezTo>
                  <a:pt x="2550661" y="5075976"/>
                  <a:pt x="2566473" y="5046149"/>
                  <a:pt x="2580839" y="5015620"/>
                </a:cubicBezTo>
                <a:cubicBezTo>
                  <a:pt x="2634779" y="4900997"/>
                  <a:pt x="2581423" y="5005107"/>
                  <a:pt x="2635160" y="4870764"/>
                </a:cubicBezTo>
                <a:cubicBezTo>
                  <a:pt x="2642679" y="4851968"/>
                  <a:pt x="2655054" y="4835338"/>
                  <a:pt x="2662321" y="4816443"/>
                </a:cubicBezTo>
                <a:cubicBezTo>
                  <a:pt x="2670208" y="4795937"/>
                  <a:pt x="2672714" y="4773640"/>
                  <a:pt x="2680428" y="4753069"/>
                </a:cubicBezTo>
                <a:cubicBezTo>
                  <a:pt x="2709539" y="4675440"/>
                  <a:pt x="2705525" y="4686410"/>
                  <a:pt x="2743802" y="4635374"/>
                </a:cubicBezTo>
                <a:cubicBezTo>
                  <a:pt x="2777941" y="4498817"/>
                  <a:pt x="2748834" y="4628988"/>
                  <a:pt x="2770962" y="4481465"/>
                </a:cubicBezTo>
                <a:cubicBezTo>
                  <a:pt x="2775967" y="4448098"/>
                  <a:pt x="2784884" y="4415357"/>
                  <a:pt x="2789069" y="4381877"/>
                </a:cubicBezTo>
                <a:cubicBezTo>
                  <a:pt x="2796965" y="4318708"/>
                  <a:pt x="2801234" y="4255137"/>
                  <a:pt x="2807176" y="4191754"/>
                </a:cubicBezTo>
                <a:cubicBezTo>
                  <a:pt x="2810287" y="4158567"/>
                  <a:pt x="2804526" y="4123377"/>
                  <a:pt x="2816230" y="4092166"/>
                </a:cubicBezTo>
                <a:lnTo>
                  <a:pt x="2843390" y="4019739"/>
                </a:lnTo>
                <a:cubicBezTo>
                  <a:pt x="2906725" y="3671392"/>
                  <a:pt x="2829270" y="4128665"/>
                  <a:pt x="2870550" y="3241141"/>
                </a:cubicBezTo>
                <a:cubicBezTo>
                  <a:pt x="2872149" y="3206769"/>
                  <a:pt x="2888657" y="3174748"/>
                  <a:pt x="2897711" y="3141552"/>
                </a:cubicBezTo>
                <a:cubicBezTo>
                  <a:pt x="2898162" y="3132078"/>
                  <a:pt x="2905252" y="2913725"/>
                  <a:pt x="2915818" y="2860895"/>
                </a:cubicBezTo>
                <a:cubicBezTo>
                  <a:pt x="2921997" y="2830000"/>
                  <a:pt x="2933925" y="2800538"/>
                  <a:pt x="2942978" y="2770360"/>
                </a:cubicBezTo>
                <a:cubicBezTo>
                  <a:pt x="2973459" y="2496049"/>
                  <a:pt x="2957088" y="2678139"/>
                  <a:pt x="2933925" y="2091350"/>
                </a:cubicBezTo>
                <a:cubicBezTo>
                  <a:pt x="2933580" y="2082606"/>
                  <a:pt x="2919704" y="1945874"/>
                  <a:pt x="2915818" y="1928388"/>
                </a:cubicBezTo>
                <a:cubicBezTo>
                  <a:pt x="2908983" y="1897631"/>
                  <a:pt x="2896050" y="1868481"/>
                  <a:pt x="2888657" y="1837853"/>
                </a:cubicBezTo>
                <a:cubicBezTo>
                  <a:pt x="2874908" y="1780894"/>
                  <a:pt x="2866654" y="1722684"/>
                  <a:pt x="2852443" y="1665838"/>
                </a:cubicBezTo>
                <a:cubicBezTo>
                  <a:pt x="2818339" y="1529421"/>
                  <a:pt x="2837087" y="1592609"/>
                  <a:pt x="2798123" y="1475715"/>
                </a:cubicBezTo>
                <a:cubicBezTo>
                  <a:pt x="2792087" y="1436483"/>
                  <a:pt x="2791969" y="1395871"/>
                  <a:pt x="2780016" y="1358020"/>
                </a:cubicBezTo>
                <a:cubicBezTo>
                  <a:pt x="2773463" y="1337268"/>
                  <a:pt x="2754371" y="1322722"/>
                  <a:pt x="2743802" y="1303699"/>
                </a:cubicBezTo>
                <a:cubicBezTo>
                  <a:pt x="2739167" y="1295357"/>
                  <a:pt x="2739016" y="1285075"/>
                  <a:pt x="2734748" y="1276539"/>
                </a:cubicBezTo>
                <a:cubicBezTo>
                  <a:pt x="2720853" y="1248749"/>
                  <a:pt x="2706230" y="1221227"/>
                  <a:pt x="2689481" y="1195057"/>
                </a:cubicBezTo>
                <a:cubicBezTo>
                  <a:pt x="2591347" y="1041722"/>
                  <a:pt x="2613566" y="1084784"/>
                  <a:pt x="2526519" y="968721"/>
                </a:cubicBezTo>
                <a:cubicBezTo>
                  <a:pt x="2510943" y="947953"/>
                  <a:pt x="2498346" y="924883"/>
                  <a:pt x="2481251" y="905346"/>
                </a:cubicBezTo>
                <a:cubicBezTo>
                  <a:pt x="2288442" y="684994"/>
                  <a:pt x="2530420" y="958299"/>
                  <a:pt x="2363556" y="778598"/>
                </a:cubicBezTo>
                <a:cubicBezTo>
                  <a:pt x="2341727" y="755090"/>
                  <a:pt x="2322277" y="729428"/>
                  <a:pt x="2300182" y="706170"/>
                </a:cubicBezTo>
                <a:cubicBezTo>
                  <a:pt x="2264908" y="669040"/>
                  <a:pt x="2234620" y="625224"/>
                  <a:pt x="2191540" y="597529"/>
                </a:cubicBezTo>
                <a:cubicBezTo>
                  <a:pt x="2149291" y="570368"/>
                  <a:pt x="2107861" y="541888"/>
                  <a:pt x="2064792" y="516047"/>
                </a:cubicBezTo>
                <a:cubicBezTo>
                  <a:pt x="2049703" y="506994"/>
                  <a:pt x="2034371" y="498334"/>
                  <a:pt x="2019525" y="488887"/>
                </a:cubicBezTo>
                <a:cubicBezTo>
                  <a:pt x="2001165" y="477204"/>
                  <a:pt x="1984002" y="463638"/>
                  <a:pt x="1965204" y="452673"/>
                </a:cubicBezTo>
                <a:cubicBezTo>
                  <a:pt x="1899936" y="414600"/>
                  <a:pt x="1926798" y="435958"/>
                  <a:pt x="1865616" y="407406"/>
                </a:cubicBezTo>
                <a:cubicBezTo>
                  <a:pt x="1835041" y="393138"/>
                  <a:pt x="1807090" y="372809"/>
                  <a:pt x="1775081" y="362139"/>
                </a:cubicBezTo>
                <a:lnTo>
                  <a:pt x="1612119" y="307818"/>
                </a:lnTo>
                <a:cubicBezTo>
                  <a:pt x="1594012" y="301782"/>
                  <a:pt x="1576625" y="292849"/>
                  <a:pt x="1557798" y="289711"/>
                </a:cubicBezTo>
                <a:cubicBezTo>
                  <a:pt x="1539691" y="286693"/>
                  <a:pt x="1521364" y="284785"/>
                  <a:pt x="1503477" y="280657"/>
                </a:cubicBezTo>
                <a:cubicBezTo>
                  <a:pt x="1482070" y="275717"/>
                  <a:pt x="1461101" y="269011"/>
                  <a:pt x="1440103" y="262550"/>
                </a:cubicBezTo>
                <a:cubicBezTo>
                  <a:pt x="1421861" y="256937"/>
                  <a:pt x="1404380" y="248735"/>
                  <a:pt x="1385782" y="244443"/>
                </a:cubicBezTo>
                <a:cubicBezTo>
                  <a:pt x="1349989" y="236183"/>
                  <a:pt x="1249033" y="228720"/>
                  <a:pt x="1222820" y="226337"/>
                </a:cubicBezTo>
                <a:cubicBezTo>
                  <a:pt x="1147374" y="235390"/>
                  <a:pt x="1070482" y="236231"/>
                  <a:pt x="996483" y="253497"/>
                </a:cubicBezTo>
                <a:cubicBezTo>
                  <a:pt x="982035" y="256868"/>
                  <a:pt x="912445" y="327038"/>
                  <a:pt x="905948" y="334978"/>
                </a:cubicBezTo>
                <a:cubicBezTo>
                  <a:pt x="743151" y="533951"/>
                  <a:pt x="836923" y="430496"/>
                  <a:pt x="706772" y="606582"/>
                </a:cubicBezTo>
                <a:cubicBezTo>
                  <a:pt x="611269" y="735792"/>
                  <a:pt x="508852" y="818792"/>
                  <a:pt x="444222" y="986828"/>
                </a:cubicBezTo>
                <a:cubicBezTo>
                  <a:pt x="429133" y="1026060"/>
                  <a:pt x="415512" y="1065888"/>
                  <a:pt x="398954" y="1104523"/>
                </a:cubicBezTo>
                <a:cubicBezTo>
                  <a:pt x="362195" y="1190295"/>
                  <a:pt x="298981" y="1305541"/>
                  <a:pt x="272206" y="1394234"/>
                </a:cubicBezTo>
                <a:cubicBezTo>
                  <a:pt x="210585" y="1598353"/>
                  <a:pt x="197423" y="1684434"/>
                  <a:pt x="163564" y="1865014"/>
                </a:cubicBezTo>
                <a:cubicBezTo>
                  <a:pt x="160546" y="1919335"/>
                  <a:pt x="161259" y="1973992"/>
                  <a:pt x="154511" y="2027976"/>
                </a:cubicBezTo>
                <a:cubicBezTo>
                  <a:pt x="149152" y="2070851"/>
                  <a:pt x="134230" y="2112067"/>
                  <a:pt x="127350" y="2154725"/>
                </a:cubicBezTo>
                <a:cubicBezTo>
                  <a:pt x="119124" y="2205723"/>
                  <a:pt x="115279" y="2257331"/>
                  <a:pt x="109243" y="2308634"/>
                </a:cubicBezTo>
                <a:cubicBezTo>
                  <a:pt x="103546" y="2405487"/>
                  <a:pt x="89204" y="2658152"/>
                  <a:pt x="82083" y="2725093"/>
                </a:cubicBezTo>
                <a:cubicBezTo>
                  <a:pt x="69909" y="2839527"/>
                  <a:pt x="44902" y="2930645"/>
                  <a:pt x="18709" y="3041964"/>
                </a:cubicBezTo>
                <a:cubicBezTo>
                  <a:pt x="9799" y="3175602"/>
                  <a:pt x="-2923" y="3342335"/>
                  <a:pt x="602" y="3467477"/>
                </a:cubicBezTo>
                <a:cubicBezTo>
                  <a:pt x="3926" y="3585473"/>
                  <a:pt x="18709" y="3702867"/>
                  <a:pt x="27762" y="3820562"/>
                </a:cubicBezTo>
                <a:cubicBezTo>
                  <a:pt x="30780" y="4086130"/>
                  <a:pt x="21220" y="4352140"/>
                  <a:pt x="36816" y="4617267"/>
                </a:cubicBezTo>
                <a:cubicBezTo>
                  <a:pt x="39450" y="4662053"/>
                  <a:pt x="69521" y="4700947"/>
                  <a:pt x="82083" y="4744016"/>
                </a:cubicBezTo>
                <a:cubicBezTo>
                  <a:pt x="90700" y="4773561"/>
                  <a:pt x="90023" y="4805502"/>
                  <a:pt x="100190" y="4834550"/>
                </a:cubicBezTo>
                <a:cubicBezTo>
                  <a:pt x="140105" y="4948594"/>
                  <a:pt x="145892" y="4905863"/>
                  <a:pt x="208832" y="5006566"/>
                </a:cubicBezTo>
                <a:cubicBezTo>
                  <a:pt x="221013" y="5026056"/>
                  <a:pt x="225361" y="5049564"/>
                  <a:pt x="235992" y="5069941"/>
                </a:cubicBezTo>
                <a:cubicBezTo>
                  <a:pt x="317121" y="5225440"/>
                  <a:pt x="295465" y="5175099"/>
                  <a:pt x="362740" y="5287224"/>
                </a:cubicBezTo>
                <a:cubicBezTo>
                  <a:pt x="375258" y="5308087"/>
                  <a:pt x="384566" y="5330978"/>
                  <a:pt x="398954" y="5350598"/>
                </a:cubicBezTo>
                <a:lnTo>
                  <a:pt x="498542" y="5486400"/>
                </a:lnTo>
                <a:cubicBezTo>
                  <a:pt x="507493" y="5498548"/>
                  <a:pt x="513632" y="5513561"/>
                  <a:pt x="525703" y="5522614"/>
                </a:cubicBezTo>
                <a:cubicBezTo>
                  <a:pt x="660524" y="5623728"/>
                  <a:pt x="446008" y="5458130"/>
                  <a:pt x="598131" y="5595042"/>
                </a:cubicBezTo>
                <a:cubicBezTo>
                  <a:pt x="614306" y="5609600"/>
                  <a:pt x="635274" y="5617895"/>
                  <a:pt x="652451" y="5631255"/>
                </a:cubicBezTo>
                <a:cubicBezTo>
                  <a:pt x="661079" y="5637966"/>
                  <a:pt x="731057" y="5695574"/>
                  <a:pt x="761093" y="5712737"/>
                </a:cubicBezTo>
                <a:cubicBezTo>
                  <a:pt x="772811" y="5719433"/>
                  <a:pt x="786078" y="5723357"/>
                  <a:pt x="797307" y="5730843"/>
                </a:cubicBezTo>
                <a:cubicBezTo>
                  <a:pt x="813385" y="5741562"/>
                  <a:pt x="826188" y="5756816"/>
                  <a:pt x="842574" y="5767057"/>
                </a:cubicBezTo>
                <a:cubicBezTo>
                  <a:pt x="850667" y="5772115"/>
                  <a:pt x="861014" y="5772235"/>
                  <a:pt x="869735" y="5776111"/>
                </a:cubicBezTo>
                <a:cubicBezTo>
                  <a:pt x="888234" y="5784333"/>
                  <a:pt x="907211" y="5792042"/>
                  <a:pt x="924055" y="5803271"/>
                </a:cubicBezTo>
                <a:cubicBezTo>
                  <a:pt x="1013819" y="5863114"/>
                  <a:pt x="939842" y="5840833"/>
                  <a:pt x="1023643" y="5857592"/>
                </a:cubicBezTo>
                <a:cubicBezTo>
                  <a:pt x="1156366" y="5923952"/>
                  <a:pt x="1007897" y="5851599"/>
                  <a:pt x="1123232" y="5902859"/>
                </a:cubicBezTo>
                <a:cubicBezTo>
                  <a:pt x="1135565" y="5908340"/>
                  <a:pt x="1147112" y="5915485"/>
                  <a:pt x="1159445" y="5920966"/>
                </a:cubicBezTo>
                <a:cubicBezTo>
                  <a:pt x="1174296" y="5927566"/>
                  <a:pt x="1189440" y="5933519"/>
                  <a:pt x="1204713" y="5939073"/>
                </a:cubicBezTo>
                <a:cubicBezTo>
                  <a:pt x="1222650" y="5945596"/>
                  <a:pt x="1259034" y="5957180"/>
                  <a:pt x="1259034" y="5957180"/>
                </a:cubicBezTo>
                <a:cubicBezTo>
                  <a:pt x="1332330" y="6006045"/>
                  <a:pt x="1234719" y="5945368"/>
                  <a:pt x="1322408" y="5984341"/>
                </a:cubicBezTo>
                <a:cubicBezTo>
                  <a:pt x="1338488" y="5991488"/>
                  <a:pt x="1351337" y="6004966"/>
                  <a:pt x="1367675" y="6011501"/>
                </a:cubicBezTo>
                <a:cubicBezTo>
                  <a:pt x="1381962" y="6017216"/>
                  <a:pt x="1397948" y="6017094"/>
                  <a:pt x="1412942" y="6020554"/>
                </a:cubicBezTo>
                <a:cubicBezTo>
                  <a:pt x="1454518" y="6030148"/>
                  <a:pt x="1489276" y="6041352"/>
                  <a:pt x="1530637" y="6047715"/>
                </a:cubicBezTo>
                <a:cubicBezTo>
                  <a:pt x="1554685" y="6051415"/>
                  <a:pt x="1578922" y="6053750"/>
                  <a:pt x="1603065" y="6056768"/>
                </a:cubicBezTo>
                <a:lnTo>
                  <a:pt x="1974257" y="6047715"/>
                </a:lnTo>
                <a:cubicBezTo>
                  <a:pt x="2002516" y="6044255"/>
                  <a:pt x="2022996" y="6018239"/>
                  <a:pt x="2046685" y="6002447"/>
                </a:cubicBezTo>
                <a:cubicBezTo>
                  <a:pt x="2055738" y="5996412"/>
                  <a:pt x="2065140" y="5990869"/>
                  <a:pt x="2073845" y="5984341"/>
                </a:cubicBezTo>
                <a:cubicBezTo>
                  <a:pt x="2089304" y="5972747"/>
                  <a:pt x="2101829" y="5956769"/>
                  <a:pt x="2119113" y="5948127"/>
                </a:cubicBezTo>
                <a:cubicBezTo>
                  <a:pt x="2132876" y="5941245"/>
                  <a:pt x="2149291" y="5942091"/>
                  <a:pt x="2164380" y="5939073"/>
                </a:cubicBezTo>
                <a:cubicBezTo>
                  <a:pt x="2226653" y="5876800"/>
                  <a:pt x="2147203" y="5950524"/>
                  <a:pt x="2245861" y="5884752"/>
                </a:cubicBezTo>
                <a:cubicBezTo>
                  <a:pt x="2324711" y="5832185"/>
                  <a:pt x="2363637" y="5794056"/>
                  <a:pt x="2408824" y="5703683"/>
                </a:cubicBezTo>
                <a:cubicBezTo>
                  <a:pt x="2427002" y="5667328"/>
                  <a:pt x="2430585" y="5662667"/>
                  <a:pt x="2445037" y="5622202"/>
                </a:cubicBezTo>
                <a:cubicBezTo>
                  <a:pt x="2454666" y="5595240"/>
                  <a:pt x="2461565" y="5567303"/>
                  <a:pt x="2472198" y="5540721"/>
                </a:cubicBezTo>
                <a:cubicBezTo>
                  <a:pt x="2523883" y="5411509"/>
                  <a:pt x="2475209" y="5566692"/>
                  <a:pt x="2526519" y="5423026"/>
                </a:cubicBezTo>
                <a:cubicBezTo>
                  <a:pt x="2534253" y="5401371"/>
                  <a:pt x="2551244" y="5328308"/>
                  <a:pt x="2562733" y="5305331"/>
                </a:cubicBezTo>
                <a:cubicBezTo>
                  <a:pt x="2619746" y="5191305"/>
                  <a:pt x="2583606" y="5316708"/>
                  <a:pt x="2626107" y="5178582"/>
                </a:cubicBezTo>
                <a:cubicBezTo>
                  <a:pt x="2640841" y="5130698"/>
                  <a:pt x="2630909" y="5123160"/>
                  <a:pt x="2644214" y="5069941"/>
                </a:cubicBezTo>
                <a:cubicBezTo>
                  <a:pt x="2651158" y="5042166"/>
                  <a:pt x="2663997" y="5016122"/>
                  <a:pt x="2671374" y="4988459"/>
                </a:cubicBezTo>
                <a:cubicBezTo>
                  <a:pt x="2679861" y="4956634"/>
                  <a:pt x="2684205" y="4890728"/>
                  <a:pt x="2689481" y="4861711"/>
                </a:cubicBezTo>
                <a:cubicBezTo>
                  <a:pt x="2693896" y="4837426"/>
                  <a:pt x="2717686" y="4796247"/>
                  <a:pt x="2725695" y="4780230"/>
                </a:cubicBezTo>
                <a:cubicBezTo>
                  <a:pt x="2728713" y="4762123"/>
                  <a:pt x="2731957" y="4744052"/>
                  <a:pt x="2734748" y="4725909"/>
                </a:cubicBezTo>
                <a:cubicBezTo>
                  <a:pt x="2737993" y="4704818"/>
                  <a:pt x="2739617" y="4683460"/>
                  <a:pt x="2743802" y="4662535"/>
                </a:cubicBezTo>
                <a:cubicBezTo>
                  <a:pt x="2748683" y="4638133"/>
                  <a:pt x="2755873" y="4614250"/>
                  <a:pt x="2761909" y="4590107"/>
                </a:cubicBezTo>
                <a:cubicBezTo>
                  <a:pt x="2764927" y="4559929"/>
                  <a:pt x="2767418" y="4529693"/>
                  <a:pt x="2770962" y="4499572"/>
                </a:cubicBezTo>
                <a:cubicBezTo>
                  <a:pt x="2773455" y="4478379"/>
                  <a:pt x="2779552" y="4457532"/>
                  <a:pt x="2780016" y="4436198"/>
                </a:cubicBezTo>
                <a:cubicBezTo>
                  <a:pt x="2785592" y="4179726"/>
                  <a:pt x="2780886" y="3923055"/>
                  <a:pt x="2789069" y="3666653"/>
                </a:cubicBezTo>
                <a:cubicBezTo>
                  <a:pt x="2789956" y="3638844"/>
                  <a:pt x="2802048" y="3612518"/>
                  <a:pt x="2807176" y="3585172"/>
                </a:cubicBezTo>
                <a:cubicBezTo>
                  <a:pt x="2811109" y="3564198"/>
                  <a:pt x="2813410" y="3542950"/>
                  <a:pt x="2816230" y="3521798"/>
                </a:cubicBezTo>
                <a:cubicBezTo>
                  <a:pt x="2820761" y="3487815"/>
                  <a:pt x="2828130" y="3421166"/>
                  <a:pt x="2834336" y="3385996"/>
                </a:cubicBezTo>
                <a:cubicBezTo>
                  <a:pt x="2839684" y="3355688"/>
                  <a:pt x="2847094" y="3325769"/>
                  <a:pt x="2852443" y="3295461"/>
                </a:cubicBezTo>
                <a:cubicBezTo>
                  <a:pt x="2892661" y="3067561"/>
                  <a:pt x="2818643" y="3446356"/>
                  <a:pt x="2879604" y="3141552"/>
                </a:cubicBezTo>
                <a:cubicBezTo>
                  <a:pt x="2906046" y="2877118"/>
                  <a:pt x="2865405" y="3205448"/>
                  <a:pt x="2915818" y="2978590"/>
                </a:cubicBezTo>
                <a:cubicBezTo>
                  <a:pt x="2922397" y="2948983"/>
                  <a:pt x="2921696" y="2918217"/>
                  <a:pt x="2924871" y="2888055"/>
                </a:cubicBezTo>
                <a:cubicBezTo>
                  <a:pt x="2927732" y="2860878"/>
                  <a:pt x="2930060" y="2833627"/>
                  <a:pt x="2933925" y="2806574"/>
                </a:cubicBezTo>
                <a:cubicBezTo>
                  <a:pt x="2947533" y="2711319"/>
                  <a:pt x="2950944" y="2702828"/>
                  <a:pt x="2970138" y="2616451"/>
                </a:cubicBezTo>
                <a:cubicBezTo>
                  <a:pt x="2992402" y="2371566"/>
                  <a:pt x="2960144" y="2676413"/>
                  <a:pt x="3006352" y="2399168"/>
                </a:cubicBezTo>
                <a:cubicBezTo>
                  <a:pt x="3011832" y="2366289"/>
                  <a:pt x="3012089" y="2332747"/>
                  <a:pt x="3015406" y="2299580"/>
                </a:cubicBezTo>
                <a:cubicBezTo>
                  <a:pt x="3018125" y="2272388"/>
                  <a:pt x="3020767" y="2245176"/>
                  <a:pt x="3024459" y="2218099"/>
                </a:cubicBezTo>
                <a:cubicBezTo>
                  <a:pt x="3039107" y="2110681"/>
                  <a:pt x="3041092" y="2107774"/>
                  <a:pt x="3060673" y="2009869"/>
                </a:cubicBezTo>
                <a:cubicBezTo>
                  <a:pt x="3063691" y="1662820"/>
                  <a:pt x="3064548" y="1315745"/>
                  <a:pt x="3069727" y="968721"/>
                </a:cubicBezTo>
                <a:cubicBezTo>
                  <a:pt x="3070584" y="911309"/>
                  <a:pt x="3070660" y="853546"/>
                  <a:pt x="3078780" y="796705"/>
                </a:cubicBezTo>
                <a:cubicBezTo>
                  <a:pt x="3082829" y="768363"/>
                  <a:pt x="3098996" y="742999"/>
                  <a:pt x="3105940" y="715224"/>
                </a:cubicBezTo>
                <a:cubicBezTo>
                  <a:pt x="3108839" y="703628"/>
                  <a:pt x="3117555" y="664832"/>
                  <a:pt x="3124047" y="651849"/>
                </a:cubicBezTo>
                <a:cubicBezTo>
                  <a:pt x="3131917" y="636110"/>
                  <a:pt x="3142154" y="621671"/>
                  <a:pt x="3151208" y="606582"/>
                </a:cubicBezTo>
                <a:cubicBezTo>
                  <a:pt x="3157244" y="585457"/>
                  <a:pt x="3159490" y="562859"/>
                  <a:pt x="3169315" y="543208"/>
                </a:cubicBezTo>
                <a:cubicBezTo>
                  <a:pt x="3175041" y="531756"/>
                  <a:pt x="3188143" y="525768"/>
                  <a:pt x="3196475" y="516047"/>
                </a:cubicBezTo>
                <a:cubicBezTo>
                  <a:pt x="3206295" y="504591"/>
                  <a:pt x="3212966" y="490503"/>
                  <a:pt x="3223636" y="479834"/>
                </a:cubicBezTo>
                <a:cubicBezTo>
                  <a:pt x="3260540" y="442930"/>
                  <a:pt x="3258382" y="447127"/>
                  <a:pt x="3296063" y="434566"/>
                </a:cubicBezTo>
                <a:cubicBezTo>
                  <a:pt x="3316497" y="419241"/>
                  <a:pt x="3337378" y="402534"/>
                  <a:pt x="3359437" y="389299"/>
                </a:cubicBezTo>
                <a:cubicBezTo>
                  <a:pt x="3395387" y="367729"/>
                  <a:pt x="3428306" y="339184"/>
                  <a:pt x="3468079" y="325925"/>
                </a:cubicBezTo>
                <a:cubicBezTo>
                  <a:pt x="3477132" y="322907"/>
                  <a:pt x="3486518" y="320747"/>
                  <a:pt x="3495239" y="316871"/>
                </a:cubicBezTo>
                <a:cubicBezTo>
                  <a:pt x="3513738" y="308649"/>
                  <a:pt x="3529999" y="294927"/>
                  <a:pt x="3549560" y="289711"/>
                </a:cubicBezTo>
                <a:cubicBezTo>
                  <a:pt x="3575965" y="282670"/>
                  <a:pt x="3603925" y="284047"/>
                  <a:pt x="3631041" y="280657"/>
                </a:cubicBezTo>
                <a:cubicBezTo>
                  <a:pt x="3652216" y="278010"/>
                  <a:pt x="3673291" y="274622"/>
                  <a:pt x="3694416" y="271604"/>
                </a:cubicBezTo>
                <a:cubicBezTo>
                  <a:pt x="3712523" y="265568"/>
                  <a:pt x="3729658" y="254042"/>
                  <a:pt x="3748736" y="253497"/>
                </a:cubicBezTo>
                <a:cubicBezTo>
                  <a:pt x="3961483" y="247418"/>
                  <a:pt x="3935177" y="243521"/>
                  <a:pt x="4047501" y="271604"/>
                </a:cubicBezTo>
                <a:cubicBezTo>
                  <a:pt x="4059572" y="283675"/>
                  <a:pt x="4071131" y="296282"/>
                  <a:pt x="4083715" y="307818"/>
                </a:cubicBezTo>
                <a:cubicBezTo>
                  <a:pt x="4107363" y="329495"/>
                  <a:pt x="4133458" y="348508"/>
                  <a:pt x="4156142" y="371192"/>
                </a:cubicBezTo>
                <a:cubicBezTo>
                  <a:pt x="4166812" y="381862"/>
                  <a:pt x="4173036" y="396349"/>
                  <a:pt x="4183303" y="407406"/>
                </a:cubicBezTo>
                <a:cubicBezTo>
                  <a:pt x="4277208" y="508535"/>
                  <a:pt x="4269390" y="483452"/>
                  <a:pt x="4355319" y="588475"/>
                </a:cubicBezTo>
                <a:cubicBezTo>
                  <a:pt x="4383984" y="623510"/>
                  <a:pt x="4405245" y="664660"/>
                  <a:pt x="4436800" y="697117"/>
                </a:cubicBezTo>
                <a:cubicBezTo>
                  <a:pt x="4511235" y="773679"/>
                  <a:pt x="4592281" y="843571"/>
                  <a:pt x="4672190" y="914400"/>
                </a:cubicBezTo>
                <a:cubicBezTo>
                  <a:pt x="4725105" y="961302"/>
                  <a:pt x="4788003" y="997506"/>
                  <a:pt x="4835152" y="1050202"/>
                </a:cubicBezTo>
                <a:lnTo>
                  <a:pt x="4989061" y="1222218"/>
                </a:lnTo>
                <a:cubicBezTo>
                  <a:pt x="5001132" y="1252396"/>
                  <a:pt x="5010739" y="1283681"/>
                  <a:pt x="5025275" y="1312752"/>
                </a:cubicBezTo>
                <a:cubicBezTo>
                  <a:pt x="5070179" y="1402561"/>
                  <a:pt x="5087734" y="1420174"/>
                  <a:pt x="5142970" y="1493822"/>
                </a:cubicBezTo>
                <a:cubicBezTo>
                  <a:pt x="5152024" y="1530036"/>
                  <a:pt x="5157868" y="1567207"/>
                  <a:pt x="5170131" y="1602463"/>
                </a:cubicBezTo>
                <a:cubicBezTo>
                  <a:pt x="5280363" y="1919378"/>
                  <a:pt x="5157937" y="1491355"/>
                  <a:pt x="5242558" y="1801640"/>
                </a:cubicBezTo>
                <a:cubicBezTo>
                  <a:pt x="5249190" y="1874588"/>
                  <a:pt x="5252461" y="1937960"/>
                  <a:pt x="5269719" y="2009869"/>
                </a:cubicBezTo>
                <a:cubicBezTo>
                  <a:pt x="5279298" y="2049782"/>
                  <a:pt x="5293862" y="2088332"/>
                  <a:pt x="5305933" y="2127564"/>
                </a:cubicBezTo>
                <a:cubicBezTo>
                  <a:pt x="5316033" y="2274024"/>
                  <a:pt x="5318248" y="2387312"/>
                  <a:pt x="5342146" y="2525917"/>
                </a:cubicBezTo>
                <a:cubicBezTo>
                  <a:pt x="5349488" y="2568497"/>
                  <a:pt x="5360253" y="2610416"/>
                  <a:pt x="5369307" y="2652665"/>
                </a:cubicBezTo>
                <a:cubicBezTo>
                  <a:pt x="5372325" y="2697932"/>
                  <a:pt x="5371944" y="2743555"/>
                  <a:pt x="5378360" y="2788467"/>
                </a:cubicBezTo>
                <a:cubicBezTo>
                  <a:pt x="5384054" y="2828325"/>
                  <a:pt x="5397870" y="2866633"/>
                  <a:pt x="5405521" y="2906162"/>
                </a:cubicBezTo>
                <a:cubicBezTo>
                  <a:pt x="5415986" y="2960229"/>
                  <a:pt x="5424216" y="3014709"/>
                  <a:pt x="5432681" y="3069125"/>
                </a:cubicBezTo>
                <a:cubicBezTo>
                  <a:pt x="5445342" y="3150516"/>
                  <a:pt x="5468895" y="3313568"/>
                  <a:pt x="5468895" y="3313568"/>
                </a:cubicBezTo>
                <a:cubicBezTo>
                  <a:pt x="5471913" y="3355818"/>
                  <a:pt x="5471507" y="3398452"/>
                  <a:pt x="5477948" y="3440317"/>
                </a:cubicBezTo>
                <a:cubicBezTo>
                  <a:pt x="5527860" y="3764741"/>
                  <a:pt x="5488291" y="3313499"/>
                  <a:pt x="5514162" y="3675707"/>
                </a:cubicBezTo>
                <a:cubicBezTo>
                  <a:pt x="5511144" y="3880919"/>
                  <a:pt x="5510303" y="4086175"/>
                  <a:pt x="5505109" y="4291343"/>
                </a:cubicBezTo>
                <a:cubicBezTo>
                  <a:pt x="5504265" y="4324665"/>
                  <a:pt x="5503136" y="4358359"/>
                  <a:pt x="5496055" y="4390931"/>
                </a:cubicBezTo>
                <a:cubicBezTo>
                  <a:pt x="5487946" y="4428232"/>
                  <a:pt x="5470955" y="4463053"/>
                  <a:pt x="5459841" y="4499572"/>
                </a:cubicBezTo>
                <a:cubicBezTo>
                  <a:pt x="5449823" y="4532490"/>
                  <a:pt x="5442699" y="4566242"/>
                  <a:pt x="5432681" y="4599160"/>
                </a:cubicBezTo>
                <a:cubicBezTo>
                  <a:pt x="5421567" y="4635679"/>
                  <a:pt x="5406511" y="4670974"/>
                  <a:pt x="5396467" y="4707802"/>
                </a:cubicBezTo>
                <a:cubicBezTo>
                  <a:pt x="5388369" y="4737494"/>
                  <a:pt x="5384898" y="4768263"/>
                  <a:pt x="5378360" y="4798337"/>
                </a:cubicBezTo>
                <a:cubicBezTo>
                  <a:pt x="5369807" y="4837681"/>
                  <a:pt x="5359412" y="4876616"/>
                  <a:pt x="5351200" y="4916032"/>
                </a:cubicBezTo>
                <a:cubicBezTo>
                  <a:pt x="5308906" y="5119043"/>
                  <a:pt x="5355832" y="4924665"/>
                  <a:pt x="5314986" y="5088047"/>
                </a:cubicBezTo>
                <a:cubicBezTo>
                  <a:pt x="5314782" y="5089882"/>
                  <a:pt x="5301048" y="5221230"/>
                  <a:pt x="5296879" y="5232903"/>
                </a:cubicBezTo>
                <a:cubicBezTo>
                  <a:pt x="5288696" y="5255816"/>
                  <a:pt x="5271546" y="5274515"/>
                  <a:pt x="5260665" y="5296277"/>
                </a:cubicBezTo>
                <a:cubicBezTo>
                  <a:pt x="5250387" y="5316834"/>
                  <a:pt x="5242041" y="5338312"/>
                  <a:pt x="5233505" y="5359651"/>
                </a:cubicBezTo>
                <a:cubicBezTo>
                  <a:pt x="5217894" y="5398678"/>
                  <a:pt x="5198431" y="5436567"/>
                  <a:pt x="5188237" y="5477346"/>
                </a:cubicBezTo>
                <a:cubicBezTo>
                  <a:pt x="5182202" y="5501489"/>
                  <a:pt x="5178000" y="5526165"/>
                  <a:pt x="5170131" y="5549774"/>
                </a:cubicBezTo>
                <a:cubicBezTo>
                  <a:pt x="5130509" y="5668642"/>
                  <a:pt x="5159028" y="5563335"/>
                  <a:pt x="5115810" y="5658416"/>
                </a:cubicBezTo>
                <a:cubicBezTo>
                  <a:pt x="5107912" y="5675792"/>
                  <a:pt x="5106239" y="5695666"/>
                  <a:pt x="5097703" y="5712737"/>
                </a:cubicBezTo>
                <a:cubicBezTo>
                  <a:pt x="5085161" y="5737821"/>
                  <a:pt x="5044545" y="5790302"/>
                  <a:pt x="5025275" y="5812325"/>
                </a:cubicBezTo>
                <a:cubicBezTo>
                  <a:pt x="5016844" y="5821961"/>
                  <a:pt x="5006312" y="5829649"/>
                  <a:pt x="4998115" y="5839485"/>
                </a:cubicBezTo>
                <a:cubicBezTo>
                  <a:pt x="4974759" y="5867512"/>
                  <a:pt x="4985521" y="5870467"/>
                  <a:pt x="4952847" y="5893806"/>
                </a:cubicBezTo>
                <a:cubicBezTo>
                  <a:pt x="4927354" y="5912016"/>
                  <a:pt x="4909583" y="5913676"/>
                  <a:pt x="4880420" y="5920966"/>
                </a:cubicBezTo>
                <a:cubicBezTo>
                  <a:pt x="4865311" y="5919959"/>
                  <a:pt x="4579712" y="5909869"/>
                  <a:pt x="4500174" y="5884752"/>
                </a:cubicBezTo>
                <a:cubicBezTo>
                  <a:pt x="4476973" y="5877426"/>
                  <a:pt x="4459713" y="5856722"/>
                  <a:pt x="4436800" y="5848539"/>
                </a:cubicBezTo>
                <a:cubicBezTo>
                  <a:pt x="4374729" y="5826371"/>
                  <a:pt x="4309974" y="5812595"/>
                  <a:pt x="4246677" y="5794218"/>
                </a:cubicBezTo>
                <a:lnTo>
                  <a:pt x="4156142" y="5767057"/>
                </a:lnTo>
                <a:cubicBezTo>
                  <a:pt x="4123058" y="5757604"/>
                  <a:pt x="4056554" y="5739897"/>
                  <a:pt x="4056554" y="5739897"/>
                </a:cubicBezTo>
                <a:cubicBezTo>
                  <a:pt x="4032412" y="5721790"/>
                  <a:pt x="4009718" y="5701570"/>
                  <a:pt x="3984127" y="5685576"/>
                </a:cubicBezTo>
                <a:cubicBezTo>
                  <a:pt x="3961238" y="5671270"/>
                  <a:pt x="3934845" y="5663249"/>
                  <a:pt x="3911699" y="5649362"/>
                </a:cubicBezTo>
                <a:cubicBezTo>
                  <a:pt x="3838980" y="5605731"/>
                  <a:pt x="3765784" y="5562370"/>
                  <a:pt x="3703469" y="5504507"/>
                </a:cubicBezTo>
                <a:cubicBezTo>
                  <a:pt x="3678449" y="5481274"/>
                  <a:pt x="3653524" y="5457774"/>
                  <a:pt x="3631041" y="5432079"/>
                </a:cubicBezTo>
                <a:cubicBezTo>
                  <a:pt x="3590073" y="5385258"/>
                  <a:pt x="3513346" y="5287224"/>
                  <a:pt x="3513346" y="5287224"/>
                </a:cubicBezTo>
                <a:cubicBezTo>
                  <a:pt x="3424238" y="5019898"/>
                  <a:pt x="3563386" y="5417705"/>
                  <a:pt x="3431865" y="5115208"/>
                </a:cubicBezTo>
                <a:cubicBezTo>
                  <a:pt x="3415499" y="5077565"/>
                  <a:pt x="3411438" y="5035402"/>
                  <a:pt x="3395651" y="4997513"/>
                </a:cubicBezTo>
                <a:cubicBezTo>
                  <a:pt x="3381108" y="4962609"/>
                  <a:pt x="3355874" y="4932829"/>
                  <a:pt x="3341331" y="4897925"/>
                </a:cubicBezTo>
                <a:cubicBezTo>
                  <a:pt x="3325544" y="4860036"/>
                  <a:pt x="3319144" y="4818806"/>
                  <a:pt x="3305117" y="4780230"/>
                </a:cubicBezTo>
                <a:cubicBezTo>
                  <a:pt x="3294960" y="4752297"/>
                  <a:pt x="3279178" y="4726638"/>
                  <a:pt x="3268903" y="4698748"/>
                </a:cubicBezTo>
                <a:cubicBezTo>
                  <a:pt x="3242169" y="4626184"/>
                  <a:pt x="3236169" y="4575129"/>
                  <a:pt x="3214582" y="4499572"/>
                </a:cubicBezTo>
                <a:cubicBezTo>
                  <a:pt x="3165601" y="4328135"/>
                  <a:pt x="3208699" y="4511616"/>
                  <a:pt x="3160261" y="4327556"/>
                </a:cubicBezTo>
                <a:cubicBezTo>
                  <a:pt x="3127770" y="4204093"/>
                  <a:pt x="3153567" y="4289625"/>
                  <a:pt x="3133101" y="4173647"/>
                </a:cubicBezTo>
                <a:cubicBezTo>
                  <a:pt x="3128266" y="4146247"/>
                  <a:pt x="3119390" y="4119639"/>
                  <a:pt x="3114994" y="4092166"/>
                </a:cubicBezTo>
                <a:cubicBezTo>
                  <a:pt x="3107306" y="4044116"/>
                  <a:pt x="3102260" y="3995674"/>
                  <a:pt x="3096887" y="3947311"/>
                </a:cubicBezTo>
                <a:cubicBezTo>
                  <a:pt x="3093869" y="3920151"/>
                  <a:pt x="3092947" y="3892675"/>
                  <a:pt x="3087834" y="3865830"/>
                </a:cubicBezTo>
                <a:cubicBezTo>
                  <a:pt x="3080849" y="3829161"/>
                  <a:pt x="3069727" y="3793402"/>
                  <a:pt x="3060673" y="3757188"/>
                </a:cubicBezTo>
                <a:cubicBezTo>
                  <a:pt x="3057655" y="3727010"/>
                  <a:pt x="3054969" y="3696796"/>
                  <a:pt x="3051620" y="3666653"/>
                </a:cubicBezTo>
                <a:cubicBezTo>
                  <a:pt x="3048933" y="3642472"/>
                  <a:pt x="3044363" y="3618490"/>
                  <a:pt x="3042566" y="3594226"/>
                </a:cubicBezTo>
                <a:cubicBezTo>
                  <a:pt x="3038324" y="3536965"/>
                  <a:pt x="3037095" y="3479516"/>
                  <a:pt x="3033513" y="3422210"/>
                </a:cubicBezTo>
                <a:cubicBezTo>
                  <a:pt x="3028041" y="3334656"/>
                  <a:pt x="3020994" y="3247206"/>
                  <a:pt x="3015406" y="3159659"/>
                </a:cubicBezTo>
                <a:cubicBezTo>
                  <a:pt x="3002715" y="2960835"/>
                  <a:pt x="3012855" y="3053942"/>
                  <a:pt x="2997299" y="2906162"/>
                </a:cubicBezTo>
                <a:cubicBezTo>
                  <a:pt x="2994438" y="2878985"/>
                  <a:pt x="2994173" y="2851358"/>
                  <a:pt x="2988245" y="2824681"/>
                </a:cubicBezTo>
                <a:cubicBezTo>
                  <a:pt x="2982034" y="2796733"/>
                  <a:pt x="2970138" y="2770360"/>
                  <a:pt x="2961085" y="2743200"/>
                </a:cubicBezTo>
                <a:cubicBezTo>
                  <a:pt x="2960573" y="2738083"/>
                  <a:pt x="2945235" y="2581342"/>
                  <a:pt x="2942978" y="2571184"/>
                </a:cubicBezTo>
                <a:cubicBezTo>
                  <a:pt x="2936767" y="2543236"/>
                  <a:pt x="2924871" y="2516863"/>
                  <a:pt x="2915818" y="2489703"/>
                </a:cubicBezTo>
                <a:cubicBezTo>
                  <a:pt x="2912800" y="2465560"/>
                  <a:pt x="2909356" y="2441467"/>
                  <a:pt x="2906764" y="2417275"/>
                </a:cubicBezTo>
                <a:cubicBezTo>
                  <a:pt x="2900302" y="2356963"/>
                  <a:pt x="2903369" y="2295052"/>
                  <a:pt x="2888657" y="2236206"/>
                </a:cubicBezTo>
                <a:lnTo>
                  <a:pt x="2870550" y="2163778"/>
                </a:lnTo>
                <a:cubicBezTo>
                  <a:pt x="2867532" y="2133600"/>
                  <a:pt x="2864728" y="2103399"/>
                  <a:pt x="2861497" y="2073243"/>
                </a:cubicBezTo>
                <a:cubicBezTo>
                  <a:pt x="2855675" y="2018899"/>
                  <a:pt x="2843390" y="1910281"/>
                  <a:pt x="2843390" y="1910281"/>
                </a:cubicBezTo>
                <a:cubicBezTo>
                  <a:pt x="2849426" y="1596428"/>
                  <a:pt x="2847621" y="1282326"/>
                  <a:pt x="2861497" y="968721"/>
                </a:cubicBezTo>
                <a:cubicBezTo>
                  <a:pt x="2862763" y="940120"/>
                  <a:pt x="2878960" y="914177"/>
                  <a:pt x="2888657" y="887240"/>
                </a:cubicBezTo>
                <a:cubicBezTo>
                  <a:pt x="2910523" y="826502"/>
                  <a:pt x="2973734" y="647536"/>
                  <a:pt x="3015406" y="597529"/>
                </a:cubicBezTo>
                <a:lnTo>
                  <a:pt x="3060673" y="543208"/>
                </a:lnTo>
                <a:cubicBezTo>
                  <a:pt x="3091460" y="466240"/>
                  <a:pt x="3067289" y="509432"/>
                  <a:pt x="3151208" y="425513"/>
                </a:cubicBezTo>
                <a:cubicBezTo>
                  <a:pt x="3179286" y="397435"/>
                  <a:pt x="3190387" y="382920"/>
                  <a:pt x="3223636" y="362139"/>
                </a:cubicBezTo>
                <a:cubicBezTo>
                  <a:pt x="3235080" y="354986"/>
                  <a:pt x="3247778" y="350068"/>
                  <a:pt x="3259849" y="344032"/>
                </a:cubicBezTo>
                <a:cubicBezTo>
                  <a:pt x="3265885" y="334978"/>
                  <a:pt x="3269694" y="323952"/>
                  <a:pt x="3277956" y="316871"/>
                </a:cubicBezTo>
                <a:cubicBezTo>
                  <a:pt x="3291317" y="305419"/>
                  <a:pt x="3307485" y="297581"/>
                  <a:pt x="3323224" y="289711"/>
                </a:cubicBezTo>
                <a:cubicBezTo>
                  <a:pt x="3426459" y="238093"/>
                  <a:pt x="3346260" y="283884"/>
                  <a:pt x="3440919" y="244443"/>
                </a:cubicBezTo>
                <a:cubicBezTo>
                  <a:pt x="3459606" y="236657"/>
                  <a:pt x="3476552" y="225069"/>
                  <a:pt x="3495239" y="217283"/>
                </a:cubicBezTo>
                <a:cubicBezTo>
                  <a:pt x="3512857" y="209942"/>
                  <a:pt x="3531170" y="204284"/>
                  <a:pt x="3549560" y="199176"/>
                </a:cubicBezTo>
                <a:cubicBezTo>
                  <a:pt x="3602460" y="184482"/>
                  <a:pt x="3657551" y="169834"/>
                  <a:pt x="3712523" y="162962"/>
                </a:cubicBezTo>
                <a:cubicBezTo>
                  <a:pt x="3742617" y="159200"/>
                  <a:pt x="3772879" y="156927"/>
                  <a:pt x="3803057" y="153909"/>
                </a:cubicBezTo>
                <a:cubicBezTo>
                  <a:pt x="3869449" y="165980"/>
                  <a:pt x="3940209" y="163541"/>
                  <a:pt x="4002234" y="190123"/>
                </a:cubicBezTo>
                <a:cubicBezTo>
                  <a:pt x="4286040" y="311754"/>
                  <a:pt x="4172997" y="302352"/>
                  <a:pt x="4337212" y="425513"/>
                </a:cubicBezTo>
                <a:cubicBezTo>
                  <a:pt x="4377393" y="455649"/>
                  <a:pt x="4425189" y="475065"/>
                  <a:pt x="4463960" y="506994"/>
                </a:cubicBezTo>
                <a:cubicBezTo>
                  <a:pt x="4528224" y="559917"/>
                  <a:pt x="4585174" y="621149"/>
                  <a:pt x="4645030" y="679010"/>
                </a:cubicBezTo>
                <a:cubicBezTo>
                  <a:pt x="4675715" y="708672"/>
                  <a:pt x="4709362" y="735856"/>
                  <a:pt x="4735564" y="769544"/>
                </a:cubicBezTo>
                <a:cubicBezTo>
                  <a:pt x="4844954" y="910191"/>
                  <a:pt x="4787681" y="826511"/>
                  <a:pt x="4907580" y="1059255"/>
                </a:cubicBezTo>
                <a:cubicBezTo>
                  <a:pt x="4923032" y="1089249"/>
                  <a:pt x="4939870" y="1118645"/>
                  <a:pt x="4952847" y="1149790"/>
                </a:cubicBezTo>
                <a:cubicBezTo>
                  <a:pt x="4967936" y="1186004"/>
                  <a:pt x="4984340" y="1221698"/>
                  <a:pt x="4998115" y="1258432"/>
                </a:cubicBezTo>
                <a:cubicBezTo>
                  <a:pt x="5019245" y="1314777"/>
                  <a:pt x="5057201" y="1438550"/>
                  <a:pt x="5070542" y="1493822"/>
                </a:cubicBezTo>
                <a:cubicBezTo>
                  <a:pt x="5081374" y="1538697"/>
                  <a:pt x="5088649" y="1584357"/>
                  <a:pt x="5097703" y="1629624"/>
                </a:cubicBezTo>
                <a:cubicBezTo>
                  <a:pt x="5127721" y="2079924"/>
                  <a:pt x="5076384" y="1430871"/>
                  <a:pt x="5142970" y="1910281"/>
                </a:cubicBezTo>
                <a:cubicBezTo>
                  <a:pt x="5151284" y="1970138"/>
                  <a:pt x="5145858" y="2031234"/>
                  <a:pt x="5152024" y="2091350"/>
                </a:cubicBezTo>
                <a:cubicBezTo>
                  <a:pt x="5157947" y="2149096"/>
                  <a:pt x="5170573" y="2205959"/>
                  <a:pt x="5179184" y="2263366"/>
                </a:cubicBezTo>
                <a:cubicBezTo>
                  <a:pt x="5188680" y="2326675"/>
                  <a:pt x="5195820" y="2390342"/>
                  <a:pt x="5206344" y="2453489"/>
                </a:cubicBezTo>
                <a:cubicBezTo>
                  <a:pt x="5216950" y="2517125"/>
                  <a:pt x="5232121" y="2579948"/>
                  <a:pt x="5242558" y="2643612"/>
                </a:cubicBezTo>
                <a:cubicBezTo>
                  <a:pt x="5262305" y="2764067"/>
                  <a:pt x="5285827" y="2884188"/>
                  <a:pt x="5296879" y="3005750"/>
                </a:cubicBezTo>
                <a:cubicBezTo>
                  <a:pt x="5299897" y="3038946"/>
                  <a:pt x="5301799" y="3072263"/>
                  <a:pt x="5305933" y="3105339"/>
                </a:cubicBezTo>
                <a:cubicBezTo>
                  <a:pt x="5310856" y="3144726"/>
                  <a:pt x="5318616" y="3183713"/>
                  <a:pt x="5324039" y="3223034"/>
                </a:cubicBezTo>
                <a:cubicBezTo>
                  <a:pt x="5330688" y="3271238"/>
                  <a:pt x="5336772" y="3319526"/>
                  <a:pt x="5342146" y="3367889"/>
                </a:cubicBezTo>
                <a:cubicBezTo>
                  <a:pt x="5345827" y="3401018"/>
                  <a:pt x="5345489" y="3434637"/>
                  <a:pt x="5351200" y="3467477"/>
                </a:cubicBezTo>
                <a:cubicBezTo>
                  <a:pt x="5357596" y="3504253"/>
                  <a:pt x="5369307" y="3539905"/>
                  <a:pt x="5378360" y="3576119"/>
                </a:cubicBezTo>
                <a:cubicBezTo>
                  <a:pt x="5369307" y="3778313"/>
                  <a:pt x="5364147" y="3980719"/>
                  <a:pt x="5351200" y="4182701"/>
                </a:cubicBezTo>
                <a:cubicBezTo>
                  <a:pt x="5349042" y="4216372"/>
                  <a:pt x="5338640" y="4249008"/>
                  <a:pt x="5333093" y="4282289"/>
                </a:cubicBezTo>
                <a:cubicBezTo>
                  <a:pt x="5324818" y="4331940"/>
                  <a:pt x="5309368" y="4447116"/>
                  <a:pt x="5296879" y="4499572"/>
                </a:cubicBezTo>
                <a:cubicBezTo>
                  <a:pt x="5277783" y="4579775"/>
                  <a:pt x="5260067" y="4610011"/>
                  <a:pt x="5233505" y="4689695"/>
                </a:cubicBezTo>
                <a:cubicBezTo>
                  <a:pt x="5226557" y="4710538"/>
                  <a:pt x="5220164" y="4731622"/>
                  <a:pt x="5215398" y="4753069"/>
                </a:cubicBezTo>
                <a:cubicBezTo>
                  <a:pt x="5208079" y="4786006"/>
                  <a:pt x="5208437" y="4820811"/>
                  <a:pt x="5197291" y="4852657"/>
                </a:cubicBezTo>
                <a:cubicBezTo>
                  <a:pt x="5187027" y="4881983"/>
                  <a:pt x="5165919" y="4906349"/>
                  <a:pt x="5152024" y="4934139"/>
                </a:cubicBezTo>
                <a:cubicBezTo>
                  <a:pt x="5079796" y="5078595"/>
                  <a:pt x="5148404" y="4953599"/>
                  <a:pt x="5088649" y="5088047"/>
                </a:cubicBezTo>
                <a:cubicBezTo>
                  <a:pt x="5018563" y="5245740"/>
                  <a:pt x="5071829" y="5119747"/>
                  <a:pt x="5007168" y="5232903"/>
                </a:cubicBezTo>
                <a:cubicBezTo>
                  <a:pt x="4993776" y="5256339"/>
                  <a:pt x="4984346" y="5281895"/>
                  <a:pt x="4970954" y="5305331"/>
                </a:cubicBezTo>
                <a:cubicBezTo>
                  <a:pt x="4960157" y="5324225"/>
                  <a:pt x="4946088" y="5341082"/>
                  <a:pt x="4934740" y="5359651"/>
                </a:cubicBezTo>
                <a:cubicBezTo>
                  <a:pt x="4912878" y="5395425"/>
                  <a:pt x="4895734" y="5434177"/>
                  <a:pt x="4871366" y="5468293"/>
                </a:cubicBezTo>
                <a:cubicBezTo>
                  <a:pt x="4856277" y="5489418"/>
                  <a:pt x="4839179" y="5509243"/>
                  <a:pt x="4826099" y="5531667"/>
                </a:cubicBezTo>
                <a:cubicBezTo>
                  <a:pt x="4742451" y="5675065"/>
                  <a:pt x="4887536" y="5463576"/>
                  <a:pt x="4780832" y="5631255"/>
                </a:cubicBezTo>
                <a:cubicBezTo>
                  <a:pt x="4751897" y="5676724"/>
                  <a:pt x="4742430" y="5674458"/>
                  <a:pt x="4708404" y="5712737"/>
                </a:cubicBezTo>
                <a:cubicBezTo>
                  <a:pt x="4672645" y="5752966"/>
                  <a:pt x="4670630" y="5768305"/>
                  <a:pt x="4626923" y="5803271"/>
                </a:cubicBezTo>
                <a:cubicBezTo>
                  <a:pt x="4613182" y="5814264"/>
                  <a:pt x="4596501" y="5820985"/>
                  <a:pt x="4581655" y="5830432"/>
                </a:cubicBezTo>
                <a:cubicBezTo>
                  <a:pt x="4551442" y="5849658"/>
                  <a:pt x="4524884" y="5872091"/>
                  <a:pt x="4491121" y="5884752"/>
                </a:cubicBezTo>
                <a:cubicBezTo>
                  <a:pt x="4479470" y="5889121"/>
                  <a:pt x="4466558" y="5889437"/>
                  <a:pt x="4454907" y="5893806"/>
                </a:cubicBezTo>
                <a:cubicBezTo>
                  <a:pt x="4442270" y="5898545"/>
                  <a:pt x="4431330" y="5907174"/>
                  <a:pt x="4418693" y="5911913"/>
                </a:cubicBezTo>
                <a:cubicBezTo>
                  <a:pt x="4382951" y="5925316"/>
                  <a:pt x="4344194" y="5931056"/>
                  <a:pt x="4310051" y="5948127"/>
                </a:cubicBezTo>
                <a:cubicBezTo>
                  <a:pt x="4297980" y="5954163"/>
                  <a:pt x="4286764" y="5962356"/>
                  <a:pt x="4273837" y="5966234"/>
                </a:cubicBezTo>
                <a:cubicBezTo>
                  <a:pt x="4256255" y="5971509"/>
                  <a:pt x="4237624" y="5972269"/>
                  <a:pt x="4219517" y="5975287"/>
                </a:cubicBezTo>
                <a:cubicBezTo>
                  <a:pt x="4182392" y="5987662"/>
                  <a:pt x="4139763" y="6002745"/>
                  <a:pt x="4101822" y="6011501"/>
                </a:cubicBezTo>
                <a:cubicBezTo>
                  <a:pt x="4083935" y="6015629"/>
                  <a:pt x="4065608" y="6017536"/>
                  <a:pt x="4047501" y="6020554"/>
                </a:cubicBezTo>
                <a:cubicBezTo>
                  <a:pt x="4035430" y="6026590"/>
                  <a:pt x="4024214" y="6034783"/>
                  <a:pt x="4011287" y="6038661"/>
                </a:cubicBezTo>
                <a:cubicBezTo>
                  <a:pt x="3993704" y="6043936"/>
                  <a:pt x="3975323" y="6047715"/>
                  <a:pt x="3956966" y="6047715"/>
                </a:cubicBezTo>
                <a:cubicBezTo>
                  <a:pt x="3833199" y="6047715"/>
                  <a:pt x="3709505" y="6041679"/>
                  <a:pt x="3585774" y="6038661"/>
                </a:cubicBezTo>
                <a:cubicBezTo>
                  <a:pt x="3555596" y="6023572"/>
                  <a:pt x="3526566" y="6005925"/>
                  <a:pt x="3495239" y="5993394"/>
                </a:cubicBezTo>
                <a:cubicBezTo>
                  <a:pt x="3480150" y="5987358"/>
                  <a:pt x="3464508" y="5982555"/>
                  <a:pt x="3449972" y="5975287"/>
                </a:cubicBezTo>
                <a:cubicBezTo>
                  <a:pt x="3351360" y="5925981"/>
                  <a:pt x="3461508" y="5967061"/>
                  <a:pt x="3350384" y="5930020"/>
                </a:cubicBezTo>
                <a:cubicBezTo>
                  <a:pt x="3308045" y="5887680"/>
                  <a:pt x="3254788" y="5831419"/>
                  <a:pt x="3205529" y="5803271"/>
                </a:cubicBezTo>
                <a:cubicBezTo>
                  <a:pt x="3133066" y="5761864"/>
                  <a:pt x="3143395" y="5773044"/>
                  <a:pt x="3078780" y="5712737"/>
                </a:cubicBezTo>
                <a:cubicBezTo>
                  <a:pt x="3053820" y="5689441"/>
                  <a:pt x="3027314" y="5667260"/>
                  <a:pt x="3006352" y="5640309"/>
                </a:cubicBezTo>
                <a:cubicBezTo>
                  <a:pt x="2932497" y="5545353"/>
                  <a:pt x="2967308" y="5583158"/>
                  <a:pt x="2906764" y="5522614"/>
                </a:cubicBezTo>
                <a:cubicBezTo>
                  <a:pt x="2903746" y="5513560"/>
                  <a:pt x="2901587" y="5504174"/>
                  <a:pt x="2897711" y="5495453"/>
                </a:cubicBezTo>
                <a:cubicBezTo>
                  <a:pt x="2889489" y="5476954"/>
                  <a:pt x="2876952" y="5460338"/>
                  <a:pt x="2870550" y="5441133"/>
                </a:cubicBezTo>
                <a:cubicBezTo>
                  <a:pt x="2864745" y="5423718"/>
                  <a:pt x="2868087" y="5403945"/>
                  <a:pt x="2861497" y="5386812"/>
                </a:cubicBezTo>
                <a:cubicBezTo>
                  <a:pt x="2852763" y="5364103"/>
                  <a:pt x="2835479" y="5345529"/>
                  <a:pt x="2825283" y="5323438"/>
                </a:cubicBezTo>
                <a:cubicBezTo>
                  <a:pt x="2817285" y="5306108"/>
                  <a:pt x="2813212" y="5287224"/>
                  <a:pt x="2807176" y="5269117"/>
                </a:cubicBezTo>
                <a:cubicBezTo>
                  <a:pt x="2804158" y="5247992"/>
                  <a:pt x="2802055" y="5226717"/>
                  <a:pt x="2798123" y="5205743"/>
                </a:cubicBezTo>
                <a:cubicBezTo>
                  <a:pt x="2792996" y="5178396"/>
                  <a:pt x="2784590" y="5151706"/>
                  <a:pt x="2780016" y="5124261"/>
                </a:cubicBezTo>
                <a:cubicBezTo>
                  <a:pt x="2775523" y="5097305"/>
                  <a:pt x="2773980" y="5069940"/>
                  <a:pt x="2770962" y="5042780"/>
                </a:cubicBezTo>
                <a:cubicBezTo>
                  <a:pt x="2773980" y="4750051"/>
                  <a:pt x="2774441" y="4457285"/>
                  <a:pt x="2780016" y="4164594"/>
                </a:cubicBezTo>
                <a:cubicBezTo>
                  <a:pt x="2780100" y="4160188"/>
                  <a:pt x="2795816" y="4038022"/>
                  <a:pt x="2798123" y="4028792"/>
                </a:cubicBezTo>
                <a:cubicBezTo>
                  <a:pt x="2805067" y="4001017"/>
                  <a:pt x="2816230" y="3974471"/>
                  <a:pt x="2825283" y="3947311"/>
                </a:cubicBezTo>
                <a:cubicBezTo>
                  <a:pt x="2831319" y="3892990"/>
                  <a:pt x="2835283" y="3838399"/>
                  <a:pt x="2843390" y="3784348"/>
                </a:cubicBezTo>
                <a:cubicBezTo>
                  <a:pt x="2852443" y="3723992"/>
                  <a:pt x="2863335" y="3663883"/>
                  <a:pt x="2870550" y="3603279"/>
                </a:cubicBezTo>
                <a:cubicBezTo>
                  <a:pt x="2878431" y="3537081"/>
                  <a:pt x="2882621" y="3470495"/>
                  <a:pt x="2888657" y="3404103"/>
                </a:cubicBezTo>
                <a:cubicBezTo>
                  <a:pt x="2891675" y="3147588"/>
                  <a:pt x="2887031" y="2890868"/>
                  <a:pt x="2897711" y="2634558"/>
                </a:cubicBezTo>
                <a:cubicBezTo>
                  <a:pt x="2899143" y="2600179"/>
                  <a:pt x="2918716" y="2568823"/>
                  <a:pt x="2924871" y="2534970"/>
                </a:cubicBezTo>
                <a:cubicBezTo>
                  <a:pt x="2930834" y="2502175"/>
                  <a:pt x="2928932" y="2468339"/>
                  <a:pt x="2933925" y="2435382"/>
                </a:cubicBezTo>
                <a:cubicBezTo>
                  <a:pt x="2944034" y="2368663"/>
                  <a:pt x="2963423" y="2303351"/>
                  <a:pt x="2970138" y="2236206"/>
                </a:cubicBezTo>
                <a:cubicBezTo>
                  <a:pt x="2997587" y="1961731"/>
                  <a:pt x="2962616" y="2303905"/>
                  <a:pt x="2988245" y="2073243"/>
                </a:cubicBezTo>
                <a:cubicBezTo>
                  <a:pt x="2991594" y="2043100"/>
                  <a:pt x="2991967" y="2012565"/>
                  <a:pt x="2997299" y="1982709"/>
                </a:cubicBezTo>
                <a:cubicBezTo>
                  <a:pt x="3007081" y="1927929"/>
                  <a:pt x="3033513" y="1819746"/>
                  <a:pt x="3033513" y="1819746"/>
                </a:cubicBezTo>
                <a:cubicBezTo>
                  <a:pt x="3036531" y="1765425"/>
                  <a:pt x="3034872" y="1710642"/>
                  <a:pt x="3042566" y="1656784"/>
                </a:cubicBezTo>
                <a:cubicBezTo>
                  <a:pt x="3047022" y="1625594"/>
                  <a:pt x="3064749" y="1597360"/>
                  <a:pt x="3069727" y="1566249"/>
                </a:cubicBezTo>
                <a:cubicBezTo>
                  <a:pt x="3076895" y="1521451"/>
                  <a:pt x="3075162" y="1475670"/>
                  <a:pt x="3078780" y="1430447"/>
                </a:cubicBezTo>
                <a:cubicBezTo>
                  <a:pt x="3080307" y="1411365"/>
                  <a:pt x="3092053" y="1293264"/>
                  <a:pt x="3096887" y="1267485"/>
                </a:cubicBezTo>
                <a:cubicBezTo>
                  <a:pt x="3101473" y="1243026"/>
                  <a:pt x="3108958" y="1219200"/>
                  <a:pt x="3114994" y="1195057"/>
                </a:cubicBezTo>
                <a:cubicBezTo>
                  <a:pt x="3118606" y="1158931"/>
                  <a:pt x="3133390" y="998224"/>
                  <a:pt x="3142154" y="977774"/>
                </a:cubicBezTo>
                <a:lnTo>
                  <a:pt x="3169315" y="914400"/>
                </a:lnTo>
                <a:cubicBezTo>
                  <a:pt x="3184358" y="839181"/>
                  <a:pt x="3170091" y="894352"/>
                  <a:pt x="3205529" y="805758"/>
                </a:cubicBezTo>
                <a:cubicBezTo>
                  <a:pt x="3230668" y="742911"/>
                  <a:pt x="3192396" y="821977"/>
                  <a:pt x="3232689" y="733331"/>
                </a:cubicBezTo>
                <a:cubicBezTo>
                  <a:pt x="3241066" y="714901"/>
                  <a:pt x="3252063" y="697697"/>
                  <a:pt x="3259849" y="679010"/>
                </a:cubicBezTo>
                <a:cubicBezTo>
                  <a:pt x="3267190" y="661392"/>
                  <a:pt x="3268816" y="641445"/>
                  <a:pt x="3277956" y="624689"/>
                </a:cubicBezTo>
                <a:cubicBezTo>
                  <a:pt x="3287209" y="607725"/>
                  <a:pt x="3303026" y="595209"/>
                  <a:pt x="3314170" y="579422"/>
                </a:cubicBezTo>
                <a:cubicBezTo>
                  <a:pt x="3339270" y="543864"/>
                  <a:pt x="3360484" y="505599"/>
                  <a:pt x="3386598" y="470780"/>
                </a:cubicBezTo>
                <a:cubicBezTo>
                  <a:pt x="3395651" y="458709"/>
                  <a:pt x="3403462" y="445597"/>
                  <a:pt x="3413758" y="434566"/>
                </a:cubicBezTo>
                <a:cubicBezTo>
                  <a:pt x="3537231" y="302272"/>
                  <a:pt x="3472087" y="370199"/>
                  <a:pt x="3576721" y="289711"/>
                </a:cubicBezTo>
                <a:cubicBezTo>
                  <a:pt x="3595403" y="275340"/>
                  <a:pt x="3610968" y="256796"/>
                  <a:pt x="3631041" y="244443"/>
                </a:cubicBezTo>
                <a:cubicBezTo>
                  <a:pt x="3650615" y="232398"/>
                  <a:pt x="3673859" y="227561"/>
                  <a:pt x="3694416" y="217283"/>
                </a:cubicBezTo>
                <a:cubicBezTo>
                  <a:pt x="3716178" y="206402"/>
                  <a:pt x="3736322" y="192519"/>
                  <a:pt x="3757790" y="181069"/>
                </a:cubicBezTo>
                <a:cubicBezTo>
                  <a:pt x="3881258" y="115219"/>
                  <a:pt x="3777497" y="168464"/>
                  <a:pt x="3902645" y="126748"/>
                </a:cubicBezTo>
                <a:cubicBezTo>
                  <a:pt x="3951567" y="110441"/>
                  <a:pt x="3996634" y="80906"/>
                  <a:pt x="4047501" y="72428"/>
                </a:cubicBezTo>
                <a:lnTo>
                  <a:pt x="4156142" y="54321"/>
                </a:lnTo>
                <a:cubicBezTo>
                  <a:pt x="4228570" y="57339"/>
                  <a:pt x="4301860" y="51831"/>
                  <a:pt x="4373426" y="63374"/>
                </a:cubicBezTo>
                <a:cubicBezTo>
                  <a:pt x="4397446" y="67248"/>
                  <a:pt x="4417002" y="85446"/>
                  <a:pt x="4436800" y="99588"/>
                </a:cubicBezTo>
                <a:cubicBezTo>
                  <a:pt x="4535392" y="170011"/>
                  <a:pt x="4639605" y="248071"/>
                  <a:pt x="4726511" y="334978"/>
                </a:cubicBezTo>
                <a:cubicBezTo>
                  <a:pt x="4818931" y="427399"/>
                  <a:pt x="4896099" y="547408"/>
                  <a:pt x="4952847" y="660903"/>
                </a:cubicBezTo>
                <a:cubicBezTo>
                  <a:pt x="5027292" y="809791"/>
                  <a:pt x="5038928" y="817777"/>
                  <a:pt x="5088649" y="986828"/>
                </a:cubicBezTo>
                <a:cubicBezTo>
                  <a:pt x="5100841" y="1028281"/>
                  <a:pt x="5104160" y="1071968"/>
                  <a:pt x="5115810" y="1113576"/>
                </a:cubicBezTo>
                <a:cubicBezTo>
                  <a:pt x="5125334" y="1147590"/>
                  <a:pt x="5142730" y="1179086"/>
                  <a:pt x="5152024" y="1213164"/>
                </a:cubicBezTo>
                <a:cubicBezTo>
                  <a:pt x="5164851" y="1260196"/>
                  <a:pt x="5181696" y="1398943"/>
                  <a:pt x="5188237" y="1439501"/>
                </a:cubicBezTo>
                <a:cubicBezTo>
                  <a:pt x="5196532" y="1490932"/>
                  <a:pt x="5206344" y="1542107"/>
                  <a:pt x="5215398" y="1593410"/>
                </a:cubicBezTo>
                <a:cubicBezTo>
                  <a:pt x="5215596" y="1607466"/>
                  <a:pt x="5215006" y="2195689"/>
                  <a:pt x="5233505" y="2399168"/>
                </a:cubicBezTo>
                <a:cubicBezTo>
                  <a:pt x="5237640" y="2444648"/>
                  <a:pt x="5245576" y="2489703"/>
                  <a:pt x="5251612" y="2534970"/>
                </a:cubicBezTo>
                <a:cubicBezTo>
                  <a:pt x="5239541" y="3032911"/>
                  <a:pt x="5231371" y="3530961"/>
                  <a:pt x="5215398" y="4028792"/>
                </a:cubicBezTo>
                <a:cubicBezTo>
                  <a:pt x="5213260" y="4095423"/>
                  <a:pt x="5215606" y="4163867"/>
                  <a:pt x="5197291" y="4227968"/>
                </a:cubicBezTo>
                <a:cubicBezTo>
                  <a:pt x="5031482" y="4808299"/>
                  <a:pt x="5220043" y="4165231"/>
                  <a:pt x="5106756" y="4517679"/>
                </a:cubicBezTo>
                <a:cubicBezTo>
                  <a:pt x="5090392" y="4568590"/>
                  <a:pt x="5082923" y="4622596"/>
                  <a:pt x="5061489" y="4671588"/>
                </a:cubicBezTo>
                <a:cubicBezTo>
                  <a:pt x="4991062" y="4832565"/>
                  <a:pt x="5025231" y="4771250"/>
                  <a:pt x="4970954" y="4861711"/>
                </a:cubicBezTo>
                <a:cubicBezTo>
                  <a:pt x="4964918" y="4882836"/>
                  <a:pt x="4961297" y="4904805"/>
                  <a:pt x="4952847" y="4925085"/>
                </a:cubicBezTo>
                <a:cubicBezTo>
                  <a:pt x="4935294" y="4967212"/>
                  <a:pt x="4907840" y="4988112"/>
                  <a:pt x="4880420" y="5024673"/>
                </a:cubicBezTo>
                <a:cubicBezTo>
                  <a:pt x="4867363" y="5042083"/>
                  <a:pt x="4855890" y="5060634"/>
                  <a:pt x="4844206" y="5078994"/>
                </a:cubicBezTo>
                <a:cubicBezTo>
                  <a:pt x="4834759" y="5093840"/>
                  <a:pt x="4828038" y="5110520"/>
                  <a:pt x="4817045" y="5124261"/>
                </a:cubicBezTo>
                <a:cubicBezTo>
                  <a:pt x="4803714" y="5140924"/>
                  <a:pt x="4786053" y="5153668"/>
                  <a:pt x="4771778" y="5169529"/>
                </a:cubicBezTo>
                <a:cubicBezTo>
                  <a:pt x="4682162" y="5269103"/>
                  <a:pt x="4807718" y="5158255"/>
                  <a:pt x="4635976" y="5314384"/>
                </a:cubicBezTo>
                <a:cubicBezTo>
                  <a:pt x="4591010" y="5355262"/>
                  <a:pt x="4515835" y="5412144"/>
                  <a:pt x="4463960" y="5450186"/>
                </a:cubicBezTo>
                <a:cubicBezTo>
                  <a:pt x="4443026" y="5465538"/>
                  <a:pt x="4423126" y="5482573"/>
                  <a:pt x="4400586" y="5495453"/>
                </a:cubicBezTo>
                <a:cubicBezTo>
                  <a:pt x="4379461" y="5507524"/>
                  <a:pt x="4357933" y="5518915"/>
                  <a:pt x="4337212" y="5531667"/>
                </a:cubicBezTo>
                <a:cubicBezTo>
                  <a:pt x="4124063" y="5662836"/>
                  <a:pt x="4450392" y="5465265"/>
                  <a:pt x="4228570" y="5613148"/>
                </a:cubicBezTo>
                <a:cubicBezTo>
                  <a:pt x="4125566" y="5681818"/>
                  <a:pt x="4095797" y="5681948"/>
                  <a:pt x="3984127" y="5748950"/>
                </a:cubicBezTo>
                <a:cubicBezTo>
                  <a:pt x="3969038" y="5758004"/>
                  <a:pt x="3955283" y="5769794"/>
                  <a:pt x="3938859" y="5776111"/>
                </a:cubicBezTo>
                <a:cubicBezTo>
                  <a:pt x="3915632" y="5785044"/>
                  <a:pt x="3889868" y="5785848"/>
                  <a:pt x="3866432" y="5794218"/>
                </a:cubicBezTo>
                <a:cubicBezTo>
                  <a:pt x="3847367" y="5801027"/>
                  <a:pt x="3830456" y="5812817"/>
                  <a:pt x="3812111" y="5821378"/>
                </a:cubicBezTo>
                <a:cubicBezTo>
                  <a:pt x="3785177" y="5833947"/>
                  <a:pt x="3758226" y="5846553"/>
                  <a:pt x="3730630" y="5857592"/>
                </a:cubicBezTo>
                <a:cubicBezTo>
                  <a:pt x="3692848" y="5872705"/>
                  <a:pt x="3651631" y="5881899"/>
                  <a:pt x="3612935" y="5893806"/>
                </a:cubicBezTo>
                <a:cubicBezTo>
                  <a:pt x="3594693" y="5899419"/>
                  <a:pt x="3577410" y="5908596"/>
                  <a:pt x="3558614" y="5911913"/>
                </a:cubicBezTo>
                <a:cubicBezTo>
                  <a:pt x="3525788" y="5917706"/>
                  <a:pt x="3492131" y="5917071"/>
                  <a:pt x="3459026" y="5920966"/>
                </a:cubicBezTo>
                <a:cubicBezTo>
                  <a:pt x="3440795" y="5923111"/>
                  <a:pt x="3422812" y="5927002"/>
                  <a:pt x="3404705" y="5930020"/>
                </a:cubicBezTo>
                <a:cubicBezTo>
                  <a:pt x="3217600" y="5927002"/>
                  <a:pt x="3030343" y="5929095"/>
                  <a:pt x="2843390" y="5920966"/>
                </a:cubicBezTo>
                <a:cubicBezTo>
                  <a:pt x="2821441" y="5920012"/>
                  <a:pt x="2801498" y="5907462"/>
                  <a:pt x="2780016" y="5902859"/>
                </a:cubicBezTo>
                <a:cubicBezTo>
                  <a:pt x="2759150" y="5898388"/>
                  <a:pt x="2737690" y="5897314"/>
                  <a:pt x="2716641" y="5893806"/>
                </a:cubicBezTo>
                <a:cubicBezTo>
                  <a:pt x="2701463" y="5891276"/>
                  <a:pt x="2686463" y="5887770"/>
                  <a:pt x="2671374" y="5884752"/>
                </a:cubicBezTo>
                <a:cubicBezTo>
                  <a:pt x="2647231" y="5872681"/>
                  <a:pt x="2613918" y="5870998"/>
                  <a:pt x="2598946" y="5848539"/>
                </a:cubicBezTo>
                <a:cubicBezTo>
                  <a:pt x="2592910" y="5839485"/>
                  <a:pt x="2587562" y="5829934"/>
                  <a:pt x="2580839" y="5821378"/>
                </a:cubicBezTo>
                <a:cubicBezTo>
                  <a:pt x="2554340" y="5787652"/>
                  <a:pt x="2519897" y="5759444"/>
                  <a:pt x="2499358" y="5721790"/>
                </a:cubicBezTo>
                <a:cubicBezTo>
                  <a:pt x="2481251" y="5688594"/>
                  <a:pt x="2464940" y="5654353"/>
                  <a:pt x="2445037" y="5622202"/>
                </a:cubicBezTo>
                <a:cubicBezTo>
                  <a:pt x="2425648" y="5590881"/>
                  <a:pt x="2398137" y="5564615"/>
                  <a:pt x="2381663" y="5531667"/>
                </a:cubicBezTo>
                <a:cubicBezTo>
                  <a:pt x="2349583" y="5467507"/>
                  <a:pt x="2327181" y="5398949"/>
                  <a:pt x="2300182" y="5332491"/>
                </a:cubicBezTo>
                <a:cubicBezTo>
                  <a:pt x="2287949" y="5302378"/>
                  <a:pt x="2263968" y="5241956"/>
                  <a:pt x="2263968" y="5241956"/>
                </a:cubicBezTo>
                <a:cubicBezTo>
                  <a:pt x="2259163" y="5189098"/>
                  <a:pt x="2254341" y="5123649"/>
                  <a:pt x="2245861" y="5069941"/>
                </a:cubicBezTo>
                <a:cubicBezTo>
                  <a:pt x="2240599" y="5036613"/>
                  <a:pt x="2233790" y="5003548"/>
                  <a:pt x="2227754" y="4970352"/>
                </a:cubicBezTo>
                <a:cubicBezTo>
                  <a:pt x="2236808" y="4659516"/>
                  <a:pt x="2243615" y="4348607"/>
                  <a:pt x="2254915" y="4037845"/>
                </a:cubicBezTo>
                <a:cubicBezTo>
                  <a:pt x="2255690" y="4016520"/>
                  <a:pt x="2260260" y="3995485"/>
                  <a:pt x="2263968" y="3974471"/>
                </a:cubicBezTo>
                <a:cubicBezTo>
                  <a:pt x="2269316" y="3944164"/>
                  <a:pt x="2273391" y="3913462"/>
                  <a:pt x="2282075" y="3883937"/>
                </a:cubicBezTo>
                <a:cubicBezTo>
                  <a:pt x="2288560" y="3861888"/>
                  <a:pt x="2300182" y="3841687"/>
                  <a:pt x="2309236" y="3820562"/>
                </a:cubicBezTo>
                <a:cubicBezTo>
                  <a:pt x="2353165" y="3600907"/>
                  <a:pt x="2299137" y="3845841"/>
                  <a:pt x="2354503" y="3657600"/>
                </a:cubicBezTo>
                <a:cubicBezTo>
                  <a:pt x="2362354" y="3630908"/>
                  <a:pt x="2365862" y="3603111"/>
                  <a:pt x="2372610" y="3576119"/>
                </a:cubicBezTo>
                <a:cubicBezTo>
                  <a:pt x="2380955" y="3542738"/>
                  <a:pt x="2391800" y="3510004"/>
                  <a:pt x="2399770" y="3476531"/>
                </a:cubicBezTo>
                <a:cubicBezTo>
                  <a:pt x="2406898" y="3446592"/>
                  <a:pt x="2410413" y="3415853"/>
                  <a:pt x="2417877" y="3385996"/>
                </a:cubicBezTo>
                <a:cubicBezTo>
                  <a:pt x="2499910" y="3057860"/>
                  <a:pt x="2396805" y="3512503"/>
                  <a:pt x="2463144" y="3213980"/>
                </a:cubicBezTo>
                <a:cubicBezTo>
                  <a:pt x="2502333" y="2822110"/>
                  <a:pt x="2432105" y="3439879"/>
                  <a:pt x="2508412" y="3032911"/>
                </a:cubicBezTo>
                <a:cubicBezTo>
                  <a:pt x="2520698" y="2967387"/>
                  <a:pt x="2514688" y="2899343"/>
                  <a:pt x="2526519" y="2833735"/>
                </a:cubicBezTo>
                <a:cubicBezTo>
                  <a:pt x="2547955" y="2714864"/>
                  <a:pt x="2593019" y="2600505"/>
                  <a:pt x="2608000" y="2480649"/>
                </a:cubicBezTo>
                <a:cubicBezTo>
                  <a:pt x="2611018" y="2456507"/>
                  <a:pt x="2614506" y="2432419"/>
                  <a:pt x="2617053" y="2408222"/>
                </a:cubicBezTo>
                <a:cubicBezTo>
                  <a:pt x="2620542" y="2375072"/>
                  <a:pt x="2621603" y="2341661"/>
                  <a:pt x="2626107" y="2308634"/>
                </a:cubicBezTo>
                <a:cubicBezTo>
                  <a:pt x="2630666" y="2275203"/>
                  <a:pt x="2639442" y="2242446"/>
                  <a:pt x="2644214" y="2209045"/>
                </a:cubicBezTo>
                <a:cubicBezTo>
                  <a:pt x="2648503" y="2179021"/>
                  <a:pt x="2649123" y="2148555"/>
                  <a:pt x="2653267" y="2118511"/>
                </a:cubicBezTo>
                <a:cubicBezTo>
                  <a:pt x="2672205" y="1981209"/>
                  <a:pt x="2675948" y="1968895"/>
                  <a:pt x="2698535" y="1855960"/>
                </a:cubicBezTo>
                <a:cubicBezTo>
                  <a:pt x="2700120" y="1840110"/>
                  <a:pt x="2711760" y="1716184"/>
                  <a:pt x="2716641" y="1692998"/>
                </a:cubicBezTo>
                <a:cubicBezTo>
                  <a:pt x="2723730" y="1659328"/>
                  <a:pt x="2734748" y="1626606"/>
                  <a:pt x="2743802" y="1593410"/>
                </a:cubicBezTo>
                <a:cubicBezTo>
                  <a:pt x="2746820" y="1569267"/>
                  <a:pt x="2748855" y="1544981"/>
                  <a:pt x="2752855" y="1520982"/>
                </a:cubicBezTo>
                <a:cubicBezTo>
                  <a:pt x="2754901" y="1508708"/>
                  <a:pt x="2759683" y="1497010"/>
                  <a:pt x="2761909" y="1484768"/>
                </a:cubicBezTo>
                <a:cubicBezTo>
                  <a:pt x="2765726" y="1463773"/>
                  <a:pt x="2765100" y="1441912"/>
                  <a:pt x="2770962" y="1421394"/>
                </a:cubicBezTo>
                <a:cubicBezTo>
                  <a:pt x="2777276" y="1399295"/>
                  <a:pt x="2789069" y="1379145"/>
                  <a:pt x="2798123" y="1358020"/>
                </a:cubicBezTo>
                <a:cubicBezTo>
                  <a:pt x="2804159" y="1327842"/>
                  <a:pt x="2809554" y="1297528"/>
                  <a:pt x="2816230" y="1267485"/>
                </a:cubicBezTo>
                <a:cubicBezTo>
                  <a:pt x="2827377" y="1217323"/>
                  <a:pt x="2845670" y="1152004"/>
                  <a:pt x="2861497" y="1104523"/>
                </a:cubicBezTo>
                <a:cubicBezTo>
                  <a:pt x="2869651" y="1080062"/>
                  <a:pt x="2877753" y="1055460"/>
                  <a:pt x="2888657" y="1032095"/>
                </a:cubicBezTo>
                <a:cubicBezTo>
                  <a:pt x="2920047" y="964830"/>
                  <a:pt x="2943708" y="892302"/>
                  <a:pt x="2988245" y="832919"/>
                </a:cubicBezTo>
                <a:cubicBezTo>
                  <a:pt x="3006352" y="808776"/>
                  <a:pt x="3027213" y="786472"/>
                  <a:pt x="3042566" y="760491"/>
                </a:cubicBezTo>
                <a:cubicBezTo>
                  <a:pt x="3066596" y="719824"/>
                  <a:pt x="3084815" y="675992"/>
                  <a:pt x="3105940" y="633743"/>
                </a:cubicBezTo>
                <a:cubicBezTo>
                  <a:pt x="3121029" y="603565"/>
                  <a:pt x="3133849" y="572140"/>
                  <a:pt x="3151208" y="543208"/>
                </a:cubicBezTo>
                <a:cubicBezTo>
                  <a:pt x="3259449" y="362805"/>
                  <a:pt x="3068225" y="678787"/>
                  <a:pt x="3223636" y="434566"/>
                </a:cubicBezTo>
                <a:cubicBezTo>
                  <a:pt x="3230882" y="423180"/>
                  <a:pt x="3233898" y="409334"/>
                  <a:pt x="3241742" y="398352"/>
                </a:cubicBezTo>
                <a:cubicBezTo>
                  <a:pt x="3296733" y="321364"/>
                  <a:pt x="3293741" y="321117"/>
                  <a:pt x="3350384" y="280657"/>
                </a:cubicBezTo>
                <a:cubicBezTo>
                  <a:pt x="3359238" y="274333"/>
                  <a:pt x="3367812" y="267416"/>
                  <a:pt x="3377544" y="262550"/>
                </a:cubicBezTo>
                <a:cubicBezTo>
                  <a:pt x="3389638" y="256503"/>
                  <a:pt x="3430483" y="246762"/>
                  <a:pt x="3440919" y="244443"/>
                </a:cubicBezTo>
                <a:cubicBezTo>
                  <a:pt x="3508445" y="229437"/>
                  <a:pt x="3537775" y="228512"/>
                  <a:pt x="3621988" y="217283"/>
                </a:cubicBezTo>
                <a:lnTo>
                  <a:pt x="4273837" y="226337"/>
                </a:lnTo>
                <a:cubicBezTo>
                  <a:pt x="4293120" y="227589"/>
                  <a:pt x="4302882" y="252053"/>
                  <a:pt x="4319105" y="262550"/>
                </a:cubicBezTo>
                <a:cubicBezTo>
                  <a:pt x="4430808" y="334828"/>
                  <a:pt x="4445379" y="322930"/>
                  <a:pt x="4554495" y="416459"/>
                </a:cubicBezTo>
                <a:cubicBezTo>
                  <a:pt x="4575620" y="434566"/>
                  <a:pt x="4595611" y="454086"/>
                  <a:pt x="4617869" y="470780"/>
                </a:cubicBezTo>
                <a:cubicBezTo>
                  <a:pt x="4643983" y="490366"/>
                  <a:pt x="4675536" y="502775"/>
                  <a:pt x="4699350" y="525101"/>
                </a:cubicBezTo>
                <a:cubicBezTo>
                  <a:pt x="4724452" y="548634"/>
                  <a:pt x="4743139" y="578292"/>
                  <a:pt x="4762725" y="606582"/>
                </a:cubicBezTo>
                <a:cubicBezTo>
                  <a:pt x="4830078" y="703869"/>
                  <a:pt x="4862905" y="752741"/>
                  <a:pt x="4907580" y="851026"/>
                </a:cubicBezTo>
                <a:cubicBezTo>
                  <a:pt x="4923814" y="886741"/>
                  <a:pt x="4941310" y="922170"/>
                  <a:pt x="4952847" y="959667"/>
                </a:cubicBezTo>
                <a:cubicBezTo>
                  <a:pt x="4965554" y="1000965"/>
                  <a:pt x="4968138" y="1044870"/>
                  <a:pt x="4980008" y="1086416"/>
                </a:cubicBezTo>
                <a:cubicBezTo>
                  <a:pt x="5057733" y="1358452"/>
                  <a:pt x="4995366" y="1056972"/>
                  <a:pt x="5070542" y="1367073"/>
                </a:cubicBezTo>
                <a:cubicBezTo>
                  <a:pt x="5082116" y="1414817"/>
                  <a:pt x="5088068" y="1463756"/>
                  <a:pt x="5097703" y="1511929"/>
                </a:cubicBezTo>
                <a:cubicBezTo>
                  <a:pt x="5109195" y="1569386"/>
                  <a:pt x="5121846" y="1626606"/>
                  <a:pt x="5133917" y="1683944"/>
                </a:cubicBezTo>
                <a:cubicBezTo>
                  <a:pt x="5165122" y="2152047"/>
                  <a:pt x="5108489" y="1462191"/>
                  <a:pt x="5188237" y="1964602"/>
                </a:cubicBezTo>
                <a:cubicBezTo>
                  <a:pt x="5210598" y="2105476"/>
                  <a:pt x="5233505" y="2390115"/>
                  <a:pt x="5233505" y="2390115"/>
                </a:cubicBezTo>
                <a:cubicBezTo>
                  <a:pt x="5236523" y="2471596"/>
                  <a:pt x="5242558" y="2553021"/>
                  <a:pt x="5242558" y="2634558"/>
                </a:cubicBezTo>
                <a:cubicBezTo>
                  <a:pt x="5242558" y="4422653"/>
                  <a:pt x="5363358" y="3851861"/>
                  <a:pt x="5215398" y="4517679"/>
                </a:cubicBezTo>
                <a:cubicBezTo>
                  <a:pt x="5212380" y="4550875"/>
                  <a:pt x="5211289" y="4584303"/>
                  <a:pt x="5206344" y="4617267"/>
                </a:cubicBezTo>
                <a:cubicBezTo>
                  <a:pt x="5202217" y="4644782"/>
                  <a:pt x="5190682" y="4671033"/>
                  <a:pt x="5188237" y="4698748"/>
                </a:cubicBezTo>
                <a:cubicBezTo>
                  <a:pt x="5181601" y="4773962"/>
                  <a:pt x="5184975" y="4849801"/>
                  <a:pt x="5179184" y="4925085"/>
                </a:cubicBezTo>
                <a:cubicBezTo>
                  <a:pt x="5179184" y="4925087"/>
                  <a:pt x="5142970" y="5178579"/>
                  <a:pt x="5142970" y="5178582"/>
                </a:cubicBezTo>
                <a:cubicBezTo>
                  <a:pt x="5139952" y="5196689"/>
                  <a:pt x="5136708" y="5214760"/>
                  <a:pt x="5133917" y="5232903"/>
                </a:cubicBezTo>
                <a:cubicBezTo>
                  <a:pt x="5130672" y="5253994"/>
                  <a:pt x="5130725" y="5275759"/>
                  <a:pt x="5124863" y="5296277"/>
                </a:cubicBezTo>
                <a:cubicBezTo>
                  <a:pt x="5118549" y="5318376"/>
                  <a:pt x="5106756" y="5338526"/>
                  <a:pt x="5097703" y="5359651"/>
                </a:cubicBezTo>
                <a:cubicBezTo>
                  <a:pt x="5084093" y="5441307"/>
                  <a:pt x="5076719" y="5501210"/>
                  <a:pt x="5034329" y="5585988"/>
                </a:cubicBezTo>
                <a:cubicBezTo>
                  <a:pt x="5025275" y="5604095"/>
                  <a:pt x="5014954" y="5621622"/>
                  <a:pt x="5007168" y="5640309"/>
                </a:cubicBezTo>
                <a:cubicBezTo>
                  <a:pt x="4999827" y="5657927"/>
                  <a:pt x="4996580" y="5677087"/>
                  <a:pt x="4989061" y="5694630"/>
                </a:cubicBezTo>
                <a:cubicBezTo>
                  <a:pt x="4937426" y="5815111"/>
                  <a:pt x="4973890" y="5726145"/>
                  <a:pt x="4925687" y="5803271"/>
                </a:cubicBezTo>
                <a:cubicBezTo>
                  <a:pt x="4918534" y="5814716"/>
                  <a:pt x="4915678" y="5828688"/>
                  <a:pt x="4907580" y="5839485"/>
                </a:cubicBezTo>
                <a:cubicBezTo>
                  <a:pt x="4897337" y="5853142"/>
                  <a:pt x="4882902" y="5863115"/>
                  <a:pt x="4871366" y="5875699"/>
                </a:cubicBezTo>
                <a:cubicBezTo>
                  <a:pt x="4729650" y="6030299"/>
                  <a:pt x="4865905" y="5903483"/>
                  <a:pt x="4771778" y="5966234"/>
                </a:cubicBezTo>
                <a:cubicBezTo>
                  <a:pt x="4755700" y="5976953"/>
                  <a:pt x="4744056" y="5994350"/>
                  <a:pt x="4726511" y="6002447"/>
                </a:cubicBezTo>
                <a:cubicBezTo>
                  <a:pt x="4703916" y="6012875"/>
                  <a:pt x="4678307" y="6014854"/>
                  <a:pt x="4654083" y="6020554"/>
                </a:cubicBezTo>
                <a:cubicBezTo>
                  <a:pt x="4538064" y="6047853"/>
                  <a:pt x="4584466" y="6037870"/>
                  <a:pt x="4436800" y="6047715"/>
                </a:cubicBezTo>
                <a:cubicBezTo>
                  <a:pt x="4355319" y="6038661"/>
                  <a:pt x="4272554" y="6037566"/>
                  <a:pt x="4192356" y="6020554"/>
                </a:cubicBezTo>
                <a:cubicBezTo>
                  <a:pt x="4171068" y="6016038"/>
                  <a:pt x="4155555" y="5997250"/>
                  <a:pt x="4138036" y="5984341"/>
                </a:cubicBezTo>
                <a:cubicBezTo>
                  <a:pt x="4098189" y="5954980"/>
                  <a:pt x="4057590" y="5926400"/>
                  <a:pt x="4020340" y="5893806"/>
                </a:cubicBezTo>
                <a:cubicBezTo>
                  <a:pt x="3996198" y="5872681"/>
                  <a:pt x="3973235" y="5850127"/>
                  <a:pt x="3947913" y="5830432"/>
                </a:cubicBezTo>
                <a:cubicBezTo>
                  <a:pt x="3891693" y="5786705"/>
                  <a:pt x="3828976" y="5751174"/>
                  <a:pt x="3775897" y="5703683"/>
                </a:cubicBezTo>
                <a:cubicBezTo>
                  <a:pt x="3440949" y="5403993"/>
                  <a:pt x="3705374" y="5654199"/>
                  <a:pt x="3549560" y="5486400"/>
                </a:cubicBezTo>
                <a:cubicBezTo>
                  <a:pt x="3469341" y="5400010"/>
                  <a:pt x="3495906" y="5445094"/>
                  <a:pt x="3422812" y="5341544"/>
                </a:cubicBezTo>
                <a:cubicBezTo>
                  <a:pt x="3406394" y="5318285"/>
                  <a:pt x="3394213" y="5292197"/>
                  <a:pt x="3377544" y="5269117"/>
                </a:cubicBezTo>
                <a:cubicBezTo>
                  <a:pt x="3354917" y="5237787"/>
                  <a:pt x="3326940" y="5210478"/>
                  <a:pt x="3305117" y="5178582"/>
                </a:cubicBezTo>
                <a:cubicBezTo>
                  <a:pt x="3287572" y="5152939"/>
                  <a:pt x="3277084" y="5122953"/>
                  <a:pt x="3259849" y="5097101"/>
                </a:cubicBezTo>
                <a:cubicBezTo>
                  <a:pt x="3240763" y="5068472"/>
                  <a:pt x="3213753" y="5045376"/>
                  <a:pt x="3196475" y="5015620"/>
                </a:cubicBezTo>
                <a:cubicBezTo>
                  <a:pt x="3159202" y="4951428"/>
                  <a:pt x="3096887" y="4816443"/>
                  <a:pt x="3096887" y="4816443"/>
                </a:cubicBezTo>
                <a:cubicBezTo>
                  <a:pt x="3093869" y="4801354"/>
                  <a:pt x="3093093" y="4785637"/>
                  <a:pt x="3087834" y="4771176"/>
                </a:cubicBezTo>
                <a:cubicBezTo>
                  <a:pt x="3080916" y="4752151"/>
                  <a:pt x="3064643" y="4736706"/>
                  <a:pt x="3060673" y="4716855"/>
                </a:cubicBezTo>
                <a:cubicBezTo>
                  <a:pt x="3052366" y="4675321"/>
                  <a:pt x="3054638" y="4632356"/>
                  <a:pt x="3051620" y="4590107"/>
                </a:cubicBezTo>
                <a:cubicBezTo>
                  <a:pt x="3057656" y="4312467"/>
                  <a:pt x="3060073" y="4034725"/>
                  <a:pt x="3069727" y="3757188"/>
                </a:cubicBezTo>
                <a:cubicBezTo>
                  <a:pt x="3072149" y="3687558"/>
                  <a:pt x="3075586" y="3617545"/>
                  <a:pt x="3087834" y="3548958"/>
                </a:cubicBezTo>
                <a:lnTo>
                  <a:pt x="3133101" y="3295461"/>
                </a:lnTo>
                <a:cubicBezTo>
                  <a:pt x="3136119" y="3259247"/>
                  <a:pt x="3137454" y="3222854"/>
                  <a:pt x="3142154" y="3186820"/>
                </a:cubicBezTo>
                <a:cubicBezTo>
                  <a:pt x="3146518" y="3153363"/>
                  <a:pt x="3159795" y="3120969"/>
                  <a:pt x="3160261" y="3087232"/>
                </a:cubicBezTo>
                <a:cubicBezTo>
                  <a:pt x="3168855" y="2465613"/>
                  <a:pt x="3163532" y="1843870"/>
                  <a:pt x="3169315" y="1222218"/>
                </a:cubicBezTo>
                <a:cubicBezTo>
                  <a:pt x="3169569" y="1194892"/>
                  <a:pt x="3171054" y="1167068"/>
                  <a:pt x="3178368" y="1140737"/>
                </a:cubicBezTo>
                <a:cubicBezTo>
                  <a:pt x="3201355" y="1057982"/>
                  <a:pt x="3236253" y="978877"/>
                  <a:pt x="3259849" y="896293"/>
                </a:cubicBezTo>
                <a:cubicBezTo>
                  <a:pt x="3346875" y="591704"/>
                  <a:pt x="3181046" y="1163942"/>
                  <a:pt x="3314170" y="742384"/>
                </a:cubicBezTo>
                <a:cubicBezTo>
                  <a:pt x="3322548" y="715853"/>
                  <a:pt x="3319834" y="685789"/>
                  <a:pt x="3332277" y="660903"/>
                </a:cubicBezTo>
                <a:cubicBezTo>
                  <a:pt x="3344720" y="636017"/>
                  <a:pt x="3373505" y="622079"/>
                  <a:pt x="3386598" y="597529"/>
                </a:cubicBezTo>
                <a:cubicBezTo>
                  <a:pt x="3422215" y="530747"/>
                  <a:pt x="3447039" y="458746"/>
                  <a:pt x="3477133" y="389299"/>
                </a:cubicBezTo>
                <a:cubicBezTo>
                  <a:pt x="3486271" y="368211"/>
                  <a:pt x="3489336" y="343375"/>
                  <a:pt x="3504293" y="325925"/>
                </a:cubicBezTo>
                <a:cubicBezTo>
                  <a:pt x="3522400" y="304800"/>
                  <a:pt x="3542777" y="285426"/>
                  <a:pt x="3558614" y="262550"/>
                </a:cubicBezTo>
                <a:cubicBezTo>
                  <a:pt x="3570137" y="245906"/>
                  <a:pt x="3574906" y="225309"/>
                  <a:pt x="3585774" y="208230"/>
                </a:cubicBezTo>
                <a:cubicBezTo>
                  <a:pt x="3596148" y="191927"/>
                  <a:pt x="3611269" y="179040"/>
                  <a:pt x="3621988" y="162962"/>
                </a:cubicBezTo>
                <a:cubicBezTo>
                  <a:pt x="3629474" y="151732"/>
                  <a:pt x="3631664" y="137287"/>
                  <a:pt x="3640095" y="126748"/>
                </a:cubicBezTo>
                <a:cubicBezTo>
                  <a:pt x="3656092" y="106752"/>
                  <a:pt x="3677404" y="91567"/>
                  <a:pt x="3694416" y="72428"/>
                </a:cubicBezTo>
                <a:cubicBezTo>
                  <a:pt x="3729924" y="32481"/>
                  <a:pt x="3690836" y="47864"/>
                  <a:pt x="3757790" y="18107"/>
                </a:cubicBezTo>
                <a:cubicBezTo>
                  <a:pt x="3778013" y="9119"/>
                  <a:pt x="3844613" y="1824"/>
                  <a:pt x="3857378" y="0"/>
                </a:cubicBezTo>
                <a:cubicBezTo>
                  <a:pt x="4095786" y="3018"/>
                  <a:pt x="4334320" y="741"/>
                  <a:pt x="4572602" y="9053"/>
                </a:cubicBezTo>
                <a:cubicBezTo>
                  <a:pt x="4594559" y="9819"/>
                  <a:pt x="4615728" y="18634"/>
                  <a:pt x="4635976" y="27160"/>
                </a:cubicBezTo>
                <a:cubicBezTo>
                  <a:pt x="4673292" y="42872"/>
                  <a:pt x="4707619" y="65037"/>
                  <a:pt x="4744618" y="81481"/>
                </a:cubicBezTo>
                <a:cubicBezTo>
                  <a:pt x="4832417" y="120503"/>
                  <a:pt x="4967269" y="160824"/>
                  <a:pt x="5052436" y="226337"/>
                </a:cubicBezTo>
                <a:cubicBezTo>
                  <a:pt x="5103290" y="265456"/>
                  <a:pt x="5148696" y="311193"/>
                  <a:pt x="5197291" y="353085"/>
                </a:cubicBezTo>
                <a:cubicBezTo>
                  <a:pt x="5236216" y="386641"/>
                  <a:pt x="5285349" y="410688"/>
                  <a:pt x="5314986" y="452673"/>
                </a:cubicBezTo>
                <a:cubicBezTo>
                  <a:pt x="5387414" y="555279"/>
                  <a:pt x="5452738" y="663287"/>
                  <a:pt x="5532269" y="760491"/>
                </a:cubicBezTo>
                <a:cubicBezTo>
                  <a:pt x="5559429" y="793687"/>
                  <a:pt x="5591683" y="823300"/>
                  <a:pt x="5613750" y="860079"/>
                </a:cubicBezTo>
                <a:cubicBezTo>
                  <a:pt x="5695376" y="996123"/>
                  <a:pt x="5761725" y="1136254"/>
                  <a:pt x="5812927" y="1285592"/>
                </a:cubicBezTo>
                <a:cubicBezTo>
                  <a:pt x="5868275" y="1447023"/>
                  <a:pt x="5907519" y="1657335"/>
                  <a:pt x="5939675" y="1810693"/>
                </a:cubicBezTo>
                <a:cubicBezTo>
                  <a:pt x="5952914" y="1873834"/>
                  <a:pt x="5966765" y="1936951"/>
                  <a:pt x="5975889" y="2000816"/>
                </a:cubicBezTo>
                <a:cubicBezTo>
                  <a:pt x="5984892" y="2063837"/>
                  <a:pt x="5986966" y="2127667"/>
                  <a:pt x="5993996" y="2190939"/>
                </a:cubicBezTo>
                <a:cubicBezTo>
                  <a:pt x="6006891" y="2306994"/>
                  <a:pt x="6011079" y="2321109"/>
                  <a:pt x="6030210" y="2426329"/>
                </a:cubicBezTo>
                <a:cubicBezTo>
                  <a:pt x="6051419" y="2914164"/>
                  <a:pt x="6045326" y="2688868"/>
                  <a:pt x="6030210" y="3558012"/>
                </a:cubicBezTo>
                <a:cubicBezTo>
                  <a:pt x="6029526" y="3597354"/>
                  <a:pt x="6029128" y="3637175"/>
                  <a:pt x="6021156" y="3675707"/>
                </a:cubicBezTo>
                <a:cubicBezTo>
                  <a:pt x="6010907" y="3725246"/>
                  <a:pt x="5990978" y="3772277"/>
                  <a:pt x="5975889" y="3820562"/>
                </a:cubicBezTo>
                <a:cubicBezTo>
                  <a:pt x="5943780" y="4029271"/>
                  <a:pt x="5979248" y="3848125"/>
                  <a:pt x="5912515" y="4065006"/>
                </a:cubicBezTo>
                <a:cubicBezTo>
                  <a:pt x="5889474" y="4139889"/>
                  <a:pt x="5872733" y="4216632"/>
                  <a:pt x="5849140" y="4291343"/>
                </a:cubicBezTo>
                <a:cubicBezTo>
                  <a:pt x="5836482" y="4331425"/>
                  <a:pt x="5815283" y="4368583"/>
                  <a:pt x="5803873" y="4409038"/>
                </a:cubicBezTo>
                <a:cubicBezTo>
                  <a:pt x="5782014" y="4486540"/>
                  <a:pt x="5783840" y="4571567"/>
                  <a:pt x="5749552" y="4644428"/>
                </a:cubicBezTo>
                <a:cubicBezTo>
                  <a:pt x="5701267" y="4747034"/>
                  <a:pt x="5653541" y="4849904"/>
                  <a:pt x="5604697" y="4952245"/>
                </a:cubicBezTo>
                <a:cubicBezTo>
                  <a:pt x="5575382" y="5013667"/>
                  <a:pt x="5548331" y="5065686"/>
                  <a:pt x="5514162" y="5124261"/>
                </a:cubicBezTo>
                <a:cubicBezTo>
                  <a:pt x="5487562" y="5169860"/>
                  <a:pt x="5467443" y="5220334"/>
                  <a:pt x="5432681" y="5260063"/>
                </a:cubicBezTo>
                <a:cubicBezTo>
                  <a:pt x="5403639" y="5293255"/>
                  <a:pt x="5367739" y="5337524"/>
                  <a:pt x="5333093" y="5368705"/>
                </a:cubicBezTo>
                <a:cubicBezTo>
                  <a:pt x="5315574" y="5384472"/>
                  <a:pt x="5298195" y="5400619"/>
                  <a:pt x="5278772" y="5413972"/>
                </a:cubicBezTo>
                <a:cubicBezTo>
                  <a:pt x="5171457" y="5487750"/>
                  <a:pt x="5195303" y="5456950"/>
                  <a:pt x="5070542" y="5522614"/>
                </a:cubicBezTo>
                <a:cubicBezTo>
                  <a:pt x="5051285" y="5532749"/>
                  <a:pt x="5035686" y="5549096"/>
                  <a:pt x="5016222" y="5558828"/>
                </a:cubicBezTo>
                <a:cubicBezTo>
                  <a:pt x="4999151" y="5567364"/>
                  <a:pt x="4979622" y="5569847"/>
                  <a:pt x="4961901" y="5576935"/>
                </a:cubicBezTo>
                <a:cubicBezTo>
                  <a:pt x="4934305" y="5587973"/>
                  <a:pt x="4908410" y="5603152"/>
                  <a:pt x="4880420" y="5613148"/>
                </a:cubicBezTo>
                <a:cubicBezTo>
                  <a:pt x="4865928" y="5618324"/>
                  <a:pt x="4849676" y="5617118"/>
                  <a:pt x="4835152" y="5622202"/>
                </a:cubicBezTo>
                <a:cubicBezTo>
                  <a:pt x="4766700" y="5646160"/>
                  <a:pt x="4706687" y="5680488"/>
                  <a:pt x="4635976" y="5694630"/>
                </a:cubicBezTo>
                <a:cubicBezTo>
                  <a:pt x="4612118" y="5699402"/>
                  <a:pt x="4587691" y="5700665"/>
                  <a:pt x="4563548" y="5703683"/>
                </a:cubicBezTo>
                <a:cubicBezTo>
                  <a:pt x="4439817" y="5691612"/>
                  <a:pt x="4314853" y="5688670"/>
                  <a:pt x="4192356" y="5667469"/>
                </a:cubicBezTo>
                <a:cubicBezTo>
                  <a:pt x="4156426" y="5661250"/>
                  <a:pt x="4124970" y="5639309"/>
                  <a:pt x="4092768" y="5622202"/>
                </a:cubicBezTo>
                <a:cubicBezTo>
                  <a:pt x="4028308" y="5587958"/>
                  <a:pt x="3963980" y="5553131"/>
                  <a:pt x="3902645" y="5513560"/>
                </a:cubicBezTo>
                <a:cubicBezTo>
                  <a:pt x="3809093" y="5453204"/>
                  <a:pt x="3700712" y="5411215"/>
                  <a:pt x="3621988" y="5332491"/>
                </a:cubicBezTo>
                <a:lnTo>
                  <a:pt x="3495239" y="5205743"/>
                </a:lnTo>
                <a:cubicBezTo>
                  <a:pt x="3352849" y="4869183"/>
                  <a:pt x="3419056" y="5052271"/>
                  <a:pt x="3305117" y="4653481"/>
                </a:cubicBezTo>
                <a:cubicBezTo>
                  <a:pt x="3302099" y="4593125"/>
                  <a:pt x="3299892" y="4532722"/>
                  <a:pt x="3296063" y="4472412"/>
                </a:cubicBezTo>
                <a:cubicBezTo>
                  <a:pt x="3287820" y="4342592"/>
                  <a:pt x="3273652" y="4213108"/>
                  <a:pt x="3268903" y="4083113"/>
                </a:cubicBezTo>
                <a:cubicBezTo>
                  <a:pt x="3249506" y="3552116"/>
                  <a:pt x="3240676" y="3020781"/>
                  <a:pt x="3223636" y="2489703"/>
                </a:cubicBezTo>
                <a:cubicBezTo>
                  <a:pt x="3220156" y="2381245"/>
                  <a:pt x="3211810" y="2397877"/>
                  <a:pt x="3196475" y="2290527"/>
                </a:cubicBezTo>
                <a:cubicBezTo>
                  <a:pt x="3192186" y="2260503"/>
                  <a:pt x="3190440" y="2230170"/>
                  <a:pt x="3187422" y="2199992"/>
                </a:cubicBezTo>
                <a:cubicBezTo>
                  <a:pt x="3190440" y="2055137"/>
                  <a:pt x="3181420" y="1909528"/>
                  <a:pt x="3196475" y="1765426"/>
                </a:cubicBezTo>
                <a:cubicBezTo>
                  <a:pt x="3218549" y="1554149"/>
                  <a:pt x="3231485" y="1650140"/>
                  <a:pt x="3287010" y="1539089"/>
                </a:cubicBezTo>
                <a:cubicBezTo>
                  <a:pt x="3321311" y="1470488"/>
                  <a:pt x="3287955" y="1474298"/>
                  <a:pt x="3341331" y="1394234"/>
                </a:cubicBezTo>
                <a:cubicBezTo>
                  <a:pt x="3360270" y="1365826"/>
                  <a:pt x="3389616" y="1345949"/>
                  <a:pt x="3413758" y="1321806"/>
                </a:cubicBezTo>
                <a:cubicBezTo>
                  <a:pt x="3425829" y="1309735"/>
                  <a:pt x="3435768" y="1295062"/>
                  <a:pt x="3449972" y="1285592"/>
                </a:cubicBezTo>
                <a:cubicBezTo>
                  <a:pt x="3517791" y="1240379"/>
                  <a:pt x="3512702" y="1239569"/>
                  <a:pt x="3603881" y="1204111"/>
                </a:cubicBezTo>
                <a:cubicBezTo>
                  <a:pt x="3624357" y="1196148"/>
                  <a:pt x="3646565" y="1193393"/>
                  <a:pt x="3667255" y="1186004"/>
                </a:cubicBezTo>
                <a:cubicBezTo>
                  <a:pt x="3688899" y="1178274"/>
                  <a:pt x="3708663" y="1165602"/>
                  <a:pt x="3730630" y="1158843"/>
                </a:cubicBezTo>
                <a:cubicBezTo>
                  <a:pt x="3769367" y="1146924"/>
                  <a:pt x="3899008" y="1141643"/>
                  <a:pt x="3911699" y="1140737"/>
                </a:cubicBezTo>
                <a:lnTo>
                  <a:pt x="4138036" y="1149790"/>
                </a:lnTo>
                <a:cubicBezTo>
                  <a:pt x="4163552" y="1154574"/>
                  <a:pt x="4181592" y="1178288"/>
                  <a:pt x="4201410" y="1195057"/>
                </a:cubicBezTo>
                <a:cubicBezTo>
                  <a:pt x="4227441" y="1217083"/>
                  <a:pt x="4315330" y="1312534"/>
                  <a:pt x="4328158" y="1330859"/>
                </a:cubicBezTo>
                <a:cubicBezTo>
                  <a:pt x="4394477" y="1425600"/>
                  <a:pt x="4501853" y="1587714"/>
                  <a:pt x="4563548" y="1711105"/>
                </a:cubicBezTo>
                <a:cubicBezTo>
                  <a:pt x="4671859" y="1927728"/>
                  <a:pt x="4570640" y="1731031"/>
                  <a:pt x="4654083" y="1937442"/>
                </a:cubicBezTo>
                <a:cubicBezTo>
                  <a:pt x="4697152" y="2043981"/>
                  <a:pt x="4744618" y="2148689"/>
                  <a:pt x="4789885" y="2254313"/>
                </a:cubicBezTo>
                <a:cubicBezTo>
                  <a:pt x="4798938" y="2296562"/>
                  <a:pt x="4805175" y="2339515"/>
                  <a:pt x="4817045" y="2381061"/>
                </a:cubicBezTo>
                <a:cubicBezTo>
                  <a:pt x="4829370" y="2424198"/>
                  <a:pt x="4851432" y="2464286"/>
                  <a:pt x="4862313" y="2507810"/>
                </a:cubicBezTo>
                <a:cubicBezTo>
                  <a:pt x="4885960" y="2602398"/>
                  <a:pt x="4876534" y="2650042"/>
                  <a:pt x="4889473" y="2743200"/>
                </a:cubicBezTo>
                <a:cubicBezTo>
                  <a:pt x="4899574" y="2815929"/>
                  <a:pt x="4913616" y="2888055"/>
                  <a:pt x="4925687" y="2960483"/>
                </a:cubicBezTo>
                <a:cubicBezTo>
                  <a:pt x="4917589" y="3168325"/>
                  <a:pt x="4919028" y="3493969"/>
                  <a:pt x="4889473" y="3748135"/>
                </a:cubicBezTo>
                <a:cubicBezTo>
                  <a:pt x="4877886" y="3847781"/>
                  <a:pt x="4864586" y="3947224"/>
                  <a:pt x="4853259" y="4046899"/>
                </a:cubicBezTo>
                <a:cubicBezTo>
                  <a:pt x="4849495" y="4080019"/>
                  <a:pt x="4849686" y="4113608"/>
                  <a:pt x="4844206" y="4146487"/>
                </a:cubicBezTo>
                <a:cubicBezTo>
                  <a:pt x="4828541" y="4240479"/>
                  <a:pt x="4800408" y="4332438"/>
                  <a:pt x="4789885" y="4427144"/>
                </a:cubicBezTo>
                <a:cubicBezTo>
                  <a:pt x="4764355" y="4656916"/>
                  <a:pt x="4790256" y="4534713"/>
                  <a:pt x="4708404" y="4771176"/>
                </a:cubicBezTo>
                <a:cubicBezTo>
                  <a:pt x="4702161" y="4789212"/>
                  <a:pt x="4700884" y="4809616"/>
                  <a:pt x="4690297" y="4825497"/>
                </a:cubicBezTo>
                <a:cubicBezTo>
                  <a:pt x="4664400" y="4864343"/>
                  <a:pt x="4652398" y="4894241"/>
                  <a:pt x="4608816" y="4916032"/>
                </a:cubicBezTo>
                <a:cubicBezTo>
                  <a:pt x="4589165" y="4925857"/>
                  <a:pt x="4566284" y="4927192"/>
                  <a:pt x="4545441" y="4934139"/>
                </a:cubicBezTo>
                <a:cubicBezTo>
                  <a:pt x="4530024" y="4939278"/>
                  <a:pt x="4515740" y="4947575"/>
                  <a:pt x="4500174" y="4952245"/>
                </a:cubicBezTo>
                <a:cubicBezTo>
                  <a:pt x="4485435" y="4956667"/>
                  <a:pt x="4470193" y="4959535"/>
                  <a:pt x="4454907" y="4961299"/>
                </a:cubicBezTo>
                <a:cubicBezTo>
                  <a:pt x="4391666" y="4968596"/>
                  <a:pt x="4327953" y="4971510"/>
                  <a:pt x="4264784" y="4979406"/>
                </a:cubicBezTo>
                <a:cubicBezTo>
                  <a:pt x="3911793" y="5023530"/>
                  <a:pt x="4416742" y="4974646"/>
                  <a:pt x="4065608" y="5006566"/>
                </a:cubicBezTo>
                <a:cubicBezTo>
                  <a:pt x="3956966" y="5003548"/>
                  <a:pt x="3848062" y="5005641"/>
                  <a:pt x="3739683" y="4997513"/>
                </a:cubicBezTo>
                <a:cubicBezTo>
                  <a:pt x="3726225" y="4996504"/>
                  <a:pt x="3714822" y="4986704"/>
                  <a:pt x="3703469" y="4979406"/>
                </a:cubicBezTo>
                <a:cubicBezTo>
                  <a:pt x="3672483" y="4959486"/>
                  <a:pt x="3641371" y="4939450"/>
                  <a:pt x="3612935" y="4916032"/>
                </a:cubicBezTo>
                <a:cubicBezTo>
                  <a:pt x="3598565" y="4904197"/>
                  <a:pt x="3527689" y="4833811"/>
                  <a:pt x="3513346" y="4807390"/>
                </a:cubicBezTo>
                <a:cubicBezTo>
                  <a:pt x="3465054" y="4718432"/>
                  <a:pt x="3419429" y="4627934"/>
                  <a:pt x="3377544" y="4535786"/>
                </a:cubicBezTo>
                <a:lnTo>
                  <a:pt x="3332277" y="4436198"/>
                </a:lnTo>
                <a:cubicBezTo>
                  <a:pt x="3323224" y="4393948"/>
                  <a:pt x="3316987" y="4350995"/>
                  <a:pt x="3305117" y="4309449"/>
                </a:cubicBezTo>
                <a:cubicBezTo>
                  <a:pt x="3274701" y="4202992"/>
                  <a:pt x="3231368" y="4100238"/>
                  <a:pt x="3205529" y="3992578"/>
                </a:cubicBezTo>
                <a:cubicBezTo>
                  <a:pt x="3194941" y="3948463"/>
                  <a:pt x="3200989" y="3901919"/>
                  <a:pt x="3196475" y="3856776"/>
                </a:cubicBezTo>
                <a:cubicBezTo>
                  <a:pt x="3191931" y="3811335"/>
                  <a:pt x="3182598" y="3766446"/>
                  <a:pt x="3178368" y="3720974"/>
                </a:cubicBezTo>
                <a:cubicBezTo>
                  <a:pt x="3160238" y="3526072"/>
                  <a:pt x="3158873" y="3432771"/>
                  <a:pt x="3151208" y="3241141"/>
                </a:cubicBezTo>
                <a:cubicBezTo>
                  <a:pt x="3154226" y="2984626"/>
                  <a:pt x="3148174" y="2727844"/>
                  <a:pt x="3160261" y="2471596"/>
                </a:cubicBezTo>
                <a:cubicBezTo>
                  <a:pt x="3163301" y="2407154"/>
                  <a:pt x="3184292" y="2344826"/>
                  <a:pt x="3196475" y="2281473"/>
                </a:cubicBezTo>
                <a:cubicBezTo>
                  <a:pt x="3215693" y="2181541"/>
                  <a:pt x="3207262" y="2234088"/>
                  <a:pt x="3259849" y="2064190"/>
                </a:cubicBezTo>
                <a:cubicBezTo>
                  <a:pt x="3264794" y="2048212"/>
                  <a:pt x="3321181" y="1846805"/>
                  <a:pt x="3350384" y="1783533"/>
                </a:cubicBezTo>
                <a:cubicBezTo>
                  <a:pt x="3361302" y="1759876"/>
                  <a:pt x="3445578" y="1588174"/>
                  <a:pt x="3477133" y="1539089"/>
                </a:cubicBezTo>
                <a:cubicBezTo>
                  <a:pt x="3487582" y="1522835"/>
                  <a:pt x="3501981" y="1509449"/>
                  <a:pt x="3513346" y="1493822"/>
                </a:cubicBezTo>
                <a:cubicBezTo>
                  <a:pt x="3526146" y="1476222"/>
                  <a:pt x="3535398" y="1456024"/>
                  <a:pt x="3549560" y="1439501"/>
                </a:cubicBezTo>
                <a:cubicBezTo>
                  <a:pt x="3573919" y="1411083"/>
                  <a:pt x="3620632" y="1363394"/>
                  <a:pt x="3658202" y="1339913"/>
                </a:cubicBezTo>
                <a:cubicBezTo>
                  <a:pt x="3841915" y="1225093"/>
                  <a:pt x="3572116" y="1403341"/>
                  <a:pt x="3721576" y="1303699"/>
                </a:cubicBezTo>
                <a:cubicBezTo>
                  <a:pt x="3772879" y="1306717"/>
                  <a:pt x="3824922" y="1303559"/>
                  <a:pt x="3875485" y="1312752"/>
                </a:cubicBezTo>
                <a:cubicBezTo>
                  <a:pt x="3892798" y="1315900"/>
                  <a:pt x="3906463" y="1329643"/>
                  <a:pt x="3920752" y="1339913"/>
                </a:cubicBezTo>
                <a:cubicBezTo>
                  <a:pt x="4003091" y="1399094"/>
                  <a:pt x="4090166" y="1452773"/>
                  <a:pt x="4165196" y="1520982"/>
                </a:cubicBezTo>
                <a:cubicBezTo>
                  <a:pt x="4231588" y="1581338"/>
                  <a:pt x="4313705" y="1627999"/>
                  <a:pt x="4364372" y="1702051"/>
                </a:cubicBezTo>
                <a:cubicBezTo>
                  <a:pt x="4420269" y="1783747"/>
                  <a:pt x="4494054" y="1879218"/>
                  <a:pt x="4536388" y="1973655"/>
                </a:cubicBezTo>
                <a:cubicBezTo>
                  <a:pt x="4608325" y="2134130"/>
                  <a:pt x="4603083" y="2150565"/>
                  <a:pt x="4645030" y="2326741"/>
                </a:cubicBezTo>
                <a:cubicBezTo>
                  <a:pt x="4684458" y="2701320"/>
                  <a:pt x="4684224" y="2614504"/>
                  <a:pt x="4626923" y="3232087"/>
                </a:cubicBezTo>
                <a:cubicBezTo>
                  <a:pt x="4619557" y="3311476"/>
                  <a:pt x="4550908" y="3442828"/>
                  <a:pt x="4518281" y="3512744"/>
                </a:cubicBezTo>
                <a:cubicBezTo>
                  <a:pt x="4482387" y="3799899"/>
                  <a:pt x="4528032" y="3515639"/>
                  <a:pt x="4409639" y="3920150"/>
                </a:cubicBezTo>
                <a:cubicBezTo>
                  <a:pt x="4399326" y="3955385"/>
                  <a:pt x="4401077" y="3993341"/>
                  <a:pt x="4391533" y="4028792"/>
                </a:cubicBezTo>
                <a:cubicBezTo>
                  <a:pt x="4278645" y="4448092"/>
                  <a:pt x="4419433" y="3789702"/>
                  <a:pt x="4310051" y="4336610"/>
                </a:cubicBezTo>
                <a:cubicBezTo>
                  <a:pt x="4307033" y="4366788"/>
                  <a:pt x="4307184" y="4397453"/>
                  <a:pt x="4300998" y="4427144"/>
                </a:cubicBezTo>
                <a:cubicBezTo>
                  <a:pt x="4294014" y="4460669"/>
                  <a:pt x="4244176" y="4625082"/>
                  <a:pt x="4228570" y="4662535"/>
                </a:cubicBezTo>
                <a:cubicBezTo>
                  <a:pt x="4212998" y="4699909"/>
                  <a:pt x="4202878" y="4742547"/>
                  <a:pt x="4174249" y="4771176"/>
                </a:cubicBezTo>
                <a:cubicBezTo>
                  <a:pt x="4153124" y="4792301"/>
                  <a:pt x="4130441" y="4811974"/>
                  <a:pt x="4110875" y="4834550"/>
                </a:cubicBezTo>
                <a:cubicBezTo>
                  <a:pt x="4091110" y="4857355"/>
                  <a:pt x="4082432" y="4891451"/>
                  <a:pt x="4056554" y="4906978"/>
                </a:cubicBezTo>
                <a:cubicBezTo>
                  <a:pt x="4041465" y="4916032"/>
                  <a:pt x="4027026" y="4926269"/>
                  <a:pt x="4011287" y="4934139"/>
                </a:cubicBezTo>
                <a:cubicBezTo>
                  <a:pt x="4002751" y="4938407"/>
                  <a:pt x="3993268" y="4940450"/>
                  <a:pt x="3984127" y="4943192"/>
                </a:cubicBezTo>
                <a:cubicBezTo>
                  <a:pt x="3943714" y="4955316"/>
                  <a:pt x="3915851" y="4964142"/>
                  <a:pt x="3875485" y="4970352"/>
                </a:cubicBezTo>
                <a:cubicBezTo>
                  <a:pt x="3851437" y="4974052"/>
                  <a:pt x="3827200" y="4976388"/>
                  <a:pt x="3803057" y="4979406"/>
                </a:cubicBezTo>
                <a:cubicBezTo>
                  <a:pt x="3700451" y="4967335"/>
                  <a:pt x="3595867" y="4966594"/>
                  <a:pt x="3495239" y="4943192"/>
                </a:cubicBezTo>
                <a:cubicBezTo>
                  <a:pt x="3463445" y="4935798"/>
                  <a:pt x="3442954" y="4903469"/>
                  <a:pt x="3413758" y="4888871"/>
                </a:cubicBezTo>
                <a:cubicBezTo>
                  <a:pt x="3389616" y="4876800"/>
                  <a:pt x="3364646" y="4866258"/>
                  <a:pt x="3341331" y="4852657"/>
                </a:cubicBezTo>
                <a:cubicBezTo>
                  <a:pt x="3247379" y="4797852"/>
                  <a:pt x="3367310" y="4850374"/>
                  <a:pt x="3259849" y="4807390"/>
                </a:cubicBezTo>
                <a:cubicBezTo>
                  <a:pt x="3218928" y="4774653"/>
                  <a:pt x="3199202" y="4763820"/>
                  <a:pt x="3169315" y="4716855"/>
                </a:cubicBezTo>
                <a:cubicBezTo>
                  <a:pt x="3160590" y="4703144"/>
                  <a:pt x="3157244" y="4686677"/>
                  <a:pt x="3151208" y="4671588"/>
                </a:cubicBezTo>
                <a:cubicBezTo>
                  <a:pt x="3148190" y="4650463"/>
                  <a:pt x="3144974" y="4629366"/>
                  <a:pt x="3142154" y="4608214"/>
                </a:cubicBezTo>
                <a:cubicBezTo>
                  <a:pt x="3138938" y="4584097"/>
                  <a:pt x="3137453" y="4559724"/>
                  <a:pt x="3133101" y="4535786"/>
                </a:cubicBezTo>
                <a:cubicBezTo>
                  <a:pt x="3125372" y="4493274"/>
                  <a:pt x="3114994" y="4451287"/>
                  <a:pt x="3105940" y="4409038"/>
                </a:cubicBezTo>
                <a:cubicBezTo>
                  <a:pt x="3108958" y="4152523"/>
                  <a:pt x="3109418" y="3895965"/>
                  <a:pt x="3114994" y="3639493"/>
                </a:cubicBezTo>
                <a:cubicBezTo>
                  <a:pt x="3115458" y="3618159"/>
                  <a:pt x="3122115" y="3597370"/>
                  <a:pt x="3124047" y="3576119"/>
                </a:cubicBezTo>
                <a:cubicBezTo>
                  <a:pt x="3139531" y="3405790"/>
                  <a:pt x="3116583" y="3489870"/>
                  <a:pt x="3151208" y="3385996"/>
                </a:cubicBezTo>
                <a:cubicBezTo>
                  <a:pt x="3154226" y="3361853"/>
                  <a:pt x="3157418" y="3337732"/>
                  <a:pt x="3160261" y="3313568"/>
                </a:cubicBezTo>
                <a:cubicBezTo>
                  <a:pt x="3163454" y="3286428"/>
                  <a:pt x="3165818" y="3259190"/>
                  <a:pt x="3169315" y="3232087"/>
                </a:cubicBezTo>
                <a:cubicBezTo>
                  <a:pt x="3177890" y="3165632"/>
                  <a:pt x="3187319" y="3099289"/>
                  <a:pt x="3196475" y="3032911"/>
                </a:cubicBezTo>
                <a:cubicBezTo>
                  <a:pt x="3199391" y="3011772"/>
                  <a:pt x="3202882" y="2990711"/>
                  <a:pt x="3205529" y="2969537"/>
                </a:cubicBezTo>
                <a:lnTo>
                  <a:pt x="3223636" y="2824681"/>
                </a:lnTo>
                <a:cubicBezTo>
                  <a:pt x="3214582" y="2571184"/>
                  <a:pt x="3209949" y="2317491"/>
                  <a:pt x="3196475" y="2064190"/>
                </a:cubicBezTo>
                <a:cubicBezTo>
                  <a:pt x="3192847" y="1995984"/>
                  <a:pt x="3144154" y="1868897"/>
                  <a:pt x="3124047" y="1819746"/>
                </a:cubicBezTo>
                <a:cubicBezTo>
                  <a:pt x="3090286" y="1737219"/>
                  <a:pt x="3055282" y="1655056"/>
                  <a:pt x="3015406" y="1575303"/>
                </a:cubicBezTo>
                <a:cubicBezTo>
                  <a:pt x="3003335" y="1551160"/>
                  <a:pt x="2994626" y="1525019"/>
                  <a:pt x="2979192" y="1502875"/>
                </a:cubicBezTo>
                <a:cubicBezTo>
                  <a:pt x="2915380" y="1411319"/>
                  <a:pt x="2820205" y="1284583"/>
                  <a:pt x="2734748" y="1195057"/>
                </a:cubicBezTo>
                <a:cubicBezTo>
                  <a:pt x="2708493" y="1167552"/>
                  <a:pt x="2633669" y="1083221"/>
                  <a:pt x="2580839" y="1050202"/>
                </a:cubicBezTo>
                <a:cubicBezTo>
                  <a:pt x="2569395" y="1043049"/>
                  <a:pt x="2557429" y="1036363"/>
                  <a:pt x="2544626" y="1032095"/>
                </a:cubicBezTo>
                <a:cubicBezTo>
                  <a:pt x="2480596" y="1010752"/>
                  <a:pt x="2411423" y="1005306"/>
                  <a:pt x="2345449" y="995881"/>
                </a:cubicBezTo>
                <a:cubicBezTo>
                  <a:pt x="2209647" y="1023041"/>
                  <a:pt x="2072255" y="1043199"/>
                  <a:pt x="1938043" y="1077362"/>
                </a:cubicBezTo>
                <a:cubicBezTo>
                  <a:pt x="1843819" y="1101346"/>
                  <a:pt x="1850975" y="1129447"/>
                  <a:pt x="1784135" y="1186004"/>
                </a:cubicBezTo>
                <a:cubicBezTo>
                  <a:pt x="1728367" y="1233192"/>
                  <a:pt x="1665487" y="1271919"/>
                  <a:pt x="1612119" y="1321806"/>
                </a:cubicBezTo>
                <a:cubicBezTo>
                  <a:pt x="1526366" y="1401966"/>
                  <a:pt x="1442008" y="1484452"/>
                  <a:pt x="1367675" y="1575303"/>
                </a:cubicBezTo>
                <a:cubicBezTo>
                  <a:pt x="1340515" y="1608499"/>
                  <a:pt x="1308146" y="1638043"/>
                  <a:pt x="1286194" y="1674891"/>
                </a:cubicBezTo>
                <a:cubicBezTo>
                  <a:pt x="1135205" y="1928336"/>
                  <a:pt x="1135819" y="1945168"/>
                  <a:pt x="1050804" y="2163778"/>
                </a:cubicBezTo>
                <a:cubicBezTo>
                  <a:pt x="1032697" y="2260348"/>
                  <a:pt x="1015349" y="2357064"/>
                  <a:pt x="996483" y="2453489"/>
                </a:cubicBezTo>
                <a:cubicBezTo>
                  <a:pt x="988186" y="2495894"/>
                  <a:pt x="975823" y="2537521"/>
                  <a:pt x="969323" y="2580238"/>
                </a:cubicBezTo>
                <a:cubicBezTo>
                  <a:pt x="954682" y="2676452"/>
                  <a:pt x="945697" y="2773444"/>
                  <a:pt x="933109" y="2869948"/>
                </a:cubicBezTo>
                <a:cubicBezTo>
                  <a:pt x="906475" y="3074140"/>
                  <a:pt x="920561" y="2918882"/>
                  <a:pt x="905948" y="3123445"/>
                </a:cubicBezTo>
                <a:cubicBezTo>
                  <a:pt x="902930" y="3207944"/>
                  <a:pt x="895995" y="3292395"/>
                  <a:pt x="896895" y="3376943"/>
                </a:cubicBezTo>
                <a:cubicBezTo>
                  <a:pt x="899015" y="3576199"/>
                  <a:pt x="894728" y="3776238"/>
                  <a:pt x="915002" y="3974471"/>
                </a:cubicBezTo>
                <a:cubicBezTo>
                  <a:pt x="922091" y="4043781"/>
                  <a:pt x="959513" y="4106577"/>
                  <a:pt x="978376" y="4173647"/>
                </a:cubicBezTo>
                <a:cubicBezTo>
                  <a:pt x="986708" y="4203274"/>
                  <a:pt x="987103" y="4234870"/>
                  <a:pt x="996483" y="4264182"/>
                </a:cubicBezTo>
                <a:cubicBezTo>
                  <a:pt x="1066418" y="4482727"/>
                  <a:pt x="1022444" y="4334210"/>
                  <a:pt x="1077964" y="4445251"/>
                </a:cubicBezTo>
                <a:cubicBezTo>
                  <a:pt x="1088242" y="4465808"/>
                  <a:pt x="1094847" y="4488069"/>
                  <a:pt x="1105125" y="4508626"/>
                </a:cubicBezTo>
                <a:cubicBezTo>
                  <a:pt x="1138928" y="4576233"/>
                  <a:pt x="1232907" y="4712083"/>
                  <a:pt x="1259034" y="4744016"/>
                </a:cubicBezTo>
                <a:cubicBezTo>
                  <a:pt x="1286194" y="4777212"/>
                  <a:pt x="1314780" y="4809291"/>
                  <a:pt x="1340515" y="4843604"/>
                </a:cubicBezTo>
                <a:cubicBezTo>
                  <a:pt x="1376313" y="4891335"/>
                  <a:pt x="1387538" y="4959214"/>
                  <a:pt x="1458210" y="4979406"/>
                </a:cubicBezTo>
                <a:cubicBezTo>
                  <a:pt x="1550746" y="5005845"/>
                  <a:pt x="1499723" y="4995327"/>
                  <a:pt x="1612119" y="5006566"/>
                </a:cubicBezTo>
                <a:cubicBezTo>
                  <a:pt x="1699636" y="4988459"/>
                  <a:pt x="1789530" y="4979417"/>
                  <a:pt x="1874669" y="4952245"/>
                </a:cubicBezTo>
                <a:cubicBezTo>
                  <a:pt x="1995270" y="4913755"/>
                  <a:pt x="2095407" y="4826854"/>
                  <a:pt x="2200594" y="4762123"/>
                </a:cubicBezTo>
                <a:cubicBezTo>
                  <a:pt x="2223582" y="4747976"/>
                  <a:pt x="2250864" y="4741323"/>
                  <a:pt x="2273022" y="4725909"/>
                </a:cubicBezTo>
                <a:cubicBezTo>
                  <a:pt x="2353028" y="4670253"/>
                  <a:pt x="2442705" y="4591599"/>
                  <a:pt x="2508412" y="4517679"/>
                </a:cubicBezTo>
                <a:cubicBezTo>
                  <a:pt x="2556697" y="4463358"/>
                  <a:pt x="2623749" y="4421132"/>
                  <a:pt x="2653267" y="4354717"/>
                </a:cubicBezTo>
                <a:cubicBezTo>
                  <a:pt x="2736238" y="4168031"/>
                  <a:pt x="2691144" y="4240126"/>
                  <a:pt x="2770962" y="4128380"/>
                </a:cubicBezTo>
                <a:cubicBezTo>
                  <a:pt x="2789069" y="4065006"/>
                  <a:pt x="2806168" y="4001335"/>
                  <a:pt x="2825283" y="3938257"/>
                </a:cubicBezTo>
                <a:cubicBezTo>
                  <a:pt x="2836353" y="3901725"/>
                  <a:pt x="2856663" y="3867481"/>
                  <a:pt x="2861497" y="3829616"/>
                </a:cubicBezTo>
                <a:cubicBezTo>
                  <a:pt x="2874894" y="3724671"/>
                  <a:pt x="2873568" y="3618368"/>
                  <a:pt x="2879604" y="3512744"/>
                </a:cubicBezTo>
                <a:cubicBezTo>
                  <a:pt x="2873568" y="3328657"/>
                  <a:pt x="2872707" y="3144327"/>
                  <a:pt x="2861497" y="2960483"/>
                </a:cubicBezTo>
                <a:cubicBezTo>
                  <a:pt x="2857601" y="2896584"/>
                  <a:pt x="2842528" y="2833851"/>
                  <a:pt x="2834336" y="2770360"/>
                </a:cubicBezTo>
                <a:cubicBezTo>
                  <a:pt x="2809513" y="2577983"/>
                  <a:pt x="2844518" y="2785616"/>
                  <a:pt x="2807176" y="2580238"/>
                </a:cubicBezTo>
                <a:cubicBezTo>
                  <a:pt x="2801140" y="2513846"/>
                  <a:pt x="2802902" y="2446276"/>
                  <a:pt x="2789069" y="2381061"/>
                </a:cubicBezTo>
                <a:cubicBezTo>
                  <a:pt x="2781503" y="2345390"/>
                  <a:pt x="2753396" y="2316653"/>
                  <a:pt x="2743802" y="2281473"/>
                </a:cubicBezTo>
                <a:cubicBezTo>
                  <a:pt x="2735031" y="2249315"/>
                  <a:pt x="2744742" y="2213684"/>
                  <a:pt x="2734748" y="2181885"/>
                </a:cubicBezTo>
                <a:cubicBezTo>
                  <a:pt x="2711223" y="2107032"/>
                  <a:pt x="2673354" y="2037453"/>
                  <a:pt x="2644214" y="1964602"/>
                </a:cubicBezTo>
                <a:cubicBezTo>
                  <a:pt x="2631096" y="1931806"/>
                  <a:pt x="2622020" y="1897435"/>
                  <a:pt x="2608000" y="1865014"/>
                </a:cubicBezTo>
                <a:cubicBezTo>
                  <a:pt x="2573700" y="1785695"/>
                  <a:pt x="2533996" y="1708796"/>
                  <a:pt x="2499358" y="1629624"/>
                </a:cubicBezTo>
                <a:cubicBezTo>
                  <a:pt x="2491708" y="1612138"/>
                  <a:pt x="2489787" y="1592374"/>
                  <a:pt x="2481251" y="1575303"/>
                </a:cubicBezTo>
                <a:cubicBezTo>
                  <a:pt x="2474503" y="1561807"/>
                  <a:pt x="2462744" y="1551450"/>
                  <a:pt x="2454091" y="1539089"/>
                </a:cubicBezTo>
                <a:cubicBezTo>
                  <a:pt x="2399823" y="1461563"/>
                  <a:pt x="2432589" y="1496005"/>
                  <a:pt x="2354503" y="1412341"/>
                </a:cubicBezTo>
                <a:cubicBezTo>
                  <a:pt x="2309218" y="1363822"/>
                  <a:pt x="2298763" y="1348257"/>
                  <a:pt x="2245861" y="1321806"/>
                </a:cubicBezTo>
                <a:cubicBezTo>
                  <a:pt x="2237325" y="1317538"/>
                  <a:pt x="2227754" y="1315770"/>
                  <a:pt x="2218701" y="1312752"/>
                </a:cubicBezTo>
                <a:cubicBezTo>
                  <a:pt x="2149291" y="1315770"/>
                  <a:pt x="2076591" y="1300477"/>
                  <a:pt x="2010471" y="1321806"/>
                </a:cubicBezTo>
                <a:cubicBezTo>
                  <a:pt x="1975886" y="1332962"/>
                  <a:pt x="1964329" y="1378195"/>
                  <a:pt x="1938043" y="1403287"/>
                </a:cubicBezTo>
                <a:cubicBezTo>
                  <a:pt x="1897791" y="1441709"/>
                  <a:pt x="1852558" y="1474595"/>
                  <a:pt x="1811295" y="1511929"/>
                </a:cubicBezTo>
                <a:cubicBezTo>
                  <a:pt x="1742238" y="1574410"/>
                  <a:pt x="1592226" y="1746812"/>
                  <a:pt x="1575905" y="1783533"/>
                </a:cubicBezTo>
                <a:cubicBezTo>
                  <a:pt x="1494221" y="1967320"/>
                  <a:pt x="1595290" y="1744762"/>
                  <a:pt x="1449156" y="2037030"/>
                </a:cubicBezTo>
                <a:cubicBezTo>
                  <a:pt x="1432849" y="2069645"/>
                  <a:pt x="1418978" y="2103422"/>
                  <a:pt x="1403889" y="2136618"/>
                </a:cubicBezTo>
                <a:cubicBezTo>
                  <a:pt x="1387610" y="2218010"/>
                  <a:pt x="1358260" y="2362007"/>
                  <a:pt x="1349568" y="2426329"/>
                </a:cubicBezTo>
                <a:cubicBezTo>
                  <a:pt x="1343492" y="2471288"/>
                  <a:pt x="1346645" y="2517179"/>
                  <a:pt x="1340515" y="2562131"/>
                </a:cubicBezTo>
                <a:cubicBezTo>
                  <a:pt x="1328516" y="2650125"/>
                  <a:pt x="1310336" y="2737164"/>
                  <a:pt x="1295247" y="2824681"/>
                </a:cubicBezTo>
                <a:cubicBezTo>
                  <a:pt x="1277603" y="3071711"/>
                  <a:pt x="1293092" y="2915362"/>
                  <a:pt x="1222820" y="3313568"/>
                </a:cubicBezTo>
                <a:cubicBezTo>
                  <a:pt x="1216956" y="3346795"/>
                  <a:pt x="1204713" y="3413156"/>
                  <a:pt x="1204713" y="3413156"/>
                </a:cubicBezTo>
                <a:cubicBezTo>
                  <a:pt x="1202711" y="3449181"/>
                  <a:pt x="1197363" y="3599513"/>
                  <a:pt x="1186606" y="3657600"/>
                </a:cubicBezTo>
                <a:cubicBezTo>
                  <a:pt x="1176474" y="3712315"/>
                  <a:pt x="1162463" y="3766241"/>
                  <a:pt x="1150392" y="3820562"/>
                </a:cubicBezTo>
                <a:cubicBezTo>
                  <a:pt x="1156428" y="3956364"/>
                  <a:pt x="1158269" y="4092417"/>
                  <a:pt x="1168499" y="4227968"/>
                </a:cubicBezTo>
                <a:cubicBezTo>
                  <a:pt x="1174388" y="4305994"/>
                  <a:pt x="1211332" y="4332937"/>
                  <a:pt x="1240927" y="4409038"/>
                </a:cubicBezTo>
                <a:cubicBezTo>
                  <a:pt x="1262052" y="4463359"/>
                  <a:pt x="1278236" y="4519869"/>
                  <a:pt x="1304301" y="4572000"/>
                </a:cubicBezTo>
                <a:cubicBezTo>
                  <a:pt x="1313354" y="4590107"/>
                  <a:pt x="1323486" y="4607714"/>
                  <a:pt x="1331461" y="4626321"/>
                </a:cubicBezTo>
                <a:cubicBezTo>
                  <a:pt x="1359967" y="4692834"/>
                  <a:pt x="1345365" y="4684090"/>
                  <a:pt x="1376729" y="4725909"/>
                </a:cubicBezTo>
                <a:cubicBezTo>
                  <a:pt x="1397374" y="4753436"/>
                  <a:pt x="1409327" y="4792002"/>
                  <a:pt x="1440103" y="4807390"/>
                </a:cubicBezTo>
                <a:lnTo>
                  <a:pt x="1566851" y="4870764"/>
                </a:lnTo>
                <a:cubicBezTo>
                  <a:pt x="1666439" y="4867746"/>
                  <a:pt x="1767742" y="4880354"/>
                  <a:pt x="1865616" y="4861711"/>
                </a:cubicBezTo>
                <a:cubicBezTo>
                  <a:pt x="1899417" y="4855273"/>
                  <a:pt x="1919098" y="4818337"/>
                  <a:pt x="1947097" y="4798337"/>
                </a:cubicBezTo>
                <a:cubicBezTo>
                  <a:pt x="1961416" y="4788109"/>
                  <a:pt x="1978386" y="4781865"/>
                  <a:pt x="1992364" y="4771176"/>
                </a:cubicBezTo>
                <a:cubicBezTo>
                  <a:pt x="2164905" y="4639233"/>
                  <a:pt x="2036744" y="4717364"/>
                  <a:pt x="2164380" y="4644428"/>
                </a:cubicBezTo>
                <a:cubicBezTo>
                  <a:pt x="2176451" y="4629339"/>
                  <a:pt x="2186930" y="4612824"/>
                  <a:pt x="2200594" y="4599160"/>
                </a:cubicBezTo>
                <a:cubicBezTo>
                  <a:pt x="2214258" y="4585496"/>
                  <a:pt x="2231258" y="4575602"/>
                  <a:pt x="2245861" y="4562946"/>
                </a:cubicBezTo>
                <a:cubicBezTo>
                  <a:pt x="2282167" y="4531481"/>
                  <a:pt x="2343678" y="4483212"/>
                  <a:pt x="2372610" y="4436198"/>
                </a:cubicBezTo>
                <a:cubicBezTo>
                  <a:pt x="2410864" y="4374034"/>
                  <a:pt x="2481251" y="4246075"/>
                  <a:pt x="2481251" y="4246075"/>
                </a:cubicBezTo>
                <a:cubicBezTo>
                  <a:pt x="2493322" y="4200808"/>
                  <a:pt x="2507910" y="4156137"/>
                  <a:pt x="2517465" y="4110273"/>
                </a:cubicBezTo>
                <a:cubicBezTo>
                  <a:pt x="2523039" y="4083520"/>
                  <a:pt x="2523263" y="4055925"/>
                  <a:pt x="2526519" y="4028792"/>
                </a:cubicBezTo>
                <a:cubicBezTo>
                  <a:pt x="2532317" y="3980478"/>
                  <a:pt x="2536288" y="3931878"/>
                  <a:pt x="2544626" y="3883937"/>
                </a:cubicBezTo>
                <a:cubicBezTo>
                  <a:pt x="2548390" y="3862292"/>
                  <a:pt x="2558066" y="3842031"/>
                  <a:pt x="2562733" y="3820562"/>
                </a:cubicBezTo>
                <a:cubicBezTo>
                  <a:pt x="2573169" y="3772557"/>
                  <a:pt x="2578730" y="3723548"/>
                  <a:pt x="2589893" y="3675707"/>
                </a:cubicBezTo>
                <a:cubicBezTo>
                  <a:pt x="2599878" y="3632916"/>
                  <a:pt x="2615450" y="3591586"/>
                  <a:pt x="2626107" y="3548958"/>
                </a:cubicBezTo>
                <a:cubicBezTo>
                  <a:pt x="2630559" y="3531150"/>
                  <a:pt x="2632470" y="3512796"/>
                  <a:pt x="2635160" y="3494638"/>
                </a:cubicBezTo>
                <a:cubicBezTo>
                  <a:pt x="2664192" y="3298670"/>
                  <a:pt x="2657097" y="3356760"/>
                  <a:pt x="2671374" y="3213980"/>
                </a:cubicBezTo>
                <a:cubicBezTo>
                  <a:pt x="2665338" y="3084214"/>
                  <a:pt x="2667613" y="2953793"/>
                  <a:pt x="2653267" y="2824681"/>
                </a:cubicBezTo>
                <a:cubicBezTo>
                  <a:pt x="2649366" y="2789574"/>
                  <a:pt x="2626446" y="2759144"/>
                  <a:pt x="2617053" y="2725093"/>
                </a:cubicBezTo>
                <a:cubicBezTo>
                  <a:pt x="2595092" y="2645485"/>
                  <a:pt x="2584888" y="2550820"/>
                  <a:pt x="2553679" y="2471596"/>
                </a:cubicBezTo>
                <a:cubicBezTo>
                  <a:pt x="2418015" y="2127218"/>
                  <a:pt x="2518977" y="2372149"/>
                  <a:pt x="2408824" y="2181885"/>
                </a:cubicBezTo>
                <a:cubicBezTo>
                  <a:pt x="2281515" y="1961987"/>
                  <a:pt x="2340181" y="1970874"/>
                  <a:pt x="2227754" y="1892174"/>
                </a:cubicBezTo>
                <a:cubicBezTo>
                  <a:pt x="2209926" y="1879694"/>
                  <a:pt x="2191541" y="1868031"/>
                  <a:pt x="2173434" y="1855960"/>
                </a:cubicBezTo>
                <a:cubicBezTo>
                  <a:pt x="2170416" y="1843889"/>
                  <a:pt x="2174334" y="1827212"/>
                  <a:pt x="2164380" y="1819746"/>
                </a:cubicBezTo>
                <a:cubicBezTo>
                  <a:pt x="2146804" y="1806564"/>
                  <a:pt x="2121200" y="1810294"/>
                  <a:pt x="2101006" y="1801640"/>
                </a:cubicBezTo>
                <a:cubicBezTo>
                  <a:pt x="2078643" y="1792056"/>
                  <a:pt x="2059394" y="1776307"/>
                  <a:pt x="2037632" y="1765426"/>
                </a:cubicBezTo>
                <a:cubicBezTo>
                  <a:pt x="2029096" y="1761158"/>
                  <a:pt x="2019525" y="1759390"/>
                  <a:pt x="2010471" y="1756372"/>
                </a:cubicBezTo>
                <a:cubicBezTo>
                  <a:pt x="1883723" y="1765426"/>
                  <a:pt x="1756667" y="1770889"/>
                  <a:pt x="1630226" y="1783533"/>
                </a:cubicBezTo>
                <a:cubicBezTo>
                  <a:pt x="1605464" y="1786009"/>
                  <a:pt x="1580248" y="1790903"/>
                  <a:pt x="1557798" y="1801640"/>
                </a:cubicBezTo>
                <a:cubicBezTo>
                  <a:pt x="1510174" y="1824417"/>
                  <a:pt x="1466214" y="1854283"/>
                  <a:pt x="1421996" y="1883121"/>
                </a:cubicBezTo>
                <a:cubicBezTo>
                  <a:pt x="1350260" y="1929905"/>
                  <a:pt x="1238352" y="2033035"/>
                  <a:pt x="1195659" y="2082297"/>
                </a:cubicBezTo>
                <a:cubicBezTo>
                  <a:pt x="1123715" y="2165310"/>
                  <a:pt x="1049831" y="2248821"/>
                  <a:pt x="996483" y="2344847"/>
                </a:cubicBezTo>
                <a:cubicBezTo>
                  <a:pt x="936127" y="2453489"/>
                  <a:pt x="861571" y="2555380"/>
                  <a:pt x="815414" y="2670772"/>
                </a:cubicBezTo>
                <a:cubicBezTo>
                  <a:pt x="803874" y="2699623"/>
                  <a:pt x="668367" y="3017833"/>
                  <a:pt x="634344" y="3141552"/>
                </a:cubicBezTo>
                <a:cubicBezTo>
                  <a:pt x="611249" y="3225534"/>
                  <a:pt x="592095" y="3310550"/>
                  <a:pt x="570970" y="3395049"/>
                </a:cubicBezTo>
                <a:cubicBezTo>
                  <a:pt x="547210" y="3751447"/>
                  <a:pt x="562529" y="3576434"/>
                  <a:pt x="525703" y="3920150"/>
                </a:cubicBezTo>
                <a:cubicBezTo>
                  <a:pt x="534756" y="4146487"/>
                  <a:pt x="536531" y="4373232"/>
                  <a:pt x="552863" y="4599160"/>
                </a:cubicBezTo>
                <a:cubicBezTo>
                  <a:pt x="554722" y="4624877"/>
                  <a:pt x="565347" y="4650388"/>
                  <a:pt x="580024" y="4671588"/>
                </a:cubicBezTo>
                <a:cubicBezTo>
                  <a:pt x="599631" y="4699909"/>
                  <a:pt x="662219" y="4732290"/>
                  <a:pt x="688665" y="4753069"/>
                </a:cubicBezTo>
                <a:cubicBezTo>
                  <a:pt x="713890" y="4772889"/>
                  <a:pt x="732631" y="4801643"/>
                  <a:pt x="761093" y="4816443"/>
                </a:cubicBezTo>
                <a:cubicBezTo>
                  <a:pt x="821544" y="4847877"/>
                  <a:pt x="942144" y="4878167"/>
                  <a:pt x="1014590" y="4897925"/>
                </a:cubicBezTo>
                <a:cubicBezTo>
                  <a:pt x="1159445" y="4888871"/>
                  <a:pt x="1304906" y="4886792"/>
                  <a:pt x="1449156" y="4870764"/>
                </a:cubicBezTo>
                <a:cubicBezTo>
                  <a:pt x="1588895" y="4855237"/>
                  <a:pt x="1552637" y="4835958"/>
                  <a:pt x="1657386" y="4807390"/>
                </a:cubicBezTo>
                <a:cubicBezTo>
                  <a:pt x="1699072" y="4796021"/>
                  <a:pt x="1741885" y="4789283"/>
                  <a:pt x="1784135" y="4780230"/>
                </a:cubicBezTo>
                <a:cubicBezTo>
                  <a:pt x="1857123" y="4743735"/>
                  <a:pt x="1851592" y="4744942"/>
                  <a:pt x="1947097" y="4707802"/>
                </a:cubicBezTo>
                <a:cubicBezTo>
                  <a:pt x="1964886" y="4700884"/>
                  <a:pt x="1983311" y="4695731"/>
                  <a:pt x="2001418" y="4689695"/>
                </a:cubicBezTo>
                <a:cubicBezTo>
                  <a:pt x="2066187" y="4637879"/>
                  <a:pt x="2190110" y="4544205"/>
                  <a:pt x="2227754" y="4481465"/>
                </a:cubicBezTo>
                <a:cubicBezTo>
                  <a:pt x="2263968" y="4421109"/>
                  <a:pt x="2304918" y="4363352"/>
                  <a:pt x="2336396" y="4300396"/>
                </a:cubicBezTo>
                <a:cubicBezTo>
                  <a:pt x="2345449" y="4282289"/>
                  <a:pt x="2356154" y="4264917"/>
                  <a:pt x="2363556" y="4246075"/>
                </a:cubicBezTo>
                <a:cubicBezTo>
                  <a:pt x="2389388" y="4180322"/>
                  <a:pt x="2411841" y="4113291"/>
                  <a:pt x="2435984" y="4046899"/>
                </a:cubicBezTo>
                <a:cubicBezTo>
                  <a:pt x="2448055" y="3962400"/>
                  <a:pt x="2458885" y="3877714"/>
                  <a:pt x="2472198" y="3793402"/>
                </a:cubicBezTo>
                <a:cubicBezTo>
                  <a:pt x="2476998" y="3763003"/>
                  <a:pt x="2485076" y="3733196"/>
                  <a:pt x="2490305" y="3702867"/>
                </a:cubicBezTo>
                <a:cubicBezTo>
                  <a:pt x="2500168" y="3645662"/>
                  <a:pt x="2508958" y="3588273"/>
                  <a:pt x="2517465" y="3530851"/>
                </a:cubicBezTo>
                <a:cubicBezTo>
                  <a:pt x="2521031" y="3506783"/>
                  <a:pt x="2523927" y="3482616"/>
                  <a:pt x="2526519" y="3458424"/>
                </a:cubicBezTo>
                <a:cubicBezTo>
                  <a:pt x="2532981" y="3398112"/>
                  <a:pt x="2535737" y="3337357"/>
                  <a:pt x="2544626" y="3277354"/>
                </a:cubicBezTo>
                <a:cubicBezTo>
                  <a:pt x="2547846" y="3255621"/>
                  <a:pt x="2556697" y="3235105"/>
                  <a:pt x="2562733" y="3213980"/>
                </a:cubicBezTo>
                <a:cubicBezTo>
                  <a:pt x="2588152" y="2705577"/>
                  <a:pt x="2589759" y="2762609"/>
                  <a:pt x="2544626" y="1892174"/>
                </a:cubicBezTo>
                <a:cubicBezTo>
                  <a:pt x="2543087" y="1862492"/>
                  <a:pt x="2520483" y="1837853"/>
                  <a:pt x="2508412" y="1810693"/>
                </a:cubicBezTo>
                <a:cubicBezTo>
                  <a:pt x="2491410" y="1708684"/>
                  <a:pt x="2509039" y="1784966"/>
                  <a:pt x="2445037" y="1638677"/>
                </a:cubicBezTo>
                <a:cubicBezTo>
                  <a:pt x="2441212" y="1629934"/>
                  <a:pt x="2439743" y="1620288"/>
                  <a:pt x="2435984" y="1611517"/>
                </a:cubicBezTo>
                <a:cubicBezTo>
                  <a:pt x="2422200" y="1579355"/>
                  <a:pt x="2417955" y="1575420"/>
                  <a:pt x="2399770" y="1548143"/>
                </a:cubicBezTo>
                <a:cubicBezTo>
                  <a:pt x="2327828" y="1557135"/>
                  <a:pt x="2301843" y="1556915"/>
                  <a:pt x="2227754" y="1584356"/>
                </a:cubicBezTo>
                <a:cubicBezTo>
                  <a:pt x="2212765" y="1589907"/>
                  <a:pt x="2073032" y="1649489"/>
                  <a:pt x="2028578" y="1674891"/>
                </a:cubicBezTo>
                <a:cubicBezTo>
                  <a:pt x="1982743" y="1701082"/>
                  <a:pt x="1938733" y="1730396"/>
                  <a:pt x="1892776" y="1756372"/>
                </a:cubicBezTo>
                <a:cubicBezTo>
                  <a:pt x="1869277" y="1769654"/>
                  <a:pt x="1840978" y="1775179"/>
                  <a:pt x="1820348" y="1792586"/>
                </a:cubicBezTo>
                <a:cubicBezTo>
                  <a:pt x="1721408" y="1876067"/>
                  <a:pt x="1607371" y="1973801"/>
                  <a:pt x="1539691" y="2091350"/>
                </a:cubicBezTo>
                <a:cubicBezTo>
                  <a:pt x="1500627" y="2159197"/>
                  <a:pt x="1464156" y="2228636"/>
                  <a:pt x="1431049" y="2299580"/>
                </a:cubicBezTo>
                <a:cubicBezTo>
                  <a:pt x="1400714" y="2364583"/>
                  <a:pt x="1378522" y="2433126"/>
                  <a:pt x="1349568" y="2498756"/>
                </a:cubicBezTo>
                <a:cubicBezTo>
                  <a:pt x="1333225" y="2535800"/>
                  <a:pt x="1313354" y="2571184"/>
                  <a:pt x="1295247" y="2607398"/>
                </a:cubicBezTo>
                <a:cubicBezTo>
                  <a:pt x="1259033" y="2764325"/>
                  <a:pt x="1198651" y="2917578"/>
                  <a:pt x="1186606" y="3078178"/>
                </a:cubicBezTo>
                <a:lnTo>
                  <a:pt x="1159445" y="3440317"/>
                </a:lnTo>
                <a:cubicBezTo>
                  <a:pt x="1162463" y="3669671"/>
                  <a:pt x="1157717" y="3899259"/>
                  <a:pt x="1168499" y="4128380"/>
                </a:cubicBezTo>
                <a:cubicBezTo>
                  <a:pt x="1169845" y="4156978"/>
                  <a:pt x="1188126" y="4182240"/>
                  <a:pt x="1195659" y="4209861"/>
                </a:cubicBezTo>
                <a:cubicBezTo>
                  <a:pt x="1207169" y="4252064"/>
                  <a:pt x="1210675" y="4333519"/>
                  <a:pt x="1249980" y="4372824"/>
                </a:cubicBezTo>
                <a:cubicBezTo>
                  <a:pt x="1259523" y="4382367"/>
                  <a:pt x="1274964" y="4383445"/>
                  <a:pt x="1286194" y="4390931"/>
                </a:cubicBezTo>
                <a:cubicBezTo>
                  <a:pt x="1302272" y="4401650"/>
                  <a:pt x="1318404" y="4412900"/>
                  <a:pt x="1331461" y="4427144"/>
                </a:cubicBezTo>
                <a:cubicBezTo>
                  <a:pt x="1411061" y="4513980"/>
                  <a:pt x="1349160" y="4490416"/>
                  <a:pt x="1421996" y="4508626"/>
                </a:cubicBezTo>
                <a:cubicBezTo>
                  <a:pt x="1449156" y="4523715"/>
                  <a:pt x="1475322" y="4540754"/>
                  <a:pt x="1503477" y="4553893"/>
                </a:cubicBezTo>
                <a:cubicBezTo>
                  <a:pt x="1520773" y="4561964"/>
                  <a:pt x="1539446" y="4566757"/>
                  <a:pt x="1557798" y="4572000"/>
                </a:cubicBezTo>
                <a:cubicBezTo>
                  <a:pt x="1649481" y="4598195"/>
                  <a:pt x="1635326" y="4590499"/>
                  <a:pt x="1747921" y="4599160"/>
                </a:cubicBezTo>
                <a:cubicBezTo>
                  <a:pt x="1877687" y="4587089"/>
                  <a:pt x="2007936" y="4579400"/>
                  <a:pt x="2137220" y="4562946"/>
                </a:cubicBezTo>
                <a:cubicBezTo>
                  <a:pt x="2231017" y="4551008"/>
                  <a:pt x="2322535" y="4503476"/>
                  <a:pt x="2408824" y="4472412"/>
                </a:cubicBezTo>
                <a:cubicBezTo>
                  <a:pt x="2541990" y="4424472"/>
                  <a:pt x="2408600" y="4500993"/>
                  <a:pt x="2617053" y="4381877"/>
                </a:cubicBezTo>
                <a:cubicBezTo>
                  <a:pt x="2697044" y="4336168"/>
                  <a:pt x="2787297" y="4302168"/>
                  <a:pt x="2852443" y="4237022"/>
                </a:cubicBezTo>
                <a:cubicBezTo>
                  <a:pt x="2901362" y="4188103"/>
                  <a:pt x="2927259" y="4165539"/>
                  <a:pt x="2970138" y="4101220"/>
                </a:cubicBezTo>
                <a:cubicBezTo>
                  <a:pt x="2985111" y="4078761"/>
                  <a:pt x="2996539" y="4053937"/>
                  <a:pt x="3006352" y="4028792"/>
                </a:cubicBezTo>
                <a:cubicBezTo>
                  <a:pt x="3044876" y="3930075"/>
                  <a:pt x="3079191" y="3829764"/>
                  <a:pt x="3114994" y="3730028"/>
                </a:cubicBezTo>
                <a:cubicBezTo>
                  <a:pt x="3121443" y="3712064"/>
                  <a:pt x="3133101" y="3675707"/>
                  <a:pt x="3133101" y="3675707"/>
                </a:cubicBezTo>
                <a:cubicBezTo>
                  <a:pt x="3142154" y="3603279"/>
                  <a:pt x="3151425" y="3530879"/>
                  <a:pt x="3160261" y="3458424"/>
                </a:cubicBezTo>
                <a:cubicBezTo>
                  <a:pt x="3166514" y="3407147"/>
                  <a:pt x="3178368" y="3304515"/>
                  <a:pt x="3178368" y="3304515"/>
                </a:cubicBezTo>
                <a:cubicBezTo>
                  <a:pt x="3172332" y="3177766"/>
                  <a:pt x="3173644" y="3050454"/>
                  <a:pt x="3160261" y="2924269"/>
                </a:cubicBezTo>
                <a:cubicBezTo>
                  <a:pt x="3145843" y="2788330"/>
                  <a:pt x="3058058" y="2489219"/>
                  <a:pt x="3006352" y="2390115"/>
                </a:cubicBezTo>
                <a:cubicBezTo>
                  <a:pt x="2970138" y="2320705"/>
                  <a:pt x="2931046" y="2252722"/>
                  <a:pt x="2897711" y="2181885"/>
                </a:cubicBezTo>
                <a:cubicBezTo>
                  <a:pt x="2766726" y="1903542"/>
                  <a:pt x="3050076" y="2353242"/>
                  <a:pt x="2716641" y="1819746"/>
                </a:cubicBezTo>
                <a:cubicBezTo>
                  <a:pt x="2651774" y="1715959"/>
                  <a:pt x="2523511" y="1456104"/>
                  <a:pt x="2381663" y="1385180"/>
                </a:cubicBezTo>
                <a:cubicBezTo>
                  <a:pt x="2369592" y="1379144"/>
                  <a:pt x="2358086" y="1371812"/>
                  <a:pt x="2345449" y="1367073"/>
                </a:cubicBezTo>
                <a:cubicBezTo>
                  <a:pt x="2323843" y="1358971"/>
                  <a:pt x="2273685" y="1352094"/>
                  <a:pt x="2254915" y="1348966"/>
                </a:cubicBezTo>
                <a:cubicBezTo>
                  <a:pt x="1975450" y="1364492"/>
                  <a:pt x="1990949" y="1334957"/>
                  <a:pt x="1793188" y="1412341"/>
                </a:cubicBezTo>
                <a:cubicBezTo>
                  <a:pt x="1768052" y="1422177"/>
                  <a:pt x="1743817" y="1434520"/>
                  <a:pt x="1720760" y="1448554"/>
                </a:cubicBezTo>
                <a:cubicBezTo>
                  <a:pt x="1615550" y="1512594"/>
                  <a:pt x="1592979" y="1524268"/>
                  <a:pt x="1521584" y="1602463"/>
                </a:cubicBezTo>
                <a:cubicBezTo>
                  <a:pt x="1478323" y="1649844"/>
                  <a:pt x="1430661" y="1694093"/>
                  <a:pt x="1394836" y="1747319"/>
                </a:cubicBezTo>
                <a:cubicBezTo>
                  <a:pt x="1324606" y="1851660"/>
                  <a:pt x="1243201" y="1953502"/>
                  <a:pt x="1204713" y="2073243"/>
                </a:cubicBezTo>
                <a:cubicBezTo>
                  <a:pt x="1177553" y="2157742"/>
                  <a:pt x="1151300" y="2242539"/>
                  <a:pt x="1123232" y="2326741"/>
                </a:cubicBezTo>
                <a:cubicBezTo>
                  <a:pt x="1109045" y="2369302"/>
                  <a:pt x="1089083" y="2410026"/>
                  <a:pt x="1077964" y="2453489"/>
                </a:cubicBezTo>
                <a:cubicBezTo>
                  <a:pt x="1032673" y="2630534"/>
                  <a:pt x="1014924" y="2772717"/>
                  <a:pt x="987430" y="2951430"/>
                </a:cubicBezTo>
                <a:cubicBezTo>
                  <a:pt x="990448" y="3220016"/>
                  <a:pt x="991058" y="3488640"/>
                  <a:pt x="996483" y="3757188"/>
                </a:cubicBezTo>
                <a:cubicBezTo>
                  <a:pt x="998280" y="3846129"/>
                  <a:pt x="1021334" y="3925743"/>
                  <a:pt x="1050804" y="4010685"/>
                </a:cubicBezTo>
                <a:cubicBezTo>
                  <a:pt x="1083685" y="4105460"/>
                  <a:pt x="1103798" y="4207875"/>
                  <a:pt x="1159445" y="4291343"/>
                </a:cubicBezTo>
                <a:cubicBezTo>
                  <a:pt x="1171516" y="4309450"/>
                  <a:pt x="1183976" y="4327304"/>
                  <a:pt x="1195659" y="4345663"/>
                </a:cubicBezTo>
                <a:cubicBezTo>
                  <a:pt x="1205107" y="4360509"/>
                  <a:pt x="1212672" y="4376555"/>
                  <a:pt x="1222820" y="4390931"/>
                </a:cubicBezTo>
                <a:cubicBezTo>
                  <a:pt x="1248925" y="4427913"/>
                  <a:pt x="1277141" y="4463358"/>
                  <a:pt x="1304301" y="4499572"/>
                </a:cubicBezTo>
                <a:cubicBezTo>
                  <a:pt x="1323082" y="4524613"/>
                  <a:pt x="1363181" y="4585192"/>
                  <a:pt x="1394836" y="4608214"/>
                </a:cubicBezTo>
                <a:cubicBezTo>
                  <a:pt x="1414513" y="4622525"/>
                  <a:pt x="1437683" y="4631366"/>
                  <a:pt x="1458210" y="4644428"/>
                </a:cubicBezTo>
                <a:cubicBezTo>
                  <a:pt x="1470940" y="4652529"/>
                  <a:pt x="1480414" y="4665984"/>
                  <a:pt x="1494424" y="4671588"/>
                </a:cubicBezTo>
                <a:cubicBezTo>
                  <a:pt x="1511468" y="4678405"/>
                  <a:pt x="1530637" y="4677624"/>
                  <a:pt x="1548744" y="4680642"/>
                </a:cubicBezTo>
                <a:cubicBezTo>
                  <a:pt x="1654368" y="4677624"/>
                  <a:pt x="1760074" y="4676736"/>
                  <a:pt x="1865616" y="4671588"/>
                </a:cubicBezTo>
                <a:cubicBezTo>
                  <a:pt x="1932164" y="4668342"/>
                  <a:pt x="1916138" y="4657765"/>
                  <a:pt x="1983311" y="4635374"/>
                </a:cubicBezTo>
                <a:cubicBezTo>
                  <a:pt x="1997909" y="4630508"/>
                  <a:pt x="2013489" y="4629339"/>
                  <a:pt x="2028578" y="4626321"/>
                </a:cubicBezTo>
                <a:cubicBezTo>
                  <a:pt x="2055738" y="4614250"/>
                  <a:pt x="2083224" y="4602886"/>
                  <a:pt x="2110059" y="4590107"/>
                </a:cubicBezTo>
                <a:cubicBezTo>
                  <a:pt x="2184111" y="4554844"/>
                  <a:pt x="2258373" y="4517039"/>
                  <a:pt x="2327342" y="4472412"/>
                </a:cubicBezTo>
                <a:cubicBezTo>
                  <a:pt x="2343566" y="4461914"/>
                  <a:pt x="2357151" y="4447792"/>
                  <a:pt x="2372610" y="4436198"/>
                </a:cubicBezTo>
                <a:cubicBezTo>
                  <a:pt x="2393378" y="4420622"/>
                  <a:pt x="2415892" y="4407370"/>
                  <a:pt x="2435984" y="4390931"/>
                </a:cubicBezTo>
                <a:cubicBezTo>
                  <a:pt x="2449197" y="4380121"/>
                  <a:pt x="2458754" y="4365238"/>
                  <a:pt x="2472198" y="4354717"/>
                </a:cubicBezTo>
                <a:cubicBezTo>
                  <a:pt x="2528287" y="4310821"/>
                  <a:pt x="2590137" y="4274320"/>
                  <a:pt x="2644214" y="4227968"/>
                </a:cubicBezTo>
                <a:cubicBezTo>
                  <a:pt x="2665339" y="4209861"/>
                  <a:pt x="2685963" y="4191153"/>
                  <a:pt x="2707588" y="4173647"/>
                </a:cubicBezTo>
                <a:cubicBezTo>
                  <a:pt x="2749350" y="4139840"/>
                  <a:pt x="2804531" y="4118765"/>
                  <a:pt x="2834336" y="4074059"/>
                </a:cubicBezTo>
                <a:cubicBezTo>
                  <a:pt x="2870238" y="4020207"/>
                  <a:pt x="2845278" y="4055088"/>
                  <a:pt x="2915818" y="3974471"/>
                </a:cubicBezTo>
                <a:cubicBezTo>
                  <a:pt x="2961930" y="3859193"/>
                  <a:pt x="2894522" y="4020259"/>
                  <a:pt x="3006352" y="3811509"/>
                </a:cubicBezTo>
                <a:cubicBezTo>
                  <a:pt x="3029941" y="3767476"/>
                  <a:pt x="3048602" y="3720974"/>
                  <a:pt x="3069727" y="3675707"/>
                </a:cubicBezTo>
                <a:cubicBezTo>
                  <a:pt x="3085709" y="3515879"/>
                  <a:pt x="3070409" y="3636080"/>
                  <a:pt x="3114994" y="3413156"/>
                </a:cubicBezTo>
                <a:cubicBezTo>
                  <a:pt x="3138639" y="3294930"/>
                  <a:pt x="3141348" y="3253089"/>
                  <a:pt x="3160261" y="3114392"/>
                </a:cubicBezTo>
                <a:cubicBezTo>
                  <a:pt x="3163279" y="2927287"/>
                  <a:pt x="3157642" y="2739842"/>
                  <a:pt x="3169315" y="2553077"/>
                </a:cubicBezTo>
                <a:cubicBezTo>
                  <a:pt x="3175784" y="2449569"/>
                  <a:pt x="3199198" y="2347821"/>
                  <a:pt x="3214582" y="2245259"/>
                </a:cubicBezTo>
                <a:cubicBezTo>
                  <a:pt x="3222398" y="2193151"/>
                  <a:pt x="3234181" y="2129373"/>
                  <a:pt x="3250796" y="2082297"/>
                </a:cubicBezTo>
                <a:cubicBezTo>
                  <a:pt x="3256652" y="2065704"/>
                  <a:pt x="3266813" y="2050649"/>
                  <a:pt x="3277956" y="2037030"/>
                </a:cubicBezTo>
                <a:cubicBezTo>
                  <a:pt x="3321592" y="1983697"/>
                  <a:pt x="3390698" y="1930724"/>
                  <a:pt x="3459026" y="1919335"/>
                </a:cubicBezTo>
                <a:lnTo>
                  <a:pt x="3513346" y="1910281"/>
                </a:lnTo>
                <a:cubicBezTo>
                  <a:pt x="3525417" y="1904245"/>
                  <a:pt x="3536070" y="1892583"/>
                  <a:pt x="3549560" y="1892174"/>
                </a:cubicBezTo>
                <a:cubicBezTo>
                  <a:pt x="3637089" y="1889522"/>
                  <a:pt x="3724844" y="1893956"/>
                  <a:pt x="3812111" y="1901228"/>
                </a:cubicBezTo>
                <a:cubicBezTo>
                  <a:pt x="3871429" y="1906171"/>
                  <a:pt x="4043517" y="1998280"/>
                  <a:pt x="4047501" y="2000816"/>
                </a:cubicBezTo>
                <a:cubicBezTo>
                  <a:pt x="4098008" y="2032957"/>
                  <a:pt x="4196596" y="2090666"/>
                  <a:pt x="4237624" y="2136618"/>
                </a:cubicBezTo>
                <a:cubicBezTo>
                  <a:pt x="4407971" y="2327407"/>
                  <a:pt x="4341144" y="2271231"/>
                  <a:pt x="4436800" y="2462543"/>
                </a:cubicBezTo>
                <a:cubicBezTo>
                  <a:pt x="4526159" y="2641261"/>
                  <a:pt x="4540406" y="2630992"/>
                  <a:pt x="4617869" y="2806574"/>
                </a:cubicBezTo>
                <a:cubicBezTo>
                  <a:pt x="4638684" y="2853755"/>
                  <a:pt x="4654083" y="2903145"/>
                  <a:pt x="4672190" y="2951430"/>
                </a:cubicBezTo>
                <a:cubicBezTo>
                  <a:pt x="4726069" y="3400430"/>
                  <a:pt x="4716231" y="3181329"/>
                  <a:pt x="4626923" y="3920150"/>
                </a:cubicBezTo>
                <a:cubicBezTo>
                  <a:pt x="4623487" y="3948573"/>
                  <a:pt x="4610040" y="3974910"/>
                  <a:pt x="4599762" y="4001632"/>
                </a:cubicBezTo>
                <a:cubicBezTo>
                  <a:pt x="4579845" y="4053416"/>
                  <a:pt x="4560326" y="4105489"/>
                  <a:pt x="4536388" y="4155541"/>
                </a:cubicBezTo>
                <a:cubicBezTo>
                  <a:pt x="4526999" y="4175173"/>
                  <a:pt x="4509530" y="4190213"/>
                  <a:pt x="4500174" y="4209861"/>
                </a:cubicBezTo>
                <a:cubicBezTo>
                  <a:pt x="4479213" y="4253879"/>
                  <a:pt x="4465488" y="4301037"/>
                  <a:pt x="4445853" y="4345663"/>
                </a:cubicBezTo>
                <a:cubicBezTo>
                  <a:pt x="4432264" y="4376546"/>
                  <a:pt x="4414289" y="4405366"/>
                  <a:pt x="4400586" y="4436198"/>
                </a:cubicBezTo>
                <a:cubicBezTo>
                  <a:pt x="4350192" y="4549586"/>
                  <a:pt x="4399117" y="4480776"/>
                  <a:pt x="4319105" y="4617267"/>
                </a:cubicBezTo>
                <a:cubicBezTo>
                  <a:pt x="4288202" y="4669983"/>
                  <a:pt x="4249475" y="4717917"/>
                  <a:pt x="4219517" y="4771176"/>
                </a:cubicBezTo>
                <a:cubicBezTo>
                  <a:pt x="4192357" y="4819461"/>
                  <a:pt x="4164107" y="4867150"/>
                  <a:pt x="4138036" y="4916032"/>
                </a:cubicBezTo>
                <a:cubicBezTo>
                  <a:pt x="4074459" y="5035238"/>
                  <a:pt x="4086668" y="5043034"/>
                  <a:pt x="4002234" y="5142368"/>
                </a:cubicBezTo>
                <a:cubicBezTo>
                  <a:pt x="3977357" y="5171635"/>
                  <a:pt x="3955107" y="5206671"/>
                  <a:pt x="3920752" y="5223849"/>
                </a:cubicBezTo>
                <a:lnTo>
                  <a:pt x="3866432" y="5251010"/>
                </a:lnTo>
                <a:cubicBezTo>
                  <a:pt x="3563628" y="5219136"/>
                  <a:pt x="3683599" y="5255870"/>
                  <a:pt x="3296063" y="4997513"/>
                </a:cubicBezTo>
                <a:cubicBezTo>
                  <a:pt x="2954280" y="4769658"/>
                  <a:pt x="3036218" y="4852495"/>
                  <a:pt x="2761909" y="4562946"/>
                </a:cubicBezTo>
                <a:cubicBezTo>
                  <a:pt x="2729489" y="4528725"/>
                  <a:pt x="2695466" y="4494823"/>
                  <a:pt x="2671374" y="4454305"/>
                </a:cubicBezTo>
                <a:cubicBezTo>
                  <a:pt x="2628604" y="4382373"/>
                  <a:pt x="2598947" y="4303414"/>
                  <a:pt x="2562733" y="4227968"/>
                </a:cubicBezTo>
                <a:cubicBezTo>
                  <a:pt x="2541851" y="4119383"/>
                  <a:pt x="2482972" y="3835600"/>
                  <a:pt x="2481251" y="3730028"/>
                </a:cubicBezTo>
                <a:cubicBezTo>
                  <a:pt x="2473625" y="3262318"/>
                  <a:pt x="2484566" y="2794478"/>
                  <a:pt x="2490305" y="2326741"/>
                </a:cubicBezTo>
                <a:cubicBezTo>
                  <a:pt x="2491304" y="2245341"/>
                  <a:pt x="2530367" y="2152232"/>
                  <a:pt x="2553679" y="2082297"/>
                </a:cubicBezTo>
                <a:cubicBezTo>
                  <a:pt x="2570883" y="2030684"/>
                  <a:pt x="2588705" y="1979256"/>
                  <a:pt x="2608000" y="1928388"/>
                </a:cubicBezTo>
                <a:cubicBezTo>
                  <a:pt x="2642073" y="1838560"/>
                  <a:pt x="2662495" y="1786946"/>
                  <a:pt x="2725695" y="1711105"/>
                </a:cubicBezTo>
                <a:cubicBezTo>
                  <a:pt x="2740784" y="1692998"/>
                  <a:pt x="2752280" y="1671155"/>
                  <a:pt x="2770962" y="1656784"/>
                </a:cubicBezTo>
                <a:cubicBezTo>
                  <a:pt x="2792357" y="1640326"/>
                  <a:pt x="2818513" y="1631045"/>
                  <a:pt x="2843390" y="1620570"/>
                </a:cubicBezTo>
                <a:cubicBezTo>
                  <a:pt x="2942096" y="1579009"/>
                  <a:pt x="2924286" y="1586692"/>
                  <a:pt x="3015406" y="1575303"/>
                </a:cubicBezTo>
                <a:cubicBezTo>
                  <a:pt x="3150814" y="1577638"/>
                  <a:pt x="3437789" y="1523942"/>
                  <a:pt x="3612935" y="1611517"/>
                </a:cubicBezTo>
                <a:cubicBezTo>
                  <a:pt x="3632399" y="1621249"/>
                  <a:pt x="3648896" y="1636048"/>
                  <a:pt x="3667255" y="1647731"/>
                </a:cubicBezTo>
                <a:cubicBezTo>
                  <a:pt x="3737328" y="1692323"/>
                  <a:pt x="3712497" y="1665811"/>
                  <a:pt x="3794004" y="1747319"/>
                </a:cubicBezTo>
                <a:cubicBezTo>
                  <a:pt x="3843247" y="1796562"/>
                  <a:pt x="3868063" y="1847602"/>
                  <a:pt x="3902645" y="1910281"/>
                </a:cubicBezTo>
                <a:cubicBezTo>
                  <a:pt x="4035384" y="2150869"/>
                  <a:pt x="3946336" y="1981458"/>
                  <a:pt x="4011287" y="2136618"/>
                </a:cubicBezTo>
                <a:cubicBezTo>
                  <a:pt x="4055660" y="2242620"/>
                  <a:pt x="4106740" y="2345890"/>
                  <a:pt x="4147089" y="2453489"/>
                </a:cubicBezTo>
                <a:cubicBezTo>
                  <a:pt x="4234040" y="2685363"/>
                  <a:pt x="4079021" y="2267406"/>
                  <a:pt x="4273837" y="2851842"/>
                </a:cubicBezTo>
                <a:cubicBezTo>
                  <a:pt x="4279873" y="2869949"/>
                  <a:pt x="4287315" y="2887646"/>
                  <a:pt x="4291944" y="2906162"/>
                </a:cubicBezTo>
                <a:cubicBezTo>
                  <a:pt x="4320025" y="3018483"/>
                  <a:pt x="4320919" y="3045606"/>
                  <a:pt x="4337212" y="3159659"/>
                </a:cubicBezTo>
                <a:cubicBezTo>
                  <a:pt x="4343248" y="3253212"/>
                  <a:pt x="4355319" y="3346570"/>
                  <a:pt x="4355319" y="3440317"/>
                </a:cubicBezTo>
                <a:cubicBezTo>
                  <a:pt x="4355319" y="3657684"/>
                  <a:pt x="4347933" y="3875064"/>
                  <a:pt x="4337212" y="4092166"/>
                </a:cubicBezTo>
                <a:cubicBezTo>
                  <a:pt x="4334297" y="4151200"/>
                  <a:pt x="4299598" y="4219774"/>
                  <a:pt x="4282891" y="4273236"/>
                </a:cubicBezTo>
                <a:cubicBezTo>
                  <a:pt x="4231025" y="4439205"/>
                  <a:pt x="4371088" y="4089190"/>
                  <a:pt x="4237624" y="4436198"/>
                </a:cubicBezTo>
                <a:cubicBezTo>
                  <a:pt x="4222113" y="4476527"/>
                  <a:pt x="4200070" y="4514070"/>
                  <a:pt x="4183303" y="4553893"/>
                </a:cubicBezTo>
                <a:cubicBezTo>
                  <a:pt x="4175896" y="4571484"/>
                  <a:pt x="4174873" y="4591763"/>
                  <a:pt x="4165196" y="4608214"/>
                </a:cubicBezTo>
                <a:cubicBezTo>
                  <a:pt x="4144384" y="4643594"/>
                  <a:pt x="4115946" y="4673926"/>
                  <a:pt x="4092768" y="4707802"/>
                </a:cubicBezTo>
                <a:cubicBezTo>
                  <a:pt x="4076691" y="4731299"/>
                  <a:pt x="4065727" y="4758359"/>
                  <a:pt x="4047501" y="4780230"/>
                </a:cubicBezTo>
                <a:cubicBezTo>
                  <a:pt x="3993848" y="4844613"/>
                  <a:pt x="3958094" y="4873030"/>
                  <a:pt x="3893592" y="4916032"/>
                </a:cubicBezTo>
                <a:cubicBezTo>
                  <a:pt x="3878951" y="4925793"/>
                  <a:pt x="3864405" y="4936045"/>
                  <a:pt x="3848325" y="4943192"/>
                </a:cubicBezTo>
                <a:cubicBezTo>
                  <a:pt x="3819743" y="4955895"/>
                  <a:pt x="3734170" y="4960040"/>
                  <a:pt x="3721576" y="4961299"/>
                </a:cubicBezTo>
                <a:cubicBezTo>
                  <a:pt x="3588792" y="4952246"/>
                  <a:pt x="3455289" y="4950647"/>
                  <a:pt x="3323224" y="4934139"/>
                </a:cubicBezTo>
                <a:cubicBezTo>
                  <a:pt x="3308251" y="4932267"/>
                  <a:pt x="3297245" y="4918066"/>
                  <a:pt x="3287010" y="4906978"/>
                </a:cubicBezTo>
                <a:cubicBezTo>
                  <a:pt x="3202726" y="4815670"/>
                  <a:pt x="3178962" y="4760354"/>
                  <a:pt x="3124047" y="4635374"/>
                </a:cubicBezTo>
                <a:cubicBezTo>
                  <a:pt x="2940837" y="4218414"/>
                  <a:pt x="2977048" y="4305082"/>
                  <a:pt x="2870550" y="3938257"/>
                </a:cubicBezTo>
                <a:cubicBezTo>
                  <a:pt x="2861497" y="3844705"/>
                  <a:pt x="2844858" y="3751578"/>
                  <a:pt x="2843390" y="3657600"/>
                </a:cubicBezTo>
                <a:cubicBezTo>
                  <a:pt x="2838816" y="3364892"/>
                  <a:pt x="2842440" y="3071987"/>
                  <a:pt x="2852443" y="2779414"/>
                </a:cubicBezTo>
                <a:cubicBezTo>
                  <a:pt x="2855906" y="2678127"/>
                  <a:pt x="2898128" y="2525835"/>
                  <a:pt x="2915818" y="2426329"/>
                </a:cubicBezTo>
                <a:cubicBezTo>
                  <a:pt x="2929713" y="2348168"/>
                  <a:pt x="2937275" y="2268942"/>
                  <a:pt x="2952032" y="2190939"/>
                </a:cubicBezTo>
                <a:cubicBezTo>
                  <a:pt x="2958625" y="2156089"/>
                  <a:pt x="2987606" y="2056416"/>
                  <a:pt x="3006352" y="2018923"/>
                </a:cubicBezTo>
                <a:cubicBezTo>
                  <a:pt x="3031128" y="1969372"/>
                  <a:pt x="3045771" y="1910121"/>
                  <a:pt x="3087834" y="1874067"/>
                </a:cubicBezTo>
                <a:cubicBezTo>
                  <a:pt x="3160243" y="1812001"/>
                  <a:pt x="3192720" y="1777018"/>
                  <a:pt x="3296063" y="1738265"/>
                </a:cubicBezTo>
                <a:cubicBezTo>
                  <a:pt x="3344348" y="1720158"/>
                  <a:pt x="3393520" y="1704258"/>
                  <a:pt x="3440919" y="1683944"/>
                </a:cubicBezTo>
                <a:cubicBezTo>
                  <a:pt x="3457093" y="1677012"/>
                  <a:pt x="3469492" y="1662348"/>
                  <a:pt x="3486186" y="1656784"/>
                </a:cubicBezTo>
                <a:cubicBezTo>
                  <a:pt x="3506430" y="1650036"/>
                  <a:pt x="3528511" y="1651239"/>
                  <a:pt x="3549560" y="1647731"/>
                </a:cubicBezTo>
                <a:cubicBezTo>
                  <a:pt x="3564739" y="1645201"/>
                  <a:pt x="3579739" y="1641695"/>
                  <a:pt x="3594828" y="1638677"/>
                </a:cubicBezTo>
                <a:cubicBezTo>
                  <a:pt x="3652166" y="1647731"/>
                  <a:pt x="3712946" y="1644279"/>
                  <a:pt x="3766843" y="1665838"/>
                </a:cubicBezTo>
                <a:cubicBezTo>
                  <a:pt x="3836047" y="1693520"/>
                  <a:pt x="3893948" y="1743732"/>
                  <a:pt x="3956966" y="1783533"/>
                </a:cubicBezTo>
                <a:cubicBezTo>
                  <a:pt x="4008631" y="1816163"/>
                  <a:pt x="4066859" y="1840735"/>
                  <a:pt x="4110875" y="1883121"/>
                </a:cubicBezTo>
                <a:cubicBezTo>
                  <a:pt x="4132437" y="1903884"/>
                  <a:pt x="4332882" y="2079738"/>
                  <a:pt x="4400586" y="2172832"/>
                </a:cubicBezTo>
                <a:cubicBezTo>
                  <a:pt x="4435050" y="2220220"/>
                  <a:pt x="4472469" y="2266055"/>
                  <a:pt x="4500174" y="2317687"/>
                </a:cubicBezTo>
                <a:cubicBezTo>
                  <a:pt x="4593653" y="2491899"/>
                  <a:pt x="4597409" y="2535553"/>
                  <a:pt x="4645030" y="2706986"/>
                </a:cubicBezTo>
                <a:cubicBezTo>
                  <a:pt x="4648451" y="2739483"/>
                  <a:pt x="4681243" y="3045564"/>
                  <a:pt x="4681243" y="3069125"/>
                </a:cubicBezTo>
                <a:cubicBezTo>
                  <a:pt x="4681243" y="3268392"/>
                  <a:pt x="4672964" y="3467628"/>
                  <a:pt x="4663136" y="3666653"/>
                </a:cubicBezTo>
                <a:cubicBezTo>
                  <a:pt x="4660884" y="3712265"/>
                  <a:pt x="4654937" y="3757875"/>
                  <a:pt x="4645030" y="3802455"/>
                </a:cubicBezTo>
                <a:cubicBezTo>
                  <a:pt x="4622391" y="3904331"/>
                  <a:pt x="4554617" y="4021452"/>
                  <a:pt x="4518281" y="4110273"/>
                </a:cubicBezTo>
                <a:cubicBezTo>
                  <a:pt x="4487073" y="4186559"/>
                  <a:pt x="4431851" y="4335804"/>
                  <a:pt x="4382479" y="4418091"/>
                </a:cubicBezTo>
                <a:cubicBezTo>
                  <a:pt x="4366952" y="4443969"/>
                  <a:pt x="4344042" y="4464859"/>
                  <a:pt x="4328158" y="4490519"/>
                </a:cubicBezTo>
                <a:cubicBezTo>
                  <a:pt x="4304705" y="4528405"/>
                  <a:pt x="4289500" y="4571140"/>
                  <a:pt x="4264784" y="4608214"/>
                </a:cubicBezTo>
                <a:cubicBezTo>
                  <a:pt x="4227509" y="4664127"/>
                  <a:pt x="4203075" y="4679310"/>
                  <a:pt x="4156142" y="4716855"/>
                </a:cubicBezTo>
                <a:cubicBezTo>
                  <a:pt x="4068625" y="4713837"/>
                  <a:pt x="3980680" y="4716969"/>
                  <a:pt x="3893592" y="4707802"/>
                </a:cubicBezTo>
                <a:cubicBezTo>
                  <a:pt x="3865120" y="4704805"/>
                  <a:pt x="3838758" y="4691110"/>
                  <a:pt x="3812111" y="4680642"/>
                </a:cubicBezTo>
                <a:cubicBezTo>
                  <a:pt x="3754205" y="4657893"/>
                  <a:pt x="3696442" y="4634589"/>
                  <a:pt x="3640095" y="4608214"/>
                </a:cubicBezTo>
                <a:cubicBezTo>
                  <a:pt x="3554532" y="4568163"/>
                  <a:pt x="3463993" y="4535642"/>
                  <a:pt x="3386598" y="4481465"/>
                </a:cubicBezTo>
                <a:cubicBezTo>
                  <a:pt x="3326242" y="4439216"/>
                  <a:pt x="3262002" y="4402032"/>
                  <a:pt x="3205529" y="4354717"/>
                </a:cubicBezTo>
                <a:cubicBezTo>
                  <a:pt x="3073169" y="4243821"/>
                  <a:pt x="3024912" y="4172456"/>
                  <a:pt x="2933925" y="4028792"/>
                </a:cubicBezTo>
                <a:cubicBezTo>
                  <a:pt x="2913693" y="3996847"/>
                  <a:pt x="2895046" y="3963721"/>
                  <a:pt x="2879604" y="3929204"/>
                </a:cubicBezTo>
                <a:cubicBezTo>
                  <a:pt x="2793740" y="3737272"/>
                  <a:pt x="2755238" y="3638281"/>
                  <a:pt x="2716641" y="3431263"/>
                </a:cubicBezTo>
                <a:cubicBezTo>
                  <a:pt x="2699352" y="3338533"/>
                  <a:pt x="2692499" y="3244158"/>
                  <a:pt x="2680428" y="3150606"/>
                </a:cubicBezTo>
                <a:cubicBezTo>
                  <a:pt x="2673347" y="2669116"/>
                  <a:pt x="2647266" y="2444226"/>
                  <a:pt x="2725695" y="1973655"/>
                </a:cubicBezTo>
                <a:cubicBezTo>
                  <a:pt x="2735380" y="1915548"/>
                  <a:pt x="2911943" y="1732413"/>
                  <a:pt x="2915818" y="1729212"/>
                </a:cubicBezTo>
                <a:cubicBezTo>
                  <a:pt x="2985228" y="1671873"/>
                  <a:pt x="3049137" y="1607136"/>
                  <a:pt x="3124047" y="1557196"/>
                </a:cubicBezTo>
                <a:cubicBezTo>
                  <a:pt x="3169314" y="1527018"/>
                  <a:pt x="3213591" y="1495297"/>
                  <a:pt x="3259849" y="1466661"/>
                </a:cubicBezTo>
                <a:cubicBezTo>
                  <a:pt x="3277062" y="1456005"/>
                  <a:pt x="3297054" y="1450311"/>
                  <a:pt x="3314170" y="1439501"/>
                </a:cubicBezTo>
                <a:cubicBezTo>
                  <a:pt x="3354513" y="1414021"/>
                  <a:pt x="3389187" y="1379359"/>
                  <a:pt x="3431865" y="1358020"/>
                </a:cubicBezTo>
                <a:cubicBezTo>
                  <a:pt x="3500532" y="1323687"/>
                  <a:pt x="3551676" y="1321541"/>
                  <a:pt x="3621988" y="1312752"/>
                </a:cubicBezTo>
                <a:cubicBezTo>
                  <a:pt x="3706487" y="1342930"/>
                  <a:pt x="3802472" y="1351135"/>
                  <a:pt x="3875485" y="1403287"/>
                </a:cubicBezTo>
                <a:cubicBezTo>
                  <a:pt x="3949911" y="1456449"/>
                  <a:pt x="4123057" y="1707924"/>
                  <a:pt x="4183303" y="1801640"/>
                </a:cubicBezTo>
                <a:cubicBezTo>
                  <a:pt x="4272838" y="1940916"/>
                  <a:pt x="4363130" y="2092530"/>
                  <a:pt x="4427746" y="2245259"/>
                </a:cubicBezTo>
                <a:cubicBezTo>
                  <a:pt x="4460098" y="2321728"/>
                  <a:pt x="4483776" y="2401615"/>
                  <a:pt x="4509228" y="2480649"/>
                </a:cubicBezTo>
                <a:cubicBezTo>
                  <a:pt x="4541126" y="2579700"/>
                  <a:pt x="4574524" y="2678461"/>
                  <a:pt x="4599762" y="2779414"/>
                </a:cubicBezTo>
                <a:cubicBezTo>
                  <a:pt x="4619860" y="2859806"/>
                  <a:pt x="4630629" y="2942252"/>
                  <a:pt x="4645030" y="3023857"/>
                </a:cubicBezTo>
                <a:cubicBezTo>
                  <a:pt x="4686351" y="3258011"/>
                  <a:pt x="4678986" y="3223082"/>
                  <a:pt x="4708404" y="3458424"/>
                </a:cubicBezTo>
                <a:cubicBezTo>
                  <a:pt x="4711422" y="3515763"/>
                  <a:pt x="4715444" y="3573057"/>
                  <a:pt x="4717457" y="3630440"/>
                </a:cubicBezTo>
                <a:cubicBezTo>
                  <a:pt x="4721480" y="3745086"/>
                  <a:pt x="4728276" y="3859768"/>
                  <a:pt x="4726511" y="3974471"/>
                </a:cubicBezTo>
                <a:cubicBezTo>
                  <a:pt x="4725254" y="4056166"/>
                  <a:pt x="4723461" y="4138610"/>
                  <a:pt x="4708404" y="4218915"/>
                </a:cubicBezTo>
                <a:cubicBezTo>
                  <a:pt x="4696093" y="4284573"/>
                  <a:pt x="4668027" y="4346319"/>
                  <a:pt x="4645030" y="4409038"/>
                </a:cubicBezTo>
                <a:cubicBezTo>
                  <a:pt x="4628150" y="4455075"/>
                  <a:pt x="4578913" y="4553480"/>
                  <a:pt x="4554495" y="4590107"/>
                </a:cubicBezTo>
                <a:cubicBezTo>
                  <a:pt x="4545025" y="4604311"/>
                  <a:pt x="4529701" y="4613632"/>
                  <a:pt x="4518281" y="4626321"/>
                </a:cubicBezTo>
                <a:cubicBezTo>
                  <a:pt x="4481006" y="4667738"/>
                  <a:pt x="4474725" y="4688668"/>
                  <a:pt x="4427746" y="4716855"/>
                </a:cubicBezTo>
                <a:cubicBezTo>
                  <a:pt x="4397968" y="4734721"/>
                  <a:pt x="4370220" y="4737414"/>
                  <a:pt x="4337212" y="4744016"/>
                </a:cubicBezTo>
                <a:cubicBezTo>
                  <a:pt x="4171232" y="4719873"/>
                  <a:pt x="4002539" y="4710004"/>
                  <a:pt x="3839271" y="4671588"/>
                </a:cubicBezTo>
                <a:cubicBezTo>
                  <a:pt x="3709980" y="4641167"/>
                  <a:pt x="3501376" y="4537780"/>
                  <a:pt x="3386598" y="4454305"/>
                </a:cubicBezTo>
                <a:cubicBezTo>
                  <a:pt x="3343419" y="4422902"/>
                  <a:pt x="3308135" y="4381877"/>
                  <a:pt x="3268903" y="4345663"/>
                </a:cubicBezTo>
                <a:cubicBezTo>
                  <a:pt x="3142152" y="4092165"/>
                  <a:pt x="3396025" y="4592417"/>
                  <a:pt x="3124047" y="4110273"/>
                </a:cubicBezTo>
                <a:cubicBezTo>
                  <a:pt x="3081102" y="4034144"/>
                  <a:pt x="2984353" y="3816452"/>
                  <a:pt x="2961085" y="3730028"/>
                </a:cubicBezTo>
                <a:cubicBezTo>
                  <a:pt x="2936312" y="3638016"/>
                  <a:pt x="2906764" y="3449370"/>
                  <a:pt x="2906764" y="3449370"/>
                </a:cubicBezTo>
                <a:cubicBezTo>
                  <a:pt x="2912800" y="3322622"/>
                  <a:pt x="2902704" y="3194066"/>
                  <a:pt x="2924871" y="3069125"/>
                </a:cubicBezTo>
                <a:cubicBezTo>
                  <a:pt x="2939528" y="2986511"/>
                  <a:pt x="3067299" y="2786295"/>
                  <a:pt x="3105940" y="2716040"/>
                </a:cubicBezTo>
                <a:cubicBezTo>
                  <a:pt x="3229892" y="2490675"/>
                  <a:pt x="3244740" y="2439405"/>
                  <a:pt x="3368491" y="2163778"/>
                </a:cubicBezTo>
                <a:cubicBezTo>
                  <a:pt x="3446375" y="1990308"/>
                  <a:pt x="3361963" y="2188945"/>
                  <a:pt x="3440919" y="1928388"/>
                </a:cubicBezTo>
                <a:cubicBezTo>
                  <a:pt x="3474852" y="1816407"/>
                  <a:pt x="3493267" y="1787477"/>
                  <a:pt x="3540507" y="1692998"/>
                </a:cubicBezTo>
                <a:cubicBezTo>
                  <a:pt x="3543525" y="1680927"/>
                  <a:pt x="3543158" y="1667454"/>
                  <a:pt x="3549560" y="1656784"/>
                </a:cubicBezTo>
                <a:cubicBezTo>
                  <a:pt x="3583414" y="1600360"/>
                  <a:pt x="3595922" y="1606741"/>
                  <a:pt x="3640095" y="1566249"/>
                </a:cubicBezTo>
                <a:cubicBezTo>
                  <a:pt x="3662117" y="1546062"/>
                  <a:pt x="3678813" y="1519745"/>
                  <a:pt x="3703469" y="1502875"/>
                </a:cubicBezTo>
                <a:cubicBezTo>
                  <a:pt x="3736884" y="1480012"/>
                  <a:pt x="3774737" y="1464126"/>
                  <a:pt x="3812111" y="1448554"/>
                </a:cubicBezTo>
                <a:cubicBezTo>
                  <a:pt x="3855021" y="1430675"/>
                  <a:pt x="3915704" y="1410475"/>
                  <a:pt x="3966020" y="1403287"/>
                </a:cubicBezTo>
                <a:cubicBezTo>
                  <a:pt x="3993073" y="1399422"/>
                  <a:pt x="4020341" y="1397252"/>
                  <a:pt x="4047501" y="1394234"/>
                </a:cubicBezTo>
                <a:cubicBezTo>
                  <a:pt x="4106778" y="1370523"/>
                  <a:pt x="4076517" y="1376127"/>
                  <a:pt x="4138036" y="1376127"/>
                </a:cubicBezTo>
              </a:path>
            </a:pathLst>
          </a:custGeom>
          <a:noFill/>
          <a:ln>
            <a:solidFill>
              <a:schemeClr val="bg1"/>
            </a:solidFill>
          </a:ln>
          <a:effectLst>
            <a:glow rad="228600">
              <a:srgbClr val="66FF99">
                <a:alpha val="7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4" descr="http://onemansblog.com/wp-content/uploads/2007/03/AuroraBoreal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974469"/>
            <a:ext cx="2649008" cy="229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589395" y="2057398"/>
            <a:ext cx="1326005" cy="1323439"/>
          </a:xfrm>
          <a:prstGeom prst="rect">
            <a:avLst/>
          </a:prstGeom>
          <a:noFill/>
        </p:spPr>
        <p:txBody>
          <a:bodyPr wrap="none" lIns="91440" tIns="45720" rIns="91440" bIns="45720">
            <a:spAutoFit/>
          </a:bodyPr>
          <a:lstStyle/>
          <a:p>
            <a:pPr algn="ctr"/>
            <a:r>
              <a:rPr lang="en-US" sz="80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13</a:t>
            </a:r>
          </a:p>
        </p:txBody>
      </p:sp>
      <p:sp>
        <p:nvSpPr>
          <p:cNvPr id="4" name="Rounded Rectangle 3"/>
          <p:cNvSpPr/>
          <p:nvPr/>
        </p:nvSpPr>
        <p:spPr>
          <a:xfrm>
            <a:off x="4000500" y="337585"/>
            <a:ext cx="3733800" cy="5815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ounded Rectangle 11"/>
          <p:cNvSpPr/>
          <p:nvPr/>
        </p:nvSpPr>
        <p:spPr>
          <a:xfrm>
            <a:off x="3657600" y="1533497"/>
            <a:ext cx="2209800" cy="3894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41737978"/>
      </p:ext>
    </p:extLst>
  </p:cSld>
  <p:clrMapOvr>
    <a:masterClrMapping/>
  </p:clrMapOvr>
  <mc:AlternateContent xmlns:mc="http://schemas.openxmlformats.org/markup-compatibility/2006" xmlns:p14="http://schemas.microsoft.com/office/powerpoint/2010/main">
    <mc:Choice Requires="p14">
      <p:transition p14:dur="100">
        <p:cut/>
        <p:sndAc>
          <p:stSnd>
            <p:snd r:embed="rId2" name="laser.wav"/>
          </p:stSnd>
        </p:sndAc>
      </p:transition>
    </mc:Choice>
    <mc:Fallback xmlns="">
      <p:transition>
        <p:cut/>
        <p:sndAc>
          <p:stSnd>
            <p:snd r:embed="rId6" name="laser.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a:p>
        </p:txBody>
      </p:sp>
      <p:sp>
        <p:nvSpPr>
          <p:cNvPr id="80899" name="Content Placeholder 2"/>
          <p:cNvSpPr>
            <a:spLocks noGrp="1"/>
          </p:cNvSpPr>
          <p:nvPr>
            <p:ph idx="1"/>
          </p:nvPr>
        </p:nvSpPr>
        <p:spPr/>
        <p:txBody>
          <a:bodyPr/>
          <a:lstStyle/>
          <a:p>
            <a:endParaRPr lang="en-US"/>
          </a:p>
        </p:txBody>
      </p:sp>
      <p:pic>
        <p:nvPicPr>
          <p:cNvPr id="809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29400" y="0"/>
            <a:ext cx="22860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7890848" y="228600"/>
            <a:ext cx="1553631" cy="1569660"/>
          </a:xfrm>
          <a:prstGeom prst="rect">
            <a:avLst/>
          </a:prstGeom>
          <a:noFill/>
        </p:spPr>
        <p:txBody>
          <a:bodyPr wrap="none">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sp>
        <p:nvSpPr>
          <p:cNvPr id="7" name="Rounded Rectangle 6"/>
          <p:cNvSpPr/>
          <p:nvPr/>
        </p:nvSpPr>
        <p:spPr>
          <a:xfrm>
            <a:off x="533400" y="990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ounded Rectangle 7"/>
          <p:cNvSpPr/>
          <p:nvPr/>
        </p:nvSpPr>
        <p:spPr>
          <a:xfrm>
            <a:off x="2667000" y="0"/>
            <a:ext cx="30480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ounded Rectangle 8"/>
          <p:cNvSpPr/>
          <p:nvPr/>
        </p:nvSpPr>
        <p:spPr>
          <a:xfrm>
            <a:off x="0" y="26670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ounded Rectangle 9"/>
          <p:cNvSpPr/>
          <p:nvPr/>
        </p:nvSpPr>
        <p:spPr>
          <a:xfrm>
            <a:off x="2971800" y="63246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Rounded Rectangle 10"/>
          <p:cNvSpPr/>
          <p:nvPr/>
        </p:nvSpPr>
        <p:spPr>
          <a:xfrm>
            <a:off x="685800" y="4343400"/>
            <a:ext cx="2743200" cy="533400"/>
          </a:xfrm>
          <a:prstGeom prst="roundRect">
            <a:avLst/>
          </a:prstGeom>
          <a:solidFill>
            <a:schemeClr val="bg2">
              <a:lumMod val="75000"/>
            </a:schemeClr>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a:xfrm>
            <a:off x="2362200" y="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3" name="Rectangle 12"/>
          <p:cNvSpPr/>
          <p:nvPr/>
        </p:nvSpPr>
        <p:spPr>
          <a:xfrm>
            <a:off x="228600" y="7620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4" name="Rectangle 13"/>
          <p:cNvSpPr/>
          <p:nvPr/>
        </p:nvSpPr>
        <p:spPr>
          <a:xfrm>
            <a:off x="2057400" y="24384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5" name="Rectangle 14"/>
          <p:cNvSpPr/>
          <p:nvPr/>
        </p:nvSpPr>
        <p:spPr>
          <a:xfrm>
            <a:off x="304800" y="4114800"/>
            <a:ext cx="684804"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6" name="Rectangle 15"/>
          <p:cNvSpPr/>
          <p:nvPr/>
        </p:nvSpPr>
        <p:spPr>
          <a:xfrm>
            <a:off x="2590800" y="6096000"/>
            <a:ext cx="6463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spTree>
    <p:extLst>
      <p:ext uri="{BB962C8B-B14F-4D97-AF65-F5344CB8AC3E}">
        <p14:creationId xmlns:p14="http://schemas.microsoft.com/office/powerpoint/2010/main" val="42216713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98938" y="21529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rgbClr val="FFFFFF"/>
                </a:solidFill>
                <a:latin typeface="Times New Roman" pitchFamily="18" charset="0"/>
              </a:rPr>
              <a:t>Name A and B? </a:t>
            </a:r>
          </a:p>
          <a:p>
            <a:pPr eaLnBrk="1" hangingPunct="1"/>
            <a:r>
              <a:rPr lang="en-US" sz="3600" dirty="0">
                <a:solidFill>
                  <a:srgbClr val="FFFFFF"/>
                </a:solidFill>
                <a:latin typeface="Times New Roman" pitchFamily="18" charset="0"/>
              </a:rPr>
              <a:t>Which one causes the larger tides? </a:t>
            </a:r>
            <a:endParaRPr lang="en-US" sz="3600" dirty="0">
              <a:solidFill>
                <a:srgbClr val="9966FF"/>
              </a:solidFill>
              <a:latin typeface="Times New Roman" pitchFamily="18" charset="0"/>
            </a:endParaRPr>
          </a:p>
        </p:txBody>
      </p:sp>
      <p:pic>
        <p:nvPicPr>
          <p:cNvPr id="97283" name="Picture 3" descr="http://curious.astro.cornell.edu/images/t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29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rgbClr val="FFFFFF"/>
                </a:solidFill>
                <a:latin typeface="Verdana" pitchFamily="34" charset="0"/>
              </a:rPr>
              <a:t>Copyright © 2010 Ryan P. Murphy</a:t>
            </a:r>
            <a:endParaRPr lang="en-US">
              <a:solidFill>
                <a:srgbClr val="000000"/>
              </a:solidFill>
            </a:endParaRPr>
          </a:p>
        </p:txBody>
      </p:sp>
      <p:sp>
        <p:nvSpPr>
          <p:cNvPr id="97285" name="Line 5"/>
          <p:cNvSpPr>
            <a:spLocks noChangeShapeType="1"/>
          </p:cNvSpPr>
          <p:nvPr/>
        </p:nvSpPr>
        <p:spPr bwMode="auto">
          <a:xfrm flipV="1">
            <a:off x="0" y="3429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 name="Rectangle 1"/>
          <p:cNvSpPr/>
          <p:nvPr/>
        </p:nvSpPr>
        <p:spPr>
          <a:xfrm>
            <a:off x="1829796" y="2401697"/>
            <a:ext cx="684804"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rPr>
              <a:t>A</a:t>
            </a:r>
          </a:p>
        </p:txBody>
      </p:sp>
      <p:sp>
        <p:nvSpPr>
          <p:cNvPr id="3" name="Rectangle 2"/>
          <p:cNvSpPr/>
          <p:nvPr/>
        </p:nvSpPr>
        <p:spPr>
          <a:xfrm>
            <a:off x="1829796" y="4495800"/>
            <a:ext cx="684804" cy="923330"/>
          </a:xfrm>
          <a:prstGeom prst="rect">
            <a:avLst/>
          </a:prstGeom>
          <a:noFill/>
        </p:spPr>
        <p:txBody>
          <a:bodyPr wrap="none" lIns="91440" tIns="45720" rIns="91440" bIns="45720">
            <a:spAutoFit/>
          </a:bodyPr>
          <a:lstStyle/>
          <a:p>
            <a:pPr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rPr>
              <a:t>B</a:t>
            </a:r>
          </a:p>
        </p:txBody>
      </p:sp>
      <p:sp>
        <p:nvSpPr>
          <p:cNvPr id="4" name="Rectangle 3"/>
          <p:cNvSpPr/>
          <p:nvPr/>
        </p:nvSpPr>
        <p:spPr>
          <a:xfrm>
            <a:off x="7375448" y="92180"/>
            <a:ext cx="1326005" cy="1323439"/>
          </a:xfrm>
          <a:prstGeom prst="rect">
            <a:avLst/>
          </a:prstGeom>
          <a:noFill/>
        </p:spPr>
        <p:txBody>
          <a:bodyPr wrap="none" lIns="91440" tIns="45720" rIns="91440" bIns="45720">
            <a:spAutoFit/>
          </a:bodyPr>
          <a:lstStyle/>
          <a:p>
            <a:pPr algn="ctr"/>
            <a:r>
              <a:rPr lang="en-US" sz="80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15</a:t>
            </a:r>
          </a:p>
        </p:txBody>
      </p:sp>
    </p:spTree>
    <p:extLst>
      <p:ext uri="{BB962C8B-B14F-4D97-AF65-F5344CB8AC3E}">
        <p14:creationId xmlns:p14="http://schemas.microsoft.com/office/powerpoint/2010/main" val="184571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2584612092"/>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2364423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457200" y="228600"/>
            <a:ext cx="8458200" cy="5897563"/>
          </a:xfrm>
        </p:spPr>
        <p:txBody>
          <a:bodyPr/>
          <a:lstStyle/>
          <a:p>
            <a:pPr eaLnBrk="1" hangingPunct="1"/>
            <a:r>
              <a:rPr lang="en-US" dirty="0">
                <a:solidFill>
                  <a:srgbClr val="FF9900"/>
                </a:solidFill>
              </a:rPr>
              <a:t>The photograph below provides some evidence that this use to cover the Martian surface?</a:t>
            </a:r>
          </a:p>
        </p:txBody>
      </p:sp>
      <p:pic>
        <p:nvPicPr>
          <p:cNvPr id="113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763000" cy="5334000"/>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308204" y="1397675"/>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spTree>
    <p:extLst>
      <p:ext uri="{BB962C8B-B14F-4D97-AF65-F5344CB8AC3E}">
        <p14:creationId xmlns:p14="http://schemas.microsoft.com/office/powerpoint/2010/main" val="3491289317"/>
      </p:ext>
    </p:extLst>
  </p:cSld>
  <p:clrMapOvr>
    <a:masterClrMapping/>
  </p:clrMapOvr>
  <mc:AlternateContent xmlns:mc="http://schemas.openxmlformats.org/markup-compatibility/2006" xmlns:p14="http://schemas.microsoft.com/office/powerpoint/2010/main">
    <mc:Choice Requires="p14">
      <p:transition spd="slow" p14:dur="525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rgbClr val="FF3300"/>
                </a:solidFill>
                <a:effectLst>
                  <a:outerShdw blurRad="12700" dist="38100" dir="2700000" algn="tl" rotWithShape="0">
                    <a:schemeClr val="bg1">
                      <a:lumMod val="50000"/>
                    </a:schemeClr>
                  </a:outerShdw>
                </a:effectLst>
              </a:rPr>
              <a:t>17</a:t>
            </a:r>
          </a:p>
        </p:txBody>
      </p:sp>
    </p:spTree>
    <p:extLst>
      <p:ext uri="{BB962C8B-B14F-4D97-AF65-F5344CB8AC3E}">
        <p14:creationId xmlns:p14="http://schemas.microsoft.com/office/powerpoint/2010/main" val="1610798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42900" y="196055"/>
            <a:ext cx="8572500" cy="5821363"/>
          </a:xfrm>
        </p:spPr>
        <p:txBody>
          <a:bodyPr/>
          <a:lstStyle/>
          <a:p>
            <a:pPr eaLnBrk="1" hangingPunct="1"/>
            <a:endParaRPr lang="en-US" dirty="0">
              <a:solidFill>
                <a:srgbClr val="FF3300"/>
              </a:solidFill>
            </a:endParaRPr>
          </a:p>
        </p:txBody>
      </p:sp>
      <p:pic>
        <p:nvPicPr>
          <p:cNvPr id="1028" name="Picture 4" descr="Volcanoes on Mars Helped Form its Early Oceans - Universe Today">
            <a:extLst>
              <a:ext uri="{FF2B5EF4-FFF2-40B4-BE49-F238E27FC236}">
                <a16:creationId xmlns:a16="http://schemas.microsoft.com/office/drawing/2014/main" id="{86052707-4CE2-6F14-C48A-62D00549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04"/>
            <a:ext cx="9144000" cy="6870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66064-7622-29E9-9C8A-EF99D0076EB1}"/>
              </a:ext>
            </a:extLst>
          </p:cNvPr>
          <p:cNvSpPr txBox="1"/>
          <p:nvPr/>
        </p:nvSpPr>
        <p:spPr>
          <a:xfrm>
            <a:off x="8092" y="-152400"/>
            <a:ext cx="7301039"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solidFill>
                    <a:sysClr val="windowText" lastClr="000000"/>
                  </a:solidFill>
                </a:ln>
                <a:solidFill>
                  <a:srgbClr val="FF3300"/>
                </a:solidFill>
                <a:effectLst/>
                <a:uLnTx/>
                <a:uFillTx/>
                <a:latin typeface="Times New Roman"/>
                <a:ea typeface="+mn-ea"/>
                <a:cs typeface="+mn-cs"/>
              </a:rPr>
              <a:t>What’s the name of these extinct volcanos on Mars.</a:t>
            </a:r>
          </a:p>
        </p:txBody>
      </p:sp>
      <p:sp>
        <p:nvSpPr>
          <p:cNvPr id="5" name="Rectangle 4">
            <a:extLst>
              <a:ext uri="{FF2B5EF4-FFF2-40B4-BE49-F238E27FC236}">
                <a16:creationId xmlns:a16="http://schemas.microsoft.com/office/drawing/2014/main" id="{4DB87384-747C-FB8C-25EF-F3021AA654DA}"/>
              </a:ext>
            </a:extLst>
          </p:cNvPr>
          <p:cNvSpPr/>
          <p:nvPr/>
        </p:nvSpPr>
        <p:spPr>
          <a:xfrm>
            <a:off x="1905000" y="35814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A</a:t>
            </a:r>
          </a:p>
        </p:txBody>
      </p:sp>
      <p:sp>
        <p:nvSpPr>
          <p:cNvPr id="7" name="TextBox 6">
            <a:extLst>
              <a:ext uri="{FF2B5EF4-FFF2-40B4-BE49-F238E27FC236}">
                <a16:creationId xmlns:a16="http://schemas.microsoft.com/office/drawing/2014/main" id="{D0C26E45-B0A5-8747-7E96-1ED17473D9FB}"/>
              </a:ext>
            </a:extLst>
          </p:cNvPr>
          <p:cNvSpPr txBox="1"/>
          <p:nvPr/>
        </p:nvSpPr>
        <p:spPr>
          <a:xfrm>
            <a:off x="2442166" y="1443694"/>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B</a:t>
            </a:r>
          </a:p>
        </p:txBody>
      </p:sp>
      <p:sp>
        <p:nvSpPr>
          <p:cNvPr id="8" name="Arrow: Right 7">
            <a:extLst>
              <a:ext uri="{FF2B5EF4-FFF2-40B4-BE49-F238E27FC236}">
                <a16:creationId xmlns:a16="http://schemas.microsoft.com/office/drawing/2014/main" id="{0BDA6EEC-BA3E-418D-661E-2FB48F493ABB}"/>
              </a:ext>
            </a:extLst>
          </p:cNvPr>
          <p:cNvSpPr/>
          <p:nvPr/>
        </p:nvSpPr>
        <p:spPr>
          <a:xfrm rot="18500098">
            <a:off x="4952999" y="1070853"/>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9" name="Arrow: Right 8">
            <a:extLst>
              <a:ext uri="{FF2B5EF4-FFF2-40B4-BE49-F238E27FC236}">
                <a16:creationId xmlns:a16="http://schemas.microsoft.com/office/drawing/2014/main" id="{57708951-A41A-4A97-FD07-924208491C1F}"/>
              </a:ext>
            </a:extLst>
          </p:cNvPr>
          <p:cNvSpPr/>
          <p:nvPr/>
        </p:nvSpPr>
        <p:spPr>
          <a:xfrm rot="383590">
            <a:off x="5356124" y="2602271"/>
            <a:ext cx="914400" cy="304800"/>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0" name="Arrow: Right 9">
            <a:extLst>
              <a:ext uri="{FF2B5EF4-FFF2-40B4-BE49-F238E27FC236}">
                <a16:creationId xmlns:a16="http://schemas.microsoft.com/office/drawing/2014/main" id="{8A20EF00-B4B7-A5EF-C989-2F2082DA51D9}"/>
              </a:ext>
            </a:extLst>
          </p:cNvPr>
          <p:cNvSpPr/>
          <p:nvPr/>
        </p:nvSpPr>
        <p:spPr>
          <a:xfrm rot="2841322">
            <a:off x="4552034" y="3701973"/>
            <a:ext cx="2522579" cy="261921"/>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FE396EE8-ABAD-D2BD-F8BE-D5B9E6E78CE8}"/>
              </a:ext>
            </a:extLst>
          </p:cNvPr>
          <p:cNvSpPr txBox="1"/>
          <p:nvPr/>
        </p:nvSpPr>
        <p:spPr>
          <a:xfrm>
            <a:off x="5410199" y="1483423"/>
            <a:ext cx="4572000" cy="126188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(+ 1 bonus)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Not </a:t>
            </a:r>
            <a:r>
              <a:rPr lang="en-US" b="1" dirty="0">
                <a:ln w="9525">
                  <a:solidFill>
                    <a:srgbClr val="FFFFFF"/>
                  </a:solidFill>
                  <a:prstDash val="solid"/>
                </a:ln>
                <a:solidFill>
                  <a:srgbClr val="000000"/>
                </a:solidFill>
                <a:effectLst>
                  <a:outerShdw blurRad="12700" dist="38100" dir="2700000" algn="tl" rotWithShape="0">
                    <a:srgbClr val="FFFFFF">
                      <a:lumMod val="50000"/>
                    </a:srgbClr>
                  </a:outerShdw>
                </a:effectLst>
              </a:rPr>
              <a:t>Volcano</a:t>
            </a:r>
            <a:endPar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endParaRPr>
          </a:p>
        </p:txBody>
      </p:sp>
      <p:sp>
        <p:nvSpPr>
          <p:cNvPr id="13" name="Rectangle 12">
            <a:extLst>
              <a:ext uri="{FF2B5EF4-FFF2-40B4-BE49-F238E27FC236}">
                <a16:creationId xmlns:a16="http://schemas.microsoft.com/office/drawing/2014/main" id="{E0FC60D4-E9DC-5210-198A-B20A56D0CD1F}"/>
              </a:ext>
            </a:extLst>
          </p:cNvPr>
          <p:cNvSpPr/>
          <p:nvPr/>
        </p:nvSpPr>
        <p:spPr>
          <a:xfrm>
            <a:off x="7476070" y="5374577"/>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FF3300"/>
                </a:solidFill>
                <a:effectLst>
                  <a:outerShdw blurRad="12700" dist="38100" dir="2700000" algn="tl" rotWithShape="0">
                    <a:srgbClr val="FFFFFF">
                      <a:lumMod val="50000"/>
                    </a:srgbClr>
                  </a:outerShdw>
                </a:effectLst>
                <a:uLnTx/>
                <a:uFillTx/>
                <a:latin typeface="Arial" charset="0"/>
                <a:ea typeface="+mn-ea"/>
                <a:cs typeface="+mn-cs"/>
              </a:rPr>
              <a:t>17</a:t>
            </a:r>
          </a:p>
        </p:txBody>
      </p:sp>
    </p:spTree>
    <p:extLst>
      <p:ext uri="{BB962C8B-B14F-4D97-AF65-F5344CB8AC3E}">
        <p14:creationId xmlns:p14="http://schemas.microsoft.com/office/powerpoint/2010/main" val="1629812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457200" y="304800"/>
            <a:ext cx="8077200" cy="5821363"/>
          </a:xfrm>
        </p:spPr>
        <p:txBody>
          <a:bodyPr/>
          <a:lstStyle/>
          <a:p>
            <a:pPr eaLnBrk="1" hangingPunct="1"/>
            <a:r>
              <a:rPr lang="en-US" dirty="0">
                <a:solidFill>
                  <a:srgbClr val="FF9900"/>
                </a:solidFill>
              </a:rPr>
              <a:t>What is the name of this giant canyon on Mars that dwarfs the Grand Canyon Earth.</a:t>
            </a:r>
          </a:p>
        </p:txBody>
      </p:sp>
      <p:pic>
        <p:nvPicPr>
          <p:cNvPr id="117763" name="Picture 5" descr="http://img354.imageshack.us/img354/7826/144570mainpia02893browse4t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86800" cy="51149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315200" y="16002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Tree>
    <p:extLst>
      <p:ext uri="{BB962C8B-B14F-4D97-AF65-F5344CB8AC3E}">
        <p14:creationId xmlns:p14="http://schemas.microsoft.com/office/powerpoint/2010/main" val="1194510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152400" y="228600"/>
            <a:ext cx="8991600" cy="5897563"/>
          </a:xfrm>
        </p:spPr>
        <p:txBody>
          <a:bodyPr/>
          <a:lstStyle/>
          <a:p>
            <a:pPr eaLnBrk="1" hangingPunct="1"/>
            <a:r>
              <a:rPr lang="en-US" dirty="0">
                <a:solidFill>
                  <a:srgbClr val="FF9900"/>
                </a:solidFill>
              </a:rPr>
              <a:t>Please name the Lander and Rovers below? </a:t>
            </a:r>
          </a:p>
          <a:p>
            <a:pPr eaLnBrk="1" hangingPunct="1"/>
            <a:r>
              <a:rPr lang="en-US" dirty="0">
                <a:solidFill>
                  <a:srgbClr val="FF9900"/>
                </a:solidFill>
              </a:rPr>
              <a:t>1 </a:t>
            </a:r>
            <a:r>
              <a:rPr lang="en-US" dirty="0" err="1">
                <a:solidFill>
                  <a:srgbClr val="FF9900"/>
                </a:solidFill>
              </a:rPr>
              <a:t>pt</a:t>
            </a:r>
            <a:r>
              <a:rPr lang="en-US" dirty="0">
                <a:solidFill>
                  <a:srgbClr val="FF9900"/>
                </a:solidFill>
              </a:rPr>
              <a:t> Each</a:t>
            </a:r>
          </a:p>
        </p:txBody>
      </p:sp>
      <p:pic>
        <p:nvPicPr>
          <p:cNvPr id="1198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28194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98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43400"/>
            <a:ext cx="2819400" cy="2381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98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560705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9814" name="Text Box 7"/>
          <p:cNvSpPr txBox="1">
            <a:spLocks noChangeArrowheads="1"/>
          </p:cNvSpPr>
          <p:nvPr/>
        </p:nvSpPr>
        <p:spPr bwMode="auto">
          <a:xfrm>
            <a:off x="7772400" y="42863"/>
            <a:ext cx="1371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rgbClr val="FFFFFF"/>
                </a:solidFill>
              </a:rPr>
              <a:t>19</a:t>
            </a:r>
          </a:p>
        </p:txBody>
      </p:sp>
      <p:pic>
        <p:nvPicPr>
          <p:cNvPr id="119815" name="Picture 9" descr="http://i.telegraph.co.uk/multimedia/archive/02300/rover_230014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343400"/>
            <a:ext cx="56070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viking Ma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3305175"/>
            <a:ext cx="3149949" cy="1771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4" descr="http://www.clker.com/cliparts/9/a/e/e/12154415151126295659lemmling_Cartoon_owl.svg.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238531"/>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IT Teams Prepare for Mars Perseverance Rover Landing">
            <a:extLst>
              <a:ext uri="{FF2B5EF4-FFF2-40B4-BE49-F238E27FC236}">
                <a16:creationId xmlns:a16="http://schemas.microsoft.com/office/drawing/2014/main" id="{30E99CAA-CDD4-4481-AD49-1BF2D29871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2149" y="2743201"/>
            <a:ext cx="2946051" cy="2302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NASA's Ingenuity Mars Helicopter Survives First Frigid Martian Night on Its  Own">
            <a:extLst>
              <a:ext uri="{FF2B5EF4-FFF2-40B4-BE49-F238E27FC236}">
                <a16:creationId xmlns:a16="http://schemas.microsoft.com/office/drawing/2014/main" id="{AAB893D0-0D9C-448C-85AA-4BE9D61B38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5174" y="2626255"/>
            <a:ext cx="1427102" cy="80274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Sojourner (rover) - Wikipedia">
            <a:extLst>
              <a:ext uri="{FF2B5EF4-FFF2-40B4-BE49-F238E27FC236}">
                <a16:creationId xmlns:a16="http://schemas.microsoft.com/office/drawing/2014/main" id="{C0F31C3F-7309-4C7A-8E89-946EC60802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8422" y="898591"/>
            <a:ext cx="1473978" cy="13510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InSight Mission – NASA's InSight Mars Lander">
            <a:extLst>
              <a:ext uri="{FF2B5EF4-FFF2-40B4-BE49-F238E27FC236}">
                <a16:creationId xmlns:a16="http://schemas.microsoft.com/office/drawing/2014/main" id="{185629E5-B08C-4D94-A038-EC4C01BA6EF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2697" y="2351352"/>
            <a:ext cx="2404533" cy="1352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03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idx="1"/>
          </p:nvPr>
        </p:nvSpPr>
        <p:spPr>
          <a:xfrm>
            <a:off x="457200" y="381000"/>
            <a:ext cx="8229600" cy="5745163"/>
          </a:xfrm>
        </p:spPr>
        <p:txBody>
          <a:bodyPr/>
          <a:lstStyle/>
          <a:p>
            <a:pPr eaLnBrk="1" hangingPunct="1"/>
            <a:r>
              <a:rPr lang="en-US"/>
              <a:t>Which symbol below represents Mars?</a:t>
            </a:r>
          </a:p>
        </p:txBody>
      </p:sp>
      <p:pic>
        <p:nvPicPr>
          <p:cNvPr id="1228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90600"/>
            <a:ext cx="20574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7338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657600"/>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990600"/>
            <a:ext cx="2552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657600"/>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Rectangle 9"/>
          <p:cNvSpPr>
            <a:spLocks noChangeArrowheads="1"/>
          </p:cNvSpPr>
          <p:nvPr/>
        </p:nvSpPr>
        <p:spPr bwMode="auto">
          <a:xfrm>
            <a:off x="3886200" y="5029200"/>
            <a:ext cx="228600" cy="1524000"/>
          </a:xfrm>
          <a:prstGeom prst="rect">
            <a:avLst/>
          </a:prstGeom>
          <a:solidFill>
            <a:schemeClr val="bg1"/>
          </a:solidFill>
          <a:ln w="9525">
            <a:solidFill>
              <a:schemeClr val="bg1"/>
            </a:solidFill>
            <a:miter lim="800000"/>
            <a:headEnd/>
            <a:tailEnd/>
          </a:ln>
        </p:spPr>
        <p:txBody>
          <a:bodyPr wrap="none" anchor="ctr"/>
          <a:lstStyle/>
          <a:p>
            <a:endParaRPr lang="en-US">
              <a:solidFill>
                <a:srgbClr val="000000"/>
              </a:solidFill>
            </a:endParaRPr>
          </a:p>
        </p:txBody>
      </p:sp>
      <p:sp>
        <p:nvSpPr>
          <p:cNvPr id="122889" name="Text Box 10"/>
          <p:cNvSpPr txBox="1">
            <a:spLocks noChangeArrowheads="1"/>
          </p:cNvSpPr>
          <p:nvPr/>
        </p:nvSpPr>
        <p:spPr bwMode="auto">
          <a:xfrm>
            <a:off x="1676400" y="1371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A</a:t>
            </a:r>
          </a:p>
        </p:txBody>
      </p:sp>
      <p:sp>
        <p:nvSpPr>
          <p:cNvPr id="122890" name="Text Box 11"/>
          <p:cNvSpPr txBox="1">
            <a:spLocks noChangeArrowheads="1"/>
          </p:cNvSpPr>
          <p:nvPr/>
        </p:nvSpPr>
        <p:spPr bwMode="auto">
          <a:xfrm>
            <a:off x="4953000" y="1600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B</a:t>
            </a:r>
          </a:p>
        </p:txBody>
      </p:sp>
      <p:sp>
        <p:nvSpPr>
          <p:cNvPr id="122891" name="Text Box 12"/>
          <p:cNvSpPr txBox="1">
            <a:spLocks noChangeArrowheads="1"/>
          </p:cNvSpPr>
          <p:nvPr/>
        </p:nvSpPr>
        <p:spPr bwMode="auto">
          <a:xfrm>
            <a:off x="7010400" y="16002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C</a:t>
            </a:r>
          </a:p>
        </p:txBody>
      </p:sp>
      <p:sp>
        <p:nvSpPr>
          <p:cNvPr id="122892" name="Text Box 13"/>
          <p:cNvSpPr txBox="1">
            <a:spLocks noChangeArrowheads="1"/>
          </p:cNvSpPr>
          <p:nvPr/>
        </p:nvSpPr>
        <p:spPr bwMode="auto">
          <a:xfrm>
            <a:off x="685800" y="5181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D</a:t>
            </a:r>
          </a:p>
        </p:txBody>
      </p:sp>
      <p:sp>
        <p:nvSpPr>
          <p:cNvPr id="122893" name="Text Box 14"/>
          <p:cNvSpPr txBox="1">
            <a:spLocks noChangeArrowheads="1"/>
          </p:cNvSpPr>
          <p:nvPr/>
        </p:nvSpPr>
        <p:spPr bwMode="auto">
          <a:xfrm>
            <a:off x="6172200" y="54102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rgbClr val="FF3300"/>
                </a:solidFill>
              </a:rPr>
              <a:t>E</a:t>
            </a:r>
          </a:p>
        </p:txBody>
      </p:sp>
      <p:pic>
        <p:nvPicPr>
          <p:cNvPr id="122894" name="Picture 5" descr="http://4.bp.blogspot.com/_QC_9oGTMp3w/TIitQoq3quI/AAAAAAAABoQ/ZCFj_ViHH94/s1600/earth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138" y="3725863"/>
            <a:ext cx="8810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04143" y="73132"/>
            <a:ext cx="954107"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20</a:t>
            </a:r>
          </a:p>
        </p:txBody>
      </p:sp>
    </p:spTree>
    <p:extLst>
      <p:ext uri="{BB962C8B-B14F-4D97-AF65-F5344CB8AC3E}">
        <p14:creationId xmlns:p14="http://schemas.microsoft.com/office/powerpoint/2010/main" val="33977469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4260879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3544375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Questions 1-20 = 5pts Each</a:t>
            </a:r>
          </a:p>
          <a:p>
            <a:pPr algn="ctr" eaLnBrk="1" hangingPunct="1"/>
            <a:r>
              <a:rPr lang="en-US" sz="3600">
                <a:solidFill>
                  <a:schemeClr val="bg1"/>
                </a:solidFill>
              </a:rPr>
              <a:t>Final Category (Bonus) = 1pt Each</a:t>
            </a:r>
          </a:p>
          <a:p>
            <a:pPr algn="ctr" eaLnBrk="1" hangingPunct="1"/>
            <a:r>
              <a:rPr lang="en-US" sz="3600">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sz="3600">
              <a:solidFill>
                <a:schemeClr val="bg1"/>
              </a:solidFill>
            </a:endParaRPr>
          </a:p>
          <a:p>
            <a:pPr algn="ctr" eaLnBrk="1" hangingPunct="1"/>
            <a:r>
              <a:rPr lang="en-US" sz="3600">
                <a:solidFill>
                  <a:schemeClr val="bg1"/>
                </a:solidFill>
              </a:rPr>
              <a:t>Find the Owl =</a:t>
            </a:r>
          </a:p>
          <a:p>
            <a:pPr algn="ctr" eaLnBrk="1" hangingPunct="1"/>
            <a:r>
              <a:rPr lang="en-US" sz="3600"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p:spPr>
        <p:txBody>
          <a:bodyPr/>
          <a:lstStyle/>
          <a:p>
            <a:pPr algn="ctr"/>
            <a:r>
              <a:rPr lang="en-US" sz="1400"/>
              <a:t>“I’ll be about this big.”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28600" y="1524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rgbClr val="FFFFFF"/>
                </a:solidFill>
                <a:latin typeface="Times New Roman" pitchFamily="18" charset="0"/>
              </a:rPr>
              <a:t>Name this TV show? </a:t>
            </a:r>
            <a:endParaRPr lang="en-US" sz="3600">
              <a:solidFill>
                <a:srgbClr val="FFFF00"/>
              </a:solidFill>
              <a:latin typeface="Times New Roman" pitchFamily="18" charset="0"/>
            </a:endParaRPr>
          </a:p>
        </p:txBody>
      </p:sp>
      <p:pic>
        <p:nvPicPr>
          <p:cNvPr id="125955" name="Picture 3" descr="http://www.currentmarketing.com/undercurrent/wp-content/uploads/2008/05/jets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638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5956"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rgbClr val="FFFFFF"/>
                </a:solidFill>
                <a:latin typeface="Verdana" pitchFamily="34" charset="0"/>
              </a:rPr>
              <a:t>Copyright © 2010 Ryan P. Murphy</a:t>
            </a:r>
            <a:endParaRPr lang="en-US">
              <a:solidFill>
                <a:srgbClr val="000000"/>
              </a:solidFill>
            </a:endParaRPr>
          </a:p>
        </p:txBody>
      </p:sp>
      <p:sp>
        <p:nvSpPr>
          <p:cNvPr id="125957" name="Text Box 5"/>
          <p:cNvSpPr txBox="1">
            <a:spLocks noChangeArrowheads="1"/>
          </p:cNvSpPr>
          <p:nvPr/>
        </p:nvSpPr>
        <p:spPr bwMode="auto">
          <a:xfrm>
            <a:off x="6705600" y="1219200"/>
            <a:ext cx="2057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rgbClr val="FFFFFF"/>
                </a:solidFill>
              </a:rPr>
              <a:t>*21</a:t>
            </a:r>
          </a:p>
        </p:txBody>
      </p:sp>
    </p:spTree>
    <p:extLst>
      <p:ext uri="{BB962C8B-B14F-4D97-AF65-F5344CB8AC3E}">
        <p14:creationId xmlns:p14="http://schemas.microsoft.com/office/powerpoint/2010/main" val="134566177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04800" y="2286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Starship?</a:t>
            </a:r>
            <a:endParaRPr lang="en-US" sz="3600" dirty="0">
              <a:solidFill>
                <a:srgbClr val="FFFF00"/>
              </a:solidFill>
              <a:latin typeface="Times New Roman" pitchFamily="18" charset="0"/>
            </a:endParaRPr>
          </a:p>
        </p:txBody>
      </p:sp>
      <p:sp>
        <p:nvSpPr>
          <p:cNvPr id="129028"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chemeClr val="bg1"/>
                </a:solidFill>
                <a:latin typeface="Verdana" pitchFamily="34" charset="0"/>
              </a:rPr>
              <a:t>Copyright © 2010 Ryan P. Murphy</a:t>
            </a:r>
            <a:endParaRPr lang="en-US"/>
          </a:p>
        </p:txBody>
      </p:sp>
      <p:pic>
        <p:nvPicPr>
          <p:cNvPr id="2" name="Picture 2" descr="Image result for Enterp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762000"/>
            <a:ext cx="889635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15787" y="217345"/>
            <a:ext cx="1223413"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Tree>
    <p:extLst>
      <p:ext uri="{BB962C8B-B14F-4D97-AF65-F5344CB8AC3E}">
        <p14:creationId xmlns:p14="http://schemas.microsoft.com/office/powerpoint/2010/main" val="3918024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81000" y="304800"/>
            <a:ext cx="8610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chemeClr val="bg1"/>
                </a:solidFill>
                <a:latin typeface="Times New Roman" pitchFamily="18" charset="0"/>
              </a:rPr>
              <a:t>Name this space vehicle? </a:t>
            </a:r>
            <a:endParaRPr lang="en-US" sz="3600">
              <a:solidFill>
                <a:srgbClr val="FFFF00"/>
              </a:solidFill>
              <a:latin typeface="Times New Roman" pitchFamily="18" charset="0"/>
            </a:endParaRPr>
          </a:p>
          <a:p>
            <a:pPr eaLnBrk="1" hangingPunct="1"/>
            <a:endParaRPr lang="en-US" sz="3600">
              <a:solidFill>
                <a:srgbClr val="FFFF00"/>
              </a:solidFill>
              <a:latin typeface="Times New Roman" pitchFamily="18" charset="0"/>
            </a:endParaRPr>
          </a:p>
        </p:txBody>
      </p:sp>
      <p:sp>
        <p:nvSpPr>
          <p:cNvPr id="130052" name="Text Box 4"/>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chemeClr val="bg1"/>
                </a:solidFill>
                <a:latin typeface="Verdana" pitchFamily="34" charset="0"/>
              </a:rPr>
              <a:t>Copyright © 2010 Ryan P. Murphy</a:t>
            </a:r>
            <a:endParaRPr lang="en-US"/>
          </a:p>
        </p:txBody>
      </p:sp>
      <p:pic>
        <p:nvPicPr>
          <p:cNvPr id="1026" name="Picture 2" descr="Image result for inside millennium fal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43000"/>
            <a:ext cx="8534399" cy="5334000"/>
          </a:xfrm>
          <a:prstGeom prst="rect">
            <a:avLst/>
          </a:prstGeom>
          <a:noFill/>
          <a:ln w="57150">
            <a:solidFill>
              <a:schemeClr val="bg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949470" y="5105400"/>
            <a:ext cx="1569660" cy="1200329"/>
          </a:xfrm>
          <a:prstGeom prst="rect">
            <a:avLst/>
          </a:prstGeom>
          <a:noFill/>
        </p:spPr>
        <p:txBody>
          <a:bodyPr wrap="none" lIns="91440" tIns="45720" rIns="91440" bIns="45720">
            <a:spAutoFit/>
          </a:bodyPr>
          <a:lstStyle/>
          <a:p>
            <a:pPr algn="ctr"/>
            <a:r>
              <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
        <p:nvSpPr>
          <p:cNvPr id="3" name="Rectangle 2"/>
          <p:cNvSpPr/>
          <p:nvPr/>
        </p:nvSpPr>
        <p:spPr>
          <a:xfrm>
            <a:off x="4419600" y="3886200"/>
            <a:ext cx="838200" cy="1600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7298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28600" y="2286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Name this movie hero?</a:t>
            </a:r>
            <a:endParaRPr lang="en-US" sz="3600" dirty="0">
              <a:solidFill>
                <a:srgbClr val="FFFF00"/>
              </a:solidFill>
              <a:latin typeface="Times New Roman" pitchFamily="18" charset="0"/>
            </a:endParaRPr>
          </a:p>
        </p:txBody>
      </p:sp>
      <p:sp>
        <p:nvSpPr>
          <p:cNvPr id="133123" name="Text Box 3"/>
          <p:cNvSpPr txBox="1">
            <a:spLocks noChangeArrowheads="1"/>
          </p:cNvSpPr>
          <p:nvPr/>
        </p:nvSpPr>
        <p:spPr bwMode="auto">
          <a:xfrm>
            <a:off x="6324600" y="6613525"/>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chemeClr val="bg1"/>
                </a:solidFill>
                <a:latin typeface="Verdana" pitchFamily="34" charset="0"/>
              </a:rPr>
              <a:t>Copyright © 2010 Ryan P. Murphy</a:t>
            </a:r>
            <a:endParaRPr lang="en-US"/>
          </a:p>
        </p:txBody>
      </p:sp>
      <p:sp>
        <p:nvSpPr>
          <p:cNvPr id="133125" name="Text Box 5"/>
          <p:cNvSpPr txBox="1">
            <a:spLocks noChangeArrowheads="1"/>
          </p:cNvSpPr>
          <p:nvPr/>
        </p:nvSpPr>
        <p:spPr bwMode="auto">
          <a:xfrm>
            <a:off x="6629400" y="2286000"/>
            <a:ext cx="1905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solidFill>
                  <a:schemeClr val="bg1"/>
                </a:solidFill>
              </a:rPr>
              <a:t>*24</a:t>
            </a:r>
          </a:p>
        </p:txBody>
      </p:sp>
      <p:pic>
        <p:nvPicPr>
          <p:cNvPr id="6146" name="Picture 2" descr="Image result for Guardians of the galaxy space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02855"/>
            <a:ext cx="8670925" cy="5517932"/>
          </a:xfrm>
          <a:prstGeom prst="rect">
            <a:avLst/>
          </a:prstGeom>
          <a:noFill/>
          <a:ln>
            <a:solidFill>
              <a:srgbClr val="C00000"/>
            </a:solid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3695700" y="4114800"/>
            <a:ext cx="1676400" cy="7620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958556" y="151656"/>
            <a:ext cx="1880644" cy="1446550"/>
          </a:xfrm>
          <a:prstGeom prst="rect">
            <a:avLst/>
          </a:prstGeom>
          <a:noFill/>
        </p:spPr>
        <p:txBody>
          <a:bodyPr wrap="none" lIns="91440" tIns="45720" rIns="91440" bIns="45720">
            <a:spAutoFit/>
          </a:bodyPr>
          <a:lstStyle/>
          <a:p>
            <a:pPr algn="ctr"/>
            <a:r>
              <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Tree>
    <p:extLst>
      <p:ext uri="{BB962C8B-B14F-4D97-AF65-F5344CB8AC3E}">
        <p14:creationId xmlns:p14="http://schemas.microsoft.com/office/powerpoint/2010/main" val="101981535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457200" y="228600"/>
            <a:ext cx="8001000" cy="5897563"/>
          </a:xfrm>
        </p:spPr>
        <p:txBody>
          <a:bodyPr/>
          <a:lstStyle/>
          <a:p>
            <a:pPr eaLnBrk="1" hangingPunct="1"/>
            <a:r>
              <a:rPr lang="en-US" dirty="0"/>
              <a:t>Name this movie? </a:t>
            </a:r>
          </a:p>
        </p:txBody>
      </p:sp>
      <p:pic>
        <p:nvPicPr>
          <p:cNvPr id="1026" name="Picture 2" descr="Image result for space ship Wall 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26058"/>
            <a:ext cx="8686800" cy="4231742"/>
          </a:xfrm>
          <a:prstGeom prst="roundRect">
            <a:avLst>
              <a:gd name="adj" fmla="val 8594"/>
            </a:avLst>
          </a:prstGeom>
          <a:solidFill>
            <a:srgbClr val="FFFFFF">
              <a:shade val="85000"/>
            </a:srgbClr>
          </a:solidFill>
          <a:ln>
            <a:noFill/>
          </a:ln>
          <a:effectLst>
            <a:glow rad="190500">
              <a:schemeClr val="accent5">
                <a:satMod val="175000"/>
              </a:schemeClr>
            </a:glow>
            <a:reflection blurRad="12700" stA="38000" endPos="28000" dist="5000" dir="5400000" sy="-100000" algn="bl" rotWithShape="0"/>
          </a:effectLst>
        </p:spPr>
      </p:pic>
      <p:sp>
        <p:nvSpPr>
          <p:cNvPr id="2" name="Rounded Rectangle 1"/>
          <p:cNvSpPr/>
          <p:nvPr/>
        </p:nvSpPr>
        <p:spPr>
          <a:xfrm>
            <a:off x="3962400" y="2590800"/>
            <a:ext cx="1600200" cy="202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7615787" y="102728"/>
            <a:ext cx="122341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cxnSp>
        <p:nvCxnSpPr>
          <p:cNvPr id="5" name="Straight Connector 4"/>
          <p:cNvCxnSpPr/>
          <p:nvPr/>
        </p:nvCxnSpPr>
        <p:spPr>
          <a:xfrm flipH="1">
            <a:off x="-228600" y="4191000"/>
            <a:ext cx="4191000" cy="2362200"/>
          </a:xfrm>
          <a:prstGeom prst="line">
            <a:avLst/>
          </a:prstGeom>
          <a:ln w="57150">
            <a:solidFill>
              <a:schemeClr val="accent3"/>
            </a:solidFill>
          </a:ln>
          <a:effectLst>
            <a:glow rad="228600">
              <a:schemeClr val="accent1">
                <a:satMod val="175000"/>
                <a:alpha val="77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86600" y="4724400"/>
            <a:ext cx="990600" cy="2438400"/>
          </a:xfrm>
          <a:prstGeom prst="line">
            <a:avLst/>
          </a:prstGeom>
          <a:ln w="57150">
            <a:solidFill>
              <a:schemeClr val="accent3"/>
            </a:solidFill>
          </a:ln>
          <a:effectLst>
            <a:glow rad="228600">
              <a:schemeClr val="accent1">
                <a:satMod val="175000"/>
                <a:alpha val="77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32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170100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rgbClr val="FFFFFF"/>
                </a:solidFill>
                <a:latin typeface="Verdana" pitchFamily="34" charset="0"/>
              </a:rPr>
              <a:t>Copyright © 2010 Ryan P. Murphy</a:t>
            </a:r>
            <a:endParaRPr lang="en-US">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solidFill>
            <a:schemeClr val="accent6">
              <a:lumMod val="60000"/>
              <a:lumOff val="4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FFFFFF"/>
                </a:solidFill>
              </a:rPr>
              <a:t>FINAL QUESTION ______________</a:t>
            </a:r>
          </a:p>
        </p:txBody>
      </p:sp>
    </p:spTree>
    <p:extLst>
      <p:ext uri="{BB962C8B-B14F-4D97-AF65-F5344CB8AC3E}">
        <p14:creationId xmlns:p14="http://schemas.microsoft.com/office/powerpoint/2010/main" val="2401190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endParaRPr lang="en-US"/>
          </a:p>
        </p:txBody>
      </p:sp>
      <p:pic>
        <p:nvPicPr>
          <p:cNvPr id="1372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37220" name="AutoShape 4"/>
          <p:cNvSpPr>
            <a:spLocks noChangeArrowheads="1"/>
          </p:cNvSpPr>
          <p:nvPr/>
        </p:nvSpPr>
        <p:spPr bwMode="auto">
          <a:xfrm>
            <a:off x="2590800" y="381000"/>
            <a:ext cx="2438400" cy="2514600"/>
          </a:xfrm>
          <a:prstGeom prst="wedgeRoundRectCallout">
            <a:avLst>
              <a:gd name="adj1" fmla="val 67838"/>
              <a:gd name="adj2" fmla="val 41731"/>
              <a:gd name="adj3" fmla="val 16667"/>
            </a:avLst>
          </a:prstGeom>
          <a:solidFill>
            <a:schemeClr val="bg1"/>
          </a:solidFill>
          <a:ln w="28575">
            <a:solidFill>
              <a:schemeClr val="tx1"/>
            </a:solidFill>
            <a:miter lim="800000"/>
            <a:headEnd/>
            <a:tailEnd/>
          </a:ln>
        </p:spPr>
        <p:txBody>
          <a:bodyPr/>
          <a:lstStyle/>
          <a:p>
            <a:pPr algn="ctr"/>
            <a:r>
              <a:rPr lang="en-US" sz="2400">
                <a:solidFill>
                  <a:srgbClr val="000000"/>
                </a:solidFill>
              </a:rPr>
              <a:t>“This is a 5 pt wager question.”</a:t>
            </a:r>
          </a:p>
          <a:p>
            <a:pPr algn="ctr"/>
            <a:r>
              <a:rPr lang="en-US" sz="2400">
                <a:solidFill>
                  <a:srgbClr val="000000"/>
                </a:solidFill>
              </a:rPr>
              <a:t>“Please make your wager now.”</a:t>
            </a:r>
          </a:p>
        </p:txBody>
      </p:sp>
    </p:spTree>
    <p:extLst>
      <p:ext uri="{BB962C8B-B14F-4D97-AF65-F5344CB8AC3E}">
        <p14:creationId xmlns:p14="http://schemas.microsoft.com/office/powerpoint/2010/main" val="2971145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sz="half" idx="1"/>
          </p:nvPr>
        </p:nvSpPr>
        <p:spPr>
          <a:xfrm>
            <a:off x="457200" y="228600"/>
            <a:ext cx="8153400" cy="5897563"/>
          </a:xfrm>
          <a:ln>
            <a:solidFill>
              <a:schemeClr val="tx1"/>
            </a:solidFill>
            <a:miter lim="800000"/>
            <a:headEnd/>
            <a:tailEnd/>
          </a:ln>
        </p:spPr>
        <p:txBody>
          <a:bodyPr/>
          <a:lstStyle/>
          <a:p>
            <a:pPr eaLnBrk="1" hangingPunct="1"/>
            <a:r>
              <a:rPr lang="en-US" dirty="0">
                <a:solidFill>
                  <a:srgbClr val="CC6600"/>
                </a:solidFill>
              </a:rPr>
              <a:t>What are the names </a:t>
            </a:r>
            <a:r>
              <a:rPr lang="en-US">
                <a:solidFill>
                  <a:srgbClr val="CC6600"/>
                </a:solidFill>
              </a:rPr>
              <a:t>of these </a:t>
            </a:r>
            <a:r>
              <a:rPr lang="en-US" dirty="0">
                <a:solidFill>
                  <a:srgbClr val="CC6600"/>
                </a:solidFill>
              </a:rPr>
              <a:t>two moons on Mars?</a:t>
            </a:r>
          </a:p>
        </p:txBody>
      </p:sp>
      <p:pic>
        <p:nvPicPr>
          <p:cNvPr id="138243"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447800"/>
            <a:ext cx="8534400" cy="5133975"/>
          </a:xfrm>
          <a:noFill/>
          <a:ln>
            <a:solidFill>
              <a:srgbClr val="FF9900"/>
            </a:solidFill>
            <a:miter lim="800000"/>
            <a:headEnd/>
            <a:tailEnd/>
          </a:ln>
        </p:spPr>
      </p:pic>
      <p:sp>
        <p:nvSpPr>
          <p:cNvPr id="138244" name="WordArt 7"/>
          <p:cNvSpPr>
            <a:spLocks noChangeArrowheads="1" noChangeShapeType="1" noTextEdit="1"/>
          </p:cNvSpPr>
          <p:nvPr/>
        </p:nvSpPr>
        <p:spPr bwMode="auto">
          <a:xfrm>
            <a:off x="1143000" y="3581400"/>
            <a:ext cx="1524000" cy="1562100"/>
          </a:xfrm>
          <a:prstGeom prst="rect">
            <a:avLst/>
          </a:prstGeom>
        </p:spPr>
        <p:txBody>
          <a:bodyPr wrap="none" fromWordArt="1">
            <a:prstTxWarp prst="textPlain">
              <a:avLst>
                <a:gd name="adj" fmla="val 50000"/>
              </a:avLst>
            </a:prstTxWarp>
          </a:bodyPr>
          <a:lstStyle/>
          <a:p>
            <a:pPr algn="ctr"/>
            <a:r>
              <a:rPr lang="en-US" sz="3600" kern="10" spc="72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38245" name="WordArt 8"/>
          <p:cNvSpPr>
            <a:spLocks noChangeArrowheads="1" noChangeShapeType="1" noTextEdit="1"/>
          </p:cNvSpPr>
          <p:nvPr/>
        </p:nvSpPr>
        <p:spPr bwMode="auto">
          <a:xfrm>
            <a:off x="5943600" y="3581400"/>
            <a:ext cx="1447800" cy="1638300"/>
          </a:xfrm>
          <a:prstGeom prst="rect">
            <a:avLst/>
          </a:prstGeom>
        </p:spPr>
        <p:txBody>
          <a:bodyPr wrap="none" fromWordArt="1">
            <a:prstTxWarp prst="textPlain">
              <a:avLst>
                <a:gd name="adj" fmla="val 50000"/>
              </a:avLst>
            </a:prstTxWarp>
          </a:bodyPr>
          <a:lstStyle/>
          <a:p>
            <a:pPr algn="ctr"/>
            <a:r>
              <a:rPr lang="en-US" sz="3600" kern="10" spc="72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Tree>
    <p:extLst>
      <p:ext uri="{BB962C8B-B14F-4D97-AF65-F5344CB8AC3E}">
        <p14:creationId xmlns:p14="http://schemas.microsoft.com/office/powerpoint/2010/main" val="1033876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Mars Planet"/>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sp>
        <p:nvSpPr>
          <p:cNvPr id="10" name="Rectangle 9"/>
          <p:cNvSpPr/>
          <p:nvPr/>
        </p:nvSpPr>
        <p:spPr>
          <a:xfrm>
            <a:off x="155575" y="98762"/>
            <a:ext cx="8832849" cy="3025438"/>
          </a:xfrm>
          <a:prstGeom prst="rect">
            <a:avLst/>
          </a:prstGeom>
          <a:effectLst>
            <a:reflection blurRad="6350" stA="50000" endA="300" endPos="90000" dist="50800" dir="5400000" sy="-100000" algn="bl" rotWithShape="0"/>
          </a:effectLst>
        </p:spPr>
        <p:txBody>
          <a:bodyPr wrap="none">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Review Game</a:t>
            </a:r>
          </a:p>
        </p:txBody>
      </p:sp>
      <p:sp>
        <p:nvSpPr>
          <p:cNvPr id="11" name="Rectangle 10"/>
          <p:cNvSpPr/>
          <p:nvPr/>
        </p:nvSpPr>
        <p:spPr>
          <a:xfrm>
            <a:off x="155575" y="5562600"/>
            <a:ext cx="3581400" cy="1071265"/>
          </a:xfrm>
          <a:prstGeom prst="rect">
            <a:avLst/>
          </a:prstGeom>
          <a:noFill/>
        </p:spPr>
        <p:txBody>
          <a:bodyPr wrap="none" lIns="91440" tIns="45720" rIns="91440" bIns="45720">
            <a:prstTxWarp prst="textPlai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Part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Lesson 14</a:t>
            </a:r>
          </a:p>
        </p:txBody>
      </p:sp>
      <p:pic>
        <p:nvPicPr>
          <p:cNvPr id="2" name="Graphic 1">
            <a:extLst>
              <a:ext uri="{FF2B5EF4-FFF2-40B4-BE49-F238E27FC236}">
                <a16:creationId xmlns:a16="http://schemas.microsoft.com/office/drawing/2014/main" id="{366348CA-43C3-DC5A-B241-D5DBC8455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7290" y="5234412"/>
            <a:ext cx="5699410" cy="1610564"/>
          </a:xfrm>
          <a:prstGeom prst="rect">
            <a:avLst/>
          </a:prstGeom>
        </p:spPr>
      </p:pic>
      <p:graphicFrame>
        <p:nvGraphicFramePr>
          <p:cNvPr id="4" name="Object 3">
            <a:hlinkClick r:id="" action="ppaction://ole?verb=0"/>
            <a:extLst>
              <a:ext uri="{FF2B5EF4-FFF2-40B4-BE49-F238E27FC236}">
                <a16:creationId xmlns:a16="http://schemas.microsoft.com/office/drawing/2014/main" id="{291A36C1-DE28-6C36-5E95-1846D1C1EB2F}"/>
              </a:ext>
            </a:extLst>
          </p:cNvPr>
          <p:cNvGraphicFramePr>
            <a:graphicFrameLocks noChangeAspect="1"/>
          </p:cNvGraphicFramePr>
          <p:nvPr>
            <p:extLst>
              <p:ext uri="{D42A27DB-BD31-4B8C-83A1-F6EECF244321}">
                <p14:modId xmlns:p14="http://schemas.microsoft.com/office/powerpoint/2010/main" val="3884078185"/>
              </p:ext>
            </p:extLst>
          </p:nvPr>
        </p:nvGraphicFramePr>
        <p:xfrm>
          <a:off x="98425" y="98425"/>
          <a:ext cx="4572000" cy="3429000"/>
        </p:xfrm>
        <a:graphic>
          <a:graphicData uri="http://schemas.openxmlformats.org/presentationml/2006/ole">
            <mc:AlternateContent xmlns:mc="http://schemas.openxmlformats.org/markup-compatibility/2006">
              <mc:Choice xmlns:v="urn:schemas-microsoft-com:vml" Requires="v">
                <p:oleObj name="Presentation" r:id="rId5" imgW="4572042" imgH="3429229" progId="PowerPoint.Show.12">
                  <p:embed/>
                </p:oleObj>
              </mc:Choice>
              <mc:Fallback>
                <p:oleObj name="Presentation" r:id="rId5" imgW="4572042" imgH="3429229" progId="PowerPoint.Show.12">
                  <p:embed/>
                  <p:pic>
                    <p:nvPicPr>
                      <p:cNvPr id="0" name=""/>
                      <p:cNvPicPr/>
                      <p:nvPr/>
                    </p:nvPicPr>
                    <p:blipFill>
                      <a:blip r:embed="rId6"/>
                      <a:stretch>
                        <a:fillRect/>
                      </a:stretch>
                    </p:blipFill>
                    <p:spPr>
                      <a:xfrm>
                        <a:off x="98425" y="98425"/>
                        <a:ext cx="4572000" cy="3429000"/>
                      </a:xfrm>
                      <a:prstGeom prst="rect">
                        <a:avLst/>
                      </a:prstGeom>
                    </p:spPr>
                  </p:pic>
                </p:oleObj>
              </mc:Fallback>
            </mc:AlternateContent>
          </a:graphicData>
        </a:graphic>
      </p:graphicFrame>
    </p:spTree>
    <p:extLst>
      <p:ext uri="{BB962C8B-B14F-4D97-AF65-F5344CB8AC3E}">
        <p14:creationId xmlns:p14="http://schemas.microsoft.com/office/powerpoint/2010/main" val="329026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pPr eaLnBrk="1" hangingPunct="1"/>
            <a:r>
              <a:rPr lang="en-US">
                <a:solidFill>
                  <a:srgbClr val="FF7C80"/>
                </a:solidFill>
              </a:rPr>
              <a:t>Is your name on the review sheet?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sz="3600"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Mars Planet"/>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sp>
        <p:nvSpPr>
          <p:cNvPr id="10" name="Rectangle 9"/>
          <p:cNvSpPr/>
          <p:nvPr/>
        </p:nvSpPr>
        <p:spPr>
          <a:xfrm>
            <a:off x="155575" y="98762"/>
            <a:ext cx="8832849" cy="3025438"/>
          </a:xfrm>
          <a:prstGeom prst="rect">
            <a:avLst/>
          </a:prstGeom>
          <a:effectLst>
            <a:reflection blurRad="6350" stA="50000" endA="300" endPos="90000" dist="50800" dir="5400000" sy="-100000" algn="bl" rotWithShape="0"/>
          </a:effectLst>
        </p:spPr>
        <p:txBody>
          <a:bodyPr wrap="none">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Review Game</a:t>
            </a:r>
          </a:p>
        </p:txBody>
      </p:sp>
      <p:sp>
        <p:nvSpPr>
          <p:cNvPr id="11" name="Rectangle 10"/>
          <p:cNvSpPr/>
          <p:nvPr/>
        </p:nvSpPr>
        <p:spPr>
          <a:xfrm>
            <a:off x="155575" y="5562600"/>
            <a:ext cx="3581400" cy="1071265"/>
          </a:xfrm>
          <a:prstGeom prst="rect">
            <a:avLst/>
          </a:prstGeom>
          <a:noFill/>
        </p:spPr>
        <p:txBody>
          <a:bodyPr wrap="none" lIns="91440" tIns="45720" rIns="91440" bIns="45720">
            <a:prstTxWarp prst="textPlai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Part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Lesson 15</a:t>
            </a:r>
          </a:p>
        </p:txBody>
      </p:sp>
      <p:pic>
        <p:nvPicPr>
          <p:cNvPr id="2" name="Graphic 1">
            <a:extLst>
              <a:ext uri="{FF2B5EF4-FFF2-40B4-BE49-F238E27FC236}">
                <a16:creationId xmlns:a16="http://schemas.microsoft.com/office/drawing/2014/main" id="{366348CA-43C3-DC5A-B241-D5DBC8455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7290" y="5234412"/>
            <a:ext cx="5699410" cy="1610564"/>
          </a:xfrm>
          <a:prstGeom prst="rect">
            <a:avLst/>
          </a:prstGeom>
        </p:spPr>
      </p:pic>
      <p:pic>
        <p:nvPicPr>
          <p:cNvPr id="3" name="Picture 2">
            <a:extLst>
              <a:ext uri="{FF2B5EF4-FFF2-40B4-BE49-F238E27FC236}">
                <a16:creationId xmlns:a16="http://schemas.microsoft.com/office/drawing/2014/main" id="{BC4AA3FA-B980-70A8-0C06-6A9AEB56005C}"/>
              </a:ext>
            </a:extLst>
          </p:cNvPr>
          <p:cNvPicPr>
            <a:picLocks noChangeAspect="1"/>
          </p:cNvPicPr>
          <p:nvPr/>
        </p:nvPicPr>
        <p:blipFill>
          <a:blip r:embed="rId5"/>
          <a:stretch>
            <a:fillRect/>
          </a:stretch>
        </p:blipFill>
        <p:spPr>
          <a:xfrm>
            <a:off x="-685800" y="-1600200"/>
            <a:ext cx="10600861" cy="10572921"/>
          </a:xfrm>
          <a:prstGeom prst="rect">
            <a:avLst/>
          </a:prstGeom>
        </p:spPr>
      </p:pic>
      <p:pic>
        <p:nvPicPr>
          <p:cNvPr id="4" name="Picture 3">
            <a:extLst>
              <a:ext uri="{FF2B5EF4-FFF2-40B4-BE49-F238E27FC236}">
                <a16:creationId xmlns:a16="http://schemas.microsoft.com/office/drawing/2014/main" id="{1377715E-6BCE-CC99-CB0B-13AA8EC6852D}"/>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86770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dirty="0"/>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bg1"/>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FINAL QUESTION ______________</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pic>
        <p:nvPicPr>
          <p:cNvPr id="2" name="Picture 1">
            <a:extLst>
              <a:ext uri="{FF2B5EF4-FFF2-40B4-BE49-F238E27FC236}">
                <a16:creationId xmlns:a16="http://schemas.microsoft.com/office/drawing/2014/main" id="{52795704-5973-CBA2-D25D-FACF7806D09F}"/>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Questions 1-20 = 5pts Each</a:t>
            </a:r>
          </a:p>
          <a:p>
            <a:pPr algn="ctr" eaLnBrk="1" hangingPunct="1"/>
            <a:r>
              <a:rPr lang="en-US" sz="3600">
                <a:solidFill>
                  <a:schemeClr val="bg1"/>
                </a:solidFill>
              </a:rPr>
              <a:t>Final Category (Bonus) = 1pt Each</a:t>
            </a:r>
          </a:p>
          <a:p>
            <a:pPr algn="ctr" eaLnBrk="1" hangingPunct="1"/>
            <a:r>
              <a:rPr lang="en-US" sz="3600">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sz="3600">
              <a:solidFill>
                <a:schemeClr val="bg1"/>
              </a:solidFill>
            </a:endParaRPr>
          </a:p>
          <a:p>
            <a:pPr algn="ctr" eaLnBrk="1" hangingPunct="1"/>
            <a:r>
              <a:rPr lang="en-US" sz="3600">
                <a:solidFill>
                  <a:schemeClr val="bg1"/>
                </a:solidFill>
              </a:rPr>
              <a:t>Find the Owl =</a:t>
            </a:r>
          </a:p>
          <a:p>
            <a:pPr algn="ctr" eaLnBrk="1" hangingPunct="1"/>
            <a:r>
              <a:rPr lang="en-US" sz="3600"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p:spPr>
        <p:txBody>
          <a:bodyPr/>
          <a:lstStyle/>
          <a:p>
            <a:pPr algn="ctr"/>
            <a:r>
              <a:rPr lang="en-US" sz="1400"/>
              <a:t>“I’ll be about this big.”</a:t>
            </a:r>
          </a:p>
        </p:txBody>
      </p:sp>
      <p:pic>
        <p:nvPicPr>
          <p:cNvPr id="2" name="Picture 1">
            <a:extLst>
              <a:ext uri="{FF2B5EF4-FFF2-40B4-BE49-F238E27FC236}">
                <a16:creationId xmlns:a16="http://schemas.microsoft.com/office/drawing/2014/main" id="{450490F4-C9A9-F7B9-E968-4258EC541726}"/>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pPr eaLnBrk="1" hangingPunct="1"/>
            <a:r>
              <a:rPr lang="en-US">
                <a:solidFill>
                  <a:srgbClr val="FF7C80"/>
                </a:solidFill>
              </a:rPr>
              <a:t>Is your name on the review sheet?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sz="3600"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FE3531F4-45F6-341C-7AA6-B48A2A73681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pPr eaLnBrk="1" hangingPunct="1"/>
            <a:r>
              <a:rPr lang="en-US"/>
              <a:t>Is your name on the review sheet?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pic>
        <p:nvPicPr>
          <p:cNvPr id="2" name="Picture 1">
            <a:extLst>
              <a:ext uri="{FF2B5EF4-FFF2-40B4-BE49-F238E27FC236}">
                <a16:creationId xmlns:a16="http://schemas.microsoft.com/office/drawing/2014/main" id="{48D16710-3B28-6293-0364-74D7FA4FBE5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WordArt 5"/>
          <p:cNvSpPr>
            <a:spLocks noChangeArrowheads="1" noChangeShapeType="1" noTextEdit="1"/>
          </p:cNvSpPr>
          <p:nvPr/>
        </p:nvSpPr>
        <p:spPr bwMode="auto">
          <a:xfrm>
            <a:off x="1066800" y="685800"/>
            <a:ext cx="6934200" cy="3876675"/>
          </a:xfrm>
          <a:prstGeom prst="rect">
            <a:avLst/>
          </a:prstGeom>
        </p:spPr>
        <p:txBody>
          <a:bodyPr wrap="none" fromWordArt="1">
            <a:prstTxWarp prst="textSlantUp">
              <a:avLst>
                <a:gd name="adj" fmla="val 32056"/>
              </a:avLst>
            </a:prstTxWarp>
          </a:bodyPr>
          <a:lstStyle/>
          <a:p>
            <a:pPr algn="ctr"/>
            <a:r>
              <a:rPr lang="en-US" sz="3600" kern="10">
                <a:ln w="28575">
                  <a:solidFill>
                    <a:schemeClr val="tx1"/>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Answer Key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rgbClr val="FFFFFF"/>
                </a:solidFill>
                <a:latin typeface="Verdana" pitchFamily="34" charset="0"/>
              </a:rPr>
              <a:t>Copyright © 2024 SlideSpark .LLC</a:t>
            </a:r>
            <a:endParaRPr lang="en-US" dirty="0">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2267627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pic>
        <p:nvPicPr>
          <p:cNvPr id="8" name="Picture 7">
            <a:extLst>
              <a:ext uri="{FF2B5EF4-FFF2-40B4-BE49-F238E27FC236}">
                <a16:creationId xmlns:a16="http://schemas.microsoft.com/office/drawing/2014/main" id="{6235BEED-F0C3-9F78-6742-0D5412BD7F2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22256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58E4E96-2575-D1AA-B679-EBDB547664E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5607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pPr eaLnBrk="1" hangingPunct="1"/>
            <a:r>
              <a:rPr lang="en-US"/>
              <a:t>Is your name on the review sheet?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pic>
        <p:nvPicPr>
          <p:cNvPr id="10" name="Picture 9">
            <a:extLst>
              <a:ext uri="{FF2B5EF4-FFF2-40B4-BE49-F238E27FC236}">
                <a16:creationId xmlns:a16="http://schemas.microsoft.com/office/drawing/2014/main" id="{D176992F-528A-CF9F-293C-655B639668A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47224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sp>
        <p:nvSpPr>
          <p:cNvPr id="11" name="Oval 10"/>
          <p:cNvSpPr/>
          <p:nvPr/>
        </p:nvSpPr>
        <p:spPr>
          <a:xfrm>
            <a:off x="6248400" y="1929972"/>
            <a:ext cx="914400" cy="919320"/>
          </a:xfrm>
          <a:prstGeom prst="ellipse">
            <a:avLst/>
          </a:prstGeom>
          <a:noFill/>
          <a:ln>
            <a:solidFill>
              <a:schemeClr val="bg1">
                <a:lumMod val="5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21818F9-6783-094E-7051-332F28B8EF5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72185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sp>
        <p:nvSpPr>
          <p:cNvPr id="11" name="Oval 10"/>
          <p:cNvSpPr/>
          <p:nvPr/>
        </p:nvSpPr>
        <p:spPr>
          <a:xfrm>
            <a:off x="6248400" y="1929972"/>
            <a:ext cx="914400" cy="919320"/>
          </a:xfrm>
          <a:prstGeom prst="ellipse">
            <a:avLst/>
          </a:prstGeom>
          <a:noFill/>
          <a:ln>
            <a:solidFill>
              <a:schemeClr val="bg1">
                <a:lumMod val="5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21499" y="2387627"/>
            <a:ext cx="2562713" cy="923330"/>
          </a:xfrm>
          <a:prstGeom prst="rect">
            <a:avLst/>
          </a:prstGeom>
          <a:noFill/>
        </p:spPr>
        <p:txBody>
          <a:bodyPr wrap="none" lIns="91440" tIns="45720" rIns="91440" bIns="45720">
            <a:prstTxWarp prst="textCanDown">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Mercury</a:t>
            </a:r>
          </a:p>
        </p:txBody>
      </p:sp>
      <p:pic>
        <p:nvPicPr>
          <p:cNvPr id="12" name="Picture 11">
            <a:extLst>
              <a:ext uri="{FF2B5EF4-FFF2-40B4-BE49-F238E27FC236}">
                <a16:creationId xmlns:a16="http://schemas.microsoft.com/office/drawing/2014/main" id="{4C442D22-A58F-65D3-07E9-64510F1DA09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41510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sp>
        <p:nvSpPr>
          <p:cNvPr id="11" name="Oval 10"/>
          <p:cNvSpPr/>
          <p:nvPr/>
        </p:nvSpPr>
        <p:spPr>
          <a:xfrm>
            <a:off x="6248400" y="1929972"/>
            <a:ext cx="914400" cy="919320"/>
          </a:xfrm>
          <a:prstGeom prst="ellipse">
            <a:avLst/>
          </a:prstGeom>
          <a:noFill/>
          <a:ln>
            <a:solidFill>
              <a:schemeClr val="bg1">
                <a:lumMod val="5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21499" y="2387627"/>
            <a:ext cx="2562713" cy="923330"/>
          </a:xfrm>
          <a:prstGeom prst="rect">
            <a:avLst/>
          </a:prstGeom>
          <a:noFill/>
        </p:spPr>
        <p:txBody>
          <a:bodyPr wrap="none" lIns="91440" tIns="45720" rIns="91440" bIns="45720">
            <a:prstTxWarp prst="textCanDown">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Mercury</a:t>
            </a:r>
          </a:p>
        </p:txBody>
      </p:sp>
      <p:sp>
        <p:nvSpPr>
          <p:cNvPr id="13" name="Oval 12"/>
          <p:cNvSpPr/>
          <p:nvPr/>
        </p:nvSpPr>
        <p:spPr>
          <a:xfrm>
            <a:off x="1370603" y="4059201"/>
            <a:ext cx="2439397" cy="2189199"/>
          </a:xfrm>
          <a:prstGeom prst="ellipse">
            <a:avLst/>
          </a:prstGeom>
          <a:noFill/>
          <a:ln>
            <a:solidFill>
              <a:srgbClr val="FFFFFF"/>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4640E52-6F4E-4A94-79CE-D4D1D9A55AD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80595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sp>
        <p:nvSpPr>
          <p:cNvPr id="11" name="Oval 10"/>
          <p:cNvSpPr/>
          <p:nvPr/>
        </p:nvSpPr>
        <p:spPr>
          <a:xfrm>
            <a:off x="6248400" y="1929972"/>
            <a:ext cx="914400" cy="919320"/>
          </a:xfrm>
          <a:prstGeom prst="ellipse">
            <a:avLst/>
          </a:prstGeom>
          <a:noFill/>
          <a:ln>
            <a:solidFill>
              <a:schemeClr val="bg1">
                <a:lumMod val="5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21499" y="2387627"/>
            <a:ext cx="2562713" cy="923330"/>
          </a:xfrm>
          <a:prstGeom prst="rect">
            <a:avLst/>
          </a:prstGeom>
          <a:noFill/>
        </p:spPr>
        <p:txBody>
          <a:bodyPr wrap="none" lIns="91440" tIns="45720" rIns="91440" bIns="45720">
            <a:prstTxWarp prst="textCanDown">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Mercury</a:t>
            </a:r>
          </a:p>
        </p:txBody>
      </p:sp>
      <p:sp>
        <p:nvSpPr>
          <p:cNvPr id="13" name="Oval 12"/>
          <p:cNvSpPr/>
          <p:nvPr/>
        </p:nvSpPr>
        <p:spPr>
          <a:xfrm>
            <a:off x="1370603" y="4059201"/>
            <a:ext cx="2439397" cy="2189199"/>
          </a:xfrm>
          <a:prstGeom prst="ellipse">
            <a:avLst/>
          </a:prstGeom>
          <a:noFill/>
          <a:ln>
            <a:solidFill>
              <a:srgbClr val="FFFFFF"/>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35102" y="4974233"/>
            <a:ext cx="2223942" cy="923330"/>
          </a:xfrm>
          <a:prstGeom prst="rect">
            <a:avLst/>
          </a:prstGeom>
          <a:noFill/>
        </p:spPr>
        <p:txBody>
          <a:bodyPr wrap="none" lIns="91440" tIns="45720" rIns="91440" bIns="45720">
            <a:prstTxWarp prst="textDeflateInflate">
              <a:avLst/>
            </a:prstTxWarp>
            <a:spAutoFit/>
          </a:bodyPr>
          <a:lstStyle/>
          <a:p>
            <a:pPr algn="ctr"/>
            <a:r>
              <a:rPr lang="en-US" sz="5400" b="1" cap="none" spc="0" dirty="0">
                <a:ln w="12700">
                  <a:solidFill>
                    <a:sysClr val="windowText" lastClr="000000"/>
                  </a:solidFill>
                  <a:prstDash val="solid"/>
                </a:ln>
                <a:solidFill>
                  <a:srgbClr val="FFCC00"/>
                </a:solidFill>
                <a:effectLst>
                  <a:glow rad="228600">
                    <a:schemeClr val="accent3">
                      <a:satMod val="175000"/>
                      <a:alpha val="40000"/>
                    </a:schemeClr>
                  </a:glow>
                  <a:innerShdw blurRad="177800">
                    <a:schemeClr val="accent3">
                      <a:lumMod val="50000"/>
                    </a:schemeClr>
                  </a:innerShdw>
                </a:effectLst>
              </a:rPr>
              <a:t>Venus</a:t>
            </a:r>
          </a:p>
        </p:txBody>
      </p:sp>
      <p:pic>
        <p:nvPicPr>
          <p:cNvPr id="14" name="Picture 13">
            <a:extLst>
              <a:ext uri="{FF2B5EF4-FFF2-40B4-BE49-F238E27FC236}">
                <a16:creationId xmlns:a16="http://schemas.microsoft.com/office/drawing/2014/main" id="{41C7AF17-053D-7F6B-C567-EA7AFCB3B8A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78094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sp>
        <p:nvSpPr>
          <p:cNvPr id="11" name="Oval 10"/>
          <p:cNvSpPr/>
          <p:nvPr/>
        </p:nvSpPr>
        <p:spPr>
          <a:xfrm>
            <a:off x="6248400" y="1929972"/>
            <a:ext cx="914400" cy="919320"/>
          </a:xfrm>
          <a:prstGeom prst="ellipse">
            <a:avLst/>
          </a:prstGeom>
          <a:noFill/>
          <a:ln>
            <a:solidFill>
              <a:schemeClr val="bg1">
                <a:lumMod val="5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21499" y="2387627"/>
            <a:ext cx="2562713" cy="923330"/>
          </a:xfrm>
          <a:prstGeom prst="rect">
            <a:avLst/>
          </a:prstGeom>
          <a:noFill/>
        </p:spPr>
        <p:txBody>
          <a:bodyPr wrap="none" lIns="91440" tIns="45720" rIns="91440" bIns="45720">
            <a:prstTxWarp prst="textCanDown">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Mercury</a:t>
            </a:r>
          </a:p>
        </p:txBody>
      </p:sp>
      <p:sp>
        <p:nvSpPr>
          <p:cNvPr id="13" name="Oval 12"/>
          <p:cNvSpPr/>
          <p:nvPr/>
        </p:nvSpPr>
        <p:spPr>
          <a:xfrm>
            <a:off x="1370603" y="4059201"/>
            <a:ext cx="2439397" cy="2189199"/>
          </a:xfrm>
          <a:prstGeom prst="ellipse">
            <a:avLst/>
          </a:prstGeom>
          <a:noFill/>
          <a:ln>
            <a:solidFill>
              <a:srgbClr val="FFFFFF"/>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35102" y="4974233"/>
            <a:ext cx="2223942" cy="923330"/>
          </a:xfrm>
          <a:prstGeom prst="rect">
            <a:avLst/>
          </a:prstGeom>
          <a:noFill/>
        </p:spPr>
        <p:txBody>
          <a:bodyPr wrap="none" lIns="91440" tIns="45720" rIns="91440" bIns="45720">
            <a:prstTxWarp prst="textDeflateInflate">
              <a:avLst/>
            </a:prstTxWarp>
            <a:spAutoFit/>
          </a:bodyPr>
          <a:lstStyle/>
          <a:p>
            <a:pPr algn="ctr"/>
            <a:r>
              <a:rPr lang="en-US" sz="5400" b="1" cap="none" spc="0" dirty="0">
                <a:ln w="12700">
                  <a:solidFill>
                    <a:sysClr val="windowText" lastClr="000000"/>
                  </a:solidFill>
                  <a:prstDash val="solid"/>
                </a:ln>
                <a:solidFill>
                  <a:srgbClr val="FFCC00"/>
                </a:solidFill>
                <a:effectLst>
                  <a:glow rad="228600">
                    <a:schemeClr val="accent3">
                      <a:satMod val="175000"/>
                      <a:alpha val="40000"/>
                    </a:schemeClr>
                  </a:glow>
                  <a:innerShdw blurRad="177800">
                    <a:schemeClr val="accent3">
                      <a:lumMod val="50000"/>
                    </a:schemeClr>
                  </a:innerShdw>
                </a:effectLst>
              </a:rPr>
              <a:t>Venus</a:t>
            </a:r>
          </a:p>
        </p:txBody>
      </p:sp>
      <p:sp>
        <p:nvSpPr>
          <p:cNvPr id="15" name="Oval 14"/>
          <p:cNvSpPr/>
          <p:nvPr/>
        </p:nvSpPr>
        <p:spPr>
          <a:xfrm>
            <a:off x="5981201" y="4440516"/>
            <a:ext cx="1448797" cy="1426567"/>
          </a:xfrm>
          <a:prstGeom prst="ellipse">
            <a:avLst/>
          </a:prstGeom>
          <a:noFill/>
          <a:ln>
            <a:solidFill>
              <a:srgbClr val="FFCC00"/>
            </a:solidFill>
          </a:ln>
          <a:effectLst>
            <a:glow rad="228600">
              <a:srgbClr val="FF99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5827489-41C0-71F6-D31A-CF41ABC18D8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81883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sp>
        <p:nvSpPr>
          <p:cNvPr id="9" name="Oval 8"/>
          <p:cNvSpPr/>
          <p:nvPr/>
        </p:nvSpPr>
        <p:spPr>
          <a:xfrm>
            <a:off x="1295401" y="1219200"/>
            <a:ext cx="2611318" cy="2286000"/>
          </a:xfrm>
          <a:prstGeom prst="ellipse">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04662" y="1925962"/>
            <a:ext cx="1954382" cy="923330"/>
          </a:xfrm>
          <a:prstGeom prst="rect">
            <a:avLst/>
          </a:prstGeom>
          <a:noFill/>
        </p:spPr>
        <p:txBody>
          <a:bodyPr wrap="none" lIns="91440" tIns="45720" rIns="91440" bIns="45720">
            <a:prstTxWarp prst="textDeflateBottom">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Earth</a:t>
            </a:r>
          </a:p>
        </p:txBody>
      </p:sp>
      <p:sp>
        <p:nvSpPr>
          <p:cNvPr id="11" name="Oval 10"/>
          <p:cNvSpPr/>
          <p:nvPr/>
        </p:nvSpPr>
        <p:spPr>
          <a:xfrm>
            <a:off x="6248400" y="1929972"/>
            <a:ext cx="914400" cy="919320"/>
          </a:xfrm>
          <a:prstGeom prst="ellipse">
            <a:avLst/>
          </a:prstGeom>
          <a:noFill/>
          <a:ln>
            <a:solidFill>
              <a:schemeClr val="bg1">
                <a:lumMod val="5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21499" y="2387627"/>
            <a:ext cx="2562713" cy="923330"/>
          </a:xfrm>
          <a:prstGeom prst="rect">
            <a:avLst/>
          </a:prstGeom>
          <a:noFill/>
        </p:spPr>
        <p:txBody>
          <a:bodyPr wrap="none" lIns="91440" tIns="45720" rIns="91440" bIns="45720">
            <a:prstTxWarp prst="textCanDown">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Mercury</a:t>
            </a:r>
          </a:p>
        </p:txBody>
      </p:sp>
      <p:sp>
        <p:nvSpPr>
          <p:cNvPr id="13" name="Oval 12"/>
          <p:cNvSpPr/>
          <p:nvPr/>
        </p:nvSpPr>
        <p:spPr>
          <a:xfrm>
            <a:off x="1370603" y="4059201"/>
            <a:ext cx="2439397" cy="2189199"/>
          </a:xfrm>
          <a:prstGeom prst="ellipse">
            <a:avLst/>
          </a:prstGeom>
          <a:noFill/>
          <a:ln>
            <a:solidFill>
              <a:srgbClr val="FFFFFF"/>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35102" y="4974233"/>
            <a:ext cx="2223942" cy="923330"/>
          </a:xfrm>
          <a:prstGeom prst="rect">
            <a:avLst/>
          </a:prstGeom>
          <a:noFill/>
        </p:spPr>
        <p:txBody>
          <a:bodyPr wrap="none" lIns="91440" tIns="45720" rIns="91440" bIns="45720">
            <a:prstTxWarp prst="textDeflateInflate">
              <a:avLst/>
            </a:prstTxWarp>
            <a:spAutoFit/>
          </a:bodyPr>
          <a:lstStyle/>
          <a:p>
            <a:pPr algn="ctr"/>
            <a:r>
              <a:rPr lang="en-US" sz="5400" b="1" cap="none" spc="0" dirty="0">
                <a:ln w="12700">
                  <a:solidFill>
                    <a:sysClr val="windowText" lastClr="000000"/>
                  </a:solidFill>
                  <a:prstDash val="solid"/>
                </a:ln>
                <a:solidFill>
                  <a:srgbClr val="FFCC00"/>
                </a:solidFill>
                <a:effectLst>
                  <a:glow rad="228600">
                    <a:schemeClr val="accent3">
                      <a:satMod val="175000"/>
                      <a:alpha val="40000"/>
                    </a:schemeClr>
                  </a:glow>
                  <a:innerShdw blurRad="177800">
                    <a:schemeClr val="accent3">
                      <a:lumMod val="50000"/>
                    </a:schemeClr>
                  </a:innerShdw>
                </a:effectLst>
              </a:rPr>
              <a:t>Venus</a:t>
            </a:r>
          </a:p>
        </p:txBody>
      </p:sp>
      <p:sp>
        <p:nvSpPr>
          <p:cNvPr id="15" name="Oval 14"/>
          <p:cNvSpPr/>
          <p:nvPr/>
        </p:nvSpPr>
        <p:spPr>
          <a:xfrm>
            <a:off x="5981201" y="4440516"/>
            <a:ext cx="1448797" cy="1426567"/>
          </a:xfrm>
          <a:prstGeom prst="ellipse">
            <a:avLst/>
          </a:prstGeom>
          <a:noFill/>
          <a:ln>
            <a:solidFill>
              <a:srgbClr val="FFCC00"/>
            </a:solidFill>
          </a:ln>
          <a:effectLst>
            <a:glow rad="228600">
              <a:srgbClr val="FF99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58339" y="4687987"/>
            <a:ext cx="1800493" cy="923330"/>
          </a:xfrm>
          <a:prstGeom prst="rect">
            <a:avLst/>
          </a:prstGeom>
          <a:noFill/>
          <a:ln>
            <a:noFill/>
          </a:ln>
        </p:spPr>
        <p:txBody>
          <a:bodyPr wrap="none" lIns="91440" tIns="45720" rIns="91440" bIns="45720">
            <a:spAutoFit/>
          </a:bodyPr>
          <a:lstStyle/>
          <a:p>
            <a:pPr algn="ctr"/>
            <a:r>
              <a:rPr lang="en-US" sz="5400" b="1" cap="none" spc="0" dirty="0">
                <a:ln w="12700">
                  <a:solidFill>
                    <a:schemeClr val="tx1"/>
                  </a:solidFill>
                  <a:prstDash val="solid"/>
                </a:ln>
                <a:solidFill>
                  <a:srgbClr val="FFCC00"/>
                </a:solidFill>
                <a:effectLst>
                  <a:innerShdw blurRad="177800">
                    <a:schemeClr val="accent3">
                      <a:lumMod val="50000"/>
                    </a:schemeClr>
                  </a:innerShdw>
                </a:effectLst>
              </a:rPr>
              <a:t>Mars</a:t>
            </a:r>
          </a:p>
        </p:txBody>
      </p:sp>
      <p:pic>
        <p:nvPicPr>
          <p:cNvPr id="16" name="Picture 15">
            <a:extLst>
              <a:ext uri="{FF2B5EF4-FFF2-40B4-BE49-F238E27FC236}">
                <a16:creationId xmlns:a16="http://schemas.microsoft.com/office/drawing/2014/main" id="{ABF564F4-A9E5-E6E1-715D-796F521E27A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95066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sz="half" idx="1"/>
          </p:nvPr>
        </p:nvSpPr>
        <p:spPr>
          <a:xfrm>
            <a:off x="228600" y="228600"/>
            <a:ext cx="8534400" cy="5821363"/>
          </a:xfrm>
        </p:spPr>
        <p:txBody>
          <a:bodyPr/>
          <a:lstStyle/>
          <a:p>
            <a:pPr eaLnBrk="1" hangingPunct="1"/>
            <a:r>
              <a:rPr lang="en-US" dirty="0">
                <a:solidFill>
                  <a:srgbClr val="66CCFF"/>
                </a:solidFill>
              </a:rPr>
              <a:t>The earth is suitable for life because it lies here?</a:t>
            </a:r>
            <a:r>
              <a:rPr lang="en-US" dirty="0"/>
              <a:t> </a:t>
            </a:r>
            <a:endParaRPr lang="en-US" dirty="0">
              <a:solidFill>
                <a:srgbClr val="FFFF00"/>
              </a:solidFill>
            </a:endParaRPr>
          </a:p>
        </p:txBody>
      </p:sp>
      <p:pic>
        <p:nvPicPr>
          <p:cNvPr id="68611"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14400"/>
            <a:ext cx="8763000" cy="5715000"/>
          </a:xfrm>
          <a:noFill/>
        </p:spPr>
      </p:pic>
      <p:sp>
        <p:nvSpPr>
          <p:cNvPr id="5" name="Rectangle 8"/>
          <p:cNvSpPr>
            <a:spLocks noChangeArrowheads="1"/>
          </p:cNvSpPr>
          <p:nvPr/>
        </p:nvSpPr>
        <p:spPr bwMode="auto">
          <a:xfrm>
            <a:off x="4114800" y="1562956"/>
            <a:ext cx="1828800" cy="2286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6" name="Picture 6" descr="Image result for 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696" y="3171365"/>
            <a:ext cx="460208" cy="460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7651" y="752058"/>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a:t>
            </a:r>
          </a:p>
        </p:txBody>
      </p:sp>
      <p:pic>
        <p:nvPicPr>
          <p:cNvPr id="3" name="Picture 2">
            <a:extLst>
              <a:ext uri="{FF2B5EF4-FFF2-40B4-BE49-F238E27FC236}">
                <a16:creationId xmlns:a16="http://schemas.microsoft.com/office/drawing/2014/main" id="{99400125-2B82-2120-5C38-E3010804B13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56783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sz="half" idx="1"/>
          </p:nvPr>
        </p:nvSpPr>
        <p:spPr>
          <a:xfrm>
            <a:off x="228600" y="228600"/>
            <a:ext cx="8534400" cy="5821363"/>
          </a:xfrm>
        </p:spPr>
        <p:txBody>
          <a:bodyPr/>
          <a:lstStyle/>
          <a:p>
            <a:pPr eaLnBrk="1" hangingPunct="1"/>
            <a:r>
              <a:rPr lang="en-US" dirty="0">
                <a:solidFill>
                  <a:srgbClr val="66CCFF"/>
                </a:solidFill>
              </a:rPr>
              <a:t>The earth is suitable for life because it lies here?</a:t>
            </a:r>
            <a:r>
              <a:rPr lang="en-US" dirty="0"/>
              <a:t> </a:t>
            </a:r>
            <a:endParaRPr lang="en-US" dirty="0">
              <a:solidFill>
                <a:srgbClr val="FFFF00"/>
              </a:solidFill>
            </a:endParaRPr>
          </a:p>
        </p:txBody>
      </p:sp>
      <p:pic>
        <p:nvPicPr>
          <p:cNvPr id="68611"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14400"/>
            <a:ext cx="8763000" cy="5715000"/>
          </a:xfrm>
          <a:noFill/>
        </p:spPr>
      </p:pic>
      <p:pic>
        <p:nvPicPr>
          <p:cNvPr id="6" name="Picture 6" descr="Image result for 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696" y="3171365"/>
            <a:ext cx="460208" cy="460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7651" y="752058"/>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a:t>
            </a:r>
          </a:p>
        </p:txBody>
      </p:sp>
      <p:sp>
        <p:nvSpPr>
          <p:cNvPr id="3" name="Rectangle 2"/>
          <p:cNvSpPr/>
          <p:nvPr/>
        </p:nvSpPr>
        <p:spPr>
          <a:xfrm>
            <a:off x="1981200" y="2088292"/>
            <a:ext cx="6571031"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solidFill>
                  <a:srgbClr val="00B0F0"/>
                </a:solidFill>
                <a:effectLst>
                  <a:glow rad="228600">
                    <a:schemeClr val="accent6">
                      <a:satMod val="175000"/>
                      <a:alpha val="40000"/>
                    </a:schemeClr>
                  </a:glow>
                  <a:innerShdw blurRad="177800">
                    <a:schemeClr val="accent3">
                      <a:lumMod val="50000"/>
                    </a:schemeClr>
                  </a:innerShdw>
                  <a:reflection blurRad="6350" stA="60000" endA="900" endPos="58000" dir="5400000" sy="-100000" algn="bl" rotWithShape="0"/>
                </a:effectLst>
              </a:rPr>
              <a:t>The Habitable Zone</a:t>
            </a:r>
          </a:p>
        </p:txBody>
      </p:sp>
      <p:pic>
        <p:nvPicPr>
          <p:cNvPr id="4" name="Picture 3">
            <a:extLst>
              <a:ext uri="{FF2B5EF4-FFF2-40B4-BE49-F238E27FC236}">
                <a16:creationId xmlns:a16="http://schemas.microsoft.com/office/drawing/2014/main" id="{68F136AE-C6EF-E9E2-1748-AB2092B4D327}"/>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40920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8686800" cy="5745163"/>
          </a:xfrm>
        </p:spPr>
        <p:txBody>
          <a:bodyPr/>
          <a:lstStyle/>
          <a:p>
            <a:r>
              <a:rPr lang="en-US" dirty="0"/>
              <a:t>On the next slide answer with the planets name or Astronomical Unit (AU) from the sun.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8610111" cy="5085347"/>
          </a:xfrm>
          <a:prstGeom prst="rect">
            <a:avLst/>
          </a:prstGeom>
          <a:ln>
            <a:solidFill>
              <a:schemeClr val="bg1"/>
            </a:solidFill>
          </a:ln>
        </p:spPr>
      </p:pic>
      <p:sp>
        <p:nvSpPr>
          <p:cNvPr id="6" name="Rectangle 5"/>
          <p:cNvSpPr/>
          <p:nvPr/>
        </p:nvSpPr>
        <p:spPr>
          <a:xfrm>
            <a:off x="8084595" y="66297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a:t>
            </a:r>
          </a:p>
        </p:txBody>
      </p:sp>
      <p:pic>
        <p:nvPicPr>
          <p:cNvPr id="2" name="Picture 1">
            <a:extLst>
              <a:ext uri="{FF2B5EF4-FFF2-40B4-BE49-F238E27FC236}">
                <a16:creationId xmlns:a16="http://schemas.microsoft.com/office/drawing/2014/main" id="{06D2DB0A-00D1-6452-A5DF-1844B178B13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9409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chemeClr val="bg1"/>
                </a:solidFill>
                <a:latin typeface="Verdana" pitchFamily="34" charset="0"/>
              </a:rPr>
              <a:t>Copyright © 2010 Ryan P. Murphy</a:t>
            </a:r>
            <a:endParaRPr lang="en-US"/>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bg1"/>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FINAL QUESTION ______________</a:t>
            </a:r>
          </a:p>
        </p:txBody>
      </p:sp>
    </p:spTree>
    <p:extLst>
      <p:ext uri="{BB962C8B-B14F-4D97-AF65-F5344CB8AC3E}">
        <p14:creationId xmlns:p14="http://schemas.microsoft.com/office/powerpoint/2010/main" val="3535750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blipFill>
            <a:blip r:embed="rId3"/>
            <a:tile tx="0" ty="0" sx="100000" sy="100000" flip="none" algn="tl"/>
          </a:blipFill>
          <a:ln w="38100" algn="ctr">
            <a:solidFill>
              <a:srgbClr val="CC6600"/>
            </a:solidFill>
            <a:round/>
            <a:headEnd/>
            <a:tailEnd/>
          </a:ln>
          <a:effectLst>
            <a:glow rad="1524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8"/>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blipFill>
            <a:blip r:embed="rId9"/>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blipFill>
            <a:blip r:embed="rId10"/>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spTree>
    <p:extLst>
      <p:ext uri="{BB962C8B-B14F-4D97-AF65-F5344CB8AC3E}">
        <p14:creationId xmlns:p14="http://schemas.microsoft.com/office/powerpoint/2010/main" val="1895582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blipFill>
            <a:blip r:embed="rId3"/>
            <a:tile tx="0" ty="0" sx="100000" sy="100000" flip="none" algn="tl"/>
          </a:blipFill>
          <a:ln w="38100" algn="ctr">
            <a:solidFill>
              <a:srgbClr val="CC6600"/>
            </a:solidFill>
            <a:round/>
            <a:headEnd/>
            <a:tailEnd/>
          </a:ln>
          <a:effectLst>
            <a:glow rad="1524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8"/>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blipFill>
            <a:blip r:embed="rId9"/>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blipFill>
            <a:blip r:embed="rId10"/>
            <a:tile tx="0" ty="0" sx="100000" sy="100000" flip="none" algn="tl"/>
          </a:blipFill>
          <a:ln w="76200" algn="ctr">
            <a:solidFill>
              <a:schemeClr val="bg1">
                <a:lumMod val="95000"/>
                <a:lumOff val="5000"/>
              </a:schemeClr>
            </a:solidFill>
            <a:round/>
            <a:headEnd/>
            <a:tailEnd/>
          </a:ln>
          <a:effectLst>
            <a:glow rad="787400">
              <a:schemeClr val="accent1">
                <a:satMod val="175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spTree>
    <p:extLst>
      <p:ext uri="{BB962C8B-B14F-4D97-AF65-F5344CB8AC3E}">
        <p14:creationId xmlns:p14="http://schemas.microsoft.com/office/powerpoint/2010/main" val="3248163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blipFill>
            <a:blip r:embed="rId3"/>
            <a:tile tx="0" ty="0" sx="100000" sy="100000" flip="none" algn="tl"/>
          </a:blipFill>
          <a:ln w="38100" algn="ctr">
            <a:solidFill>
              <a:srgbClr val="CC6600"/>
            </a:solidFill>
            <a:round/>
            <a:headEnd/>
            <a:tailEnd/>
          </a:ln>
          <a:effectLst>
            <a:glow rad="1524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8"/>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blipFill>
            <a:blip r:embed="rId9"/>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spTree>
    <p:extLst>
      <p:ext uri="{BB962C8B-B14F-4D97-AF65-F5344CB8AC3E}">
        <p14:creationId xmlns:p14="http://schemas.microsoft.com/office/powerpoint/2010/main" val="3100475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solidFill>
            <a:srgbClr val="FF9900"/>
          </a:solidFill>
          <a:ln w="38100" algn="ctr">
            <a:solidFill>
              <a:srgbClr val="CC6600"/>
            </a:solidFill>
            <a:round/>
            <a:headEnd/>
            <a:tailEnd/>
          </a:ln>
          <a:effectLst>
            <a:glow rad="6096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7"/>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blipFill>
            <a:blip r:embed="rId8"/>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spTree>
    <p:extLst>
      <p:ext uri="{BB962C8B-B14F-4D97-AF65-F5344CB8AC3E}">
        <p14:creationId xmlns:p14="http://schemas.microsoft.com/office/powerpoint/2010/main" val="4174720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noFill/>
          <a:ln w="38100" algn="ctr">
            <a:solidFill>
              <a:srgbClr val="CC6600"/>
            </a:solidFill>
            <a:round/>
            <a:headEnd/>
            <a:tailEnd/>
          </a:ln>
          <a:effectLst>
            <a:glow rad="1016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7"/>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blipFill>
            <a:blip r:embed="rId8"/>
            <a:tile tx="0" ty="0" sx="100000" sy="100000" flip="none" algn="tl"/>
          </a:blip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3" name="Picture 2" descr="Image result for venus pla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7600" y="1804815"/>
            <a:ext cx="778600" cy="709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noFill/>
          <a:ln w="38100" algn="ctr">
            <a:solidFill>
              <a:srgbClr val="CC6600"/>
            </a:solidFill>
            <a:round/>
            <a:headEnd/>
            <a:tailEnd/>
          </a:ln>
          <a:effectLst>
            <a:glow rad="1016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7"/>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blipFill>
            <a:blip r:embed="rId8"/>
            <a:tile tx="0" ty="0" sx="100000" sy="100000" flip="none" algn="tl"/>
          </a:blipFill>
          <a:ln w="76200" algn="ctr">
            <a:solidFill>
              <a:schemeClr val="bg1">
                <a:lumMod val="95000"/>
                <a:lumOff val="5000"/>
              </a:schemeClr>
            </a:solidFill>
            <a:round/>
            <a:headEnd/>
            <a:tailEnd/>
          </a:ln>
          <a:effectLst>
            <a:glow rad="508000">
              <a:schemeClr val="accent1">
                <a:satMod val="175000"/>
                <a:alpha val="93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3" name="Picture 2" descr="Image result for venus pla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7600" y="1804815"/>
            <a:ext cx="778600" cy="709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660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noFill/>
          <a:ln w="38100" algn="ctr">
            <a:solidFill>
              <a:srgbClr val="CC6600"/>
            </a:solidFill>
            <a:round/>
            <a:headEnd/>
            <a:tailEnd/>
          </a:ln>
          <a:effectLst>
            <a:glow rad="1016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7"/>
            <a:tile tx="0" ty="0" sx="100000" sy="100000" flip="none" algn="tl"/>
          </a:blipFill>
          <a:ln w="76200" algn="ctr">
            <a:solidFill>
              <a:srgbClr val="FF9900"/>
            </a:solidFill>
            <a:round/>
            <a:headEnd/>
            <a:tailEnd/>
          </a:ln>
          <a:effectLst>
            <a:glow rad="228600">
              <a:srgbClr val="FF0000">
                <a:alpha val="40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noFill/>
          <a:ln w="76200" algn="ctr">
            <a:solidFill>
              <a:schemeClr val="bg1">
                <a:lumMod val="95000"/>
                <a:lumOff val="5000"/>
              </a:schemeClr>
            </a:solidFill>
            <a:round/>
            <a:headEnd/>
            <a:tailEnd/>
          </a:ln>
          <a:effectLst>
            <a:glow rad="101600">
              <a:schemeClr val="accent1">
                <a:satMod val="175000"/>
                <a:alpha val="93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3" name="Picture 2" descr="Image result for venus plan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1804815"/>
            <a:ext cx="778600" cy="709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045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noFill/>
          <a:ln w="38100" algn="ctr">
            <a:solidFill>
              <a:srgbClr val="CC6600"/>
            </a:solidFill>
            <a:round/>
            <a:headEnd/>
            <a:tailEnd/>
          </a:ln>
          <a:effectLst>
            <a:glow rad="1016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mars pla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blipFill>
            <a:blip r:embed="rId7"/>
            <a:tile tx="0" ty="0" sx="100000" sy="100000" flip="none" algn="tl"/>
          </a:blipFill>
          <a:ln w="76200" algn="ctr">
            <a:solidFill>
              <a:srgbClr val="FF9900"/>
            </a:solidFill>
            <a:round/>
            <a:headEnd/>
            <a:tailEnd/>
          </a:ln>
          <a:effectLst>
            <a:glow rad="508000">
              <a:srgbClr val="FF0000">
                <a:alpha val="64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noFill/>
          <a:ln w="76200" algn="ctr">
            <a:solidFill>
              <a:schemeClr val="bg1">
                <a:lumMod val="95000"/>
                <a:lumOff val="5000"/>
              </a:schemeClr>
            </a:solidFill>
            <a:round/>
            <a:headEnd/>
            <a:tailEnd/>
          </a:ln>
          <a:effectLst>
            <a:glow rad="101600">
              <a:schemeClr val="accent1">
                <a:satMod val="175000"/>
                <a:alpha val="93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3" name="Picture 2" descr="Image result for venus plan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1804815"/>
            <a:ext cx="778600" cy="709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75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p>
        </p:txBody>
      </p:sp>
      <p:sp>
        <p:nvSpPr>
          <p:cNvPr id="125955" name="Text Placeholder 2"/>
          <p:cNvSpPr>
            <a:spLocks noGrp="1"/>
          </p:cNvSpPr>
          <p:nvPr>
            <p:ph type="body" sz="half" idx="1"/>
          </p:nvPr>
        </p:nvSpPr>
        <p:spPr/>
        <p:txBody>
          <a:bodyPr/>
          <a:lstStyle/>
          <a:p>
            <a:endParaRPr lang="en-US"/>
          </a:p>
        </p:txBody>
      </p:sp>
      <p:pic>
        <p:nvPicPr>
          <p:cNvPr id="125956" name="Content Placeholder 4" descr="img0.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1700" y="3062288"/>
            <a:ext cx="1371600" cy="1600200"/>
          </a:xfrm>
        </p:spPr>
      </p:pic>
      <p:sp>
        <p:nvSpPr>
          <p:cNvPr id="125957" name="Rectangle 5"/>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wrap="none" anchor="ctr"/>
          <a:lstStyle/>
          <a:p>
            <a:pPr algn="ctr" eaLnBrk="0" hangingPunct="0"/>
            <a:endParaRPr lang="en-US" sz="3200">
              <a:solidFill>
                <a:srgbClr val="FFFFFF"/>
              </a:solidFill>
              <a:latin typeface="Verdana" pitchFamily="34" charset="0"/>
            </a:endParaRPr>
          </a:p>
        </p:txBody>
      </p:sp>
      <p:pic>
        <p:nvPicPr>
          <p:cNvPr id="125958" name="Picture 6" descr="img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11"/>
          <p:cNvSpPr>
            <a:spLocks noChangeArrowheads="1"/>
          </p:cNvSpPr>
          <p:nvPr/>
        </p:nvSpPr>
        <p:spPr bwMode="auto">
          <a:xfrm>
            <a:off x="56293" y="1808504"/>
            <a:ext cx="4572000" cy="762000"/>
          </a:xfrm>
          <a:prstGeom prst="rect">
            <a:avLst/>
          </a:prstGeom>
          <a:noFill/>
          <a:ln w="38100" algn="ctr">
            <a:solidFill>
              <a:srgbClr val="CC6600"/>
            </a:solidFill>
            <a:round/>
            <a:headEnd/>
            <a:tailEnd/>
          </a:ln>
          <a:effectLst>
            <a:glow rad="101600">
              <a:srgbClr val="FFFF00">
                <a:alpha val="82000"/>
              </a:srgbClr>
            </a:glow>
          </a:effectLst>
        </p:spPr>
        <p:txBody>
          <a:bodyPr wrap="none" anchor="ctr"/>
          <a:lstStyle/>
          <a:p>
            <a:pPr algn="ctr" eaLnBrk="0" hangingPunct="0"/>
            <a:endParaRPr lang="en-US" sz="3200">
              <a:solidFill>
                <a:srgbClr val="FFFFFF"/>
              </a:solidFill>
              <a:latin typeface="Verdana" pitchFamily="34" charset="0"/>
            </a:endParaRPr>
          </a:p>
        </p:txBody>
      </p:sp>
      <p:pic>
        <p:nvPicPr>
          <p:cNvPr id="9" name="Picture 2" descr="Image result for Uranus pla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904" y="5943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mercury pla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240" y="1066800"/>
            <a:ext cx="50292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Ear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1503" y="2555192"/>
            <a:ext cx="980497" cy="910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3429000"/>
            <a:ext cx="4572000" cy="762000"/>
          </a:xfrm>
          <a:prstGeom prst="rect">
            <a:avLst/>
          </a:prstGeom>
          <a:noFill/>
          <a:ln w="76200" algn="ctr">
            <a:solidFill>
              <a:srgbClr val="FF9900"/>
            </a:solidFill>
            <a:round/>
            <a:headEnd/>
            <a:tailEnd/>
          </a:ln>
          <a:effectLst>
            <a:glow rad="203200">
              <a:srgbClr val="FF0000">
                <a:alpha val="64000"/>
              </a:srgbClr>
            </a:glow>
          </a:effectLst>
        </p:spPr>
        <p:txBody>
          <a:bodyPr wrap="none" anchor="ctr"/>
          <a:lstStyle/>
          <a:p>
            <a:endParaRPr lang="en-US"/>
          </a:p>
        </p:txBody>
      </p:sp>
      <p:sp>
        <p:nvSpPr>
          <p:cNvPr id="17" name="Rectangle 13"/>
          <p:cNvSpPr>
            <a:spLocks noChangeArrowheads="1"/>
          </p:cNvSpPr>
          <p:nvPr/>
        </p:nvSpPr>
        <p:spPr bwMode="auto">
          <a:xfrm>
            <a:off x="4628293" y="2592233"/>
            <a:ext cx="4515707" cy="762000"/>
          </a:xfrm>
          <a:prstGeom prst="rect">
            <a:avLst/>
          </a:prstGeom>
          <a:noFill/>
          <a:ln w="76200" algn="ctr">
            <a:solidFill>
              <a:schemeClr val="bg1">
                <a:lumMod val="95000"/>
                <a:lumOff val="5000"/>
              </a:schemeClr>
            </a:solidFill>
            <a:round/>
            <a:headEnd/>
            <a:tailEnd/>
          </a:ln>
          <a:effectLst>
            <a:glow rad="101600">
              <a:schemeClr val="accent1">
                <a:satMod val="175000"/>
                <a:alpha val="93000"/>
              </a:schemeClr>
            </a:glow>
          </a:effectLst>
        </p:spPr>
        <p:txBody>
          <a:bodyPr wrap="none" anchor="ctr"/>
          <a:lstStyle/>
          <a:p>
            <a:endParaRPr lang="en-US"/>
          </a:p>
        </p:txBody>
      </p:sp>
      <p:sp>
        <p:nvSpPr>
          <p:cNvPr id="18" name="Rectangle 13"/>
          <p:cNvSpPr>
            <a:spLocks noChangeArrowheads="1"/>
          </p:cNvSpPr>
          <p:nvPr/>
        </p:nvSpPr>
        <p:spPr bwMode="auto">
          <a:xfrm>
            <a:off x="4610100" y="939409"/>
            <a:ext cx="4477607" cy="762000"/>
          </a:xfrm>
          <a:prstGeom prst="rect">
            <a:avLst/>
          </a:prstGeom>
          <a:noFill/>
          <a:ln w="76200" algn="ctr">
            <a:solidFill>
              <a:schemeClr val="bg1">
                <a:lumMod val="95000"/>
                <a:lumOff val="5000"/>
              </a:schemeClr>
            </a:solidFill>
            <a:round/>
            <a:headEnd/>
            <a:tailEnd/>
          </a:ln>
          <a:effectLst>
            <a:glow rad="228600">
              <a:schemeClr val="accent1">
                <a:satMod val="175000"/>
                <a:alpha val="40000"/>
              </a:schemeClr>
            </a:glow>
          </a:effectLst>
        </p:spPr>
        <p:txBody>
          <a:bodyPr wrap="none" anchor="ctr"/>
          <a:lstStyle/>
          <a:p>
            <a:endParaRPr lang="en-US"/>
          </a:p>
        </p:txBody>
      </p:sp>
      <p:pic>
        <p:nvPicPr>
          <p:cNvPr id="20" name="Picture 2" descr="Image result for planet satur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4488" y="4660305"/>
            <a:ext cx="2041504" cy="20415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Jupiter pla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4794" y="3848099"/>
            <a:ext cx="1689938" cy="1627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18691" y="-56302"/>
            <a:ext cx="65595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
        <p:nvSpPr>
          <p:cNvPr id="3" name="Rectangle 2"/>
          <p:cNvSpPr/>
          <p:nvPr/>
        </p:nvSpPr>
        <p:spPr>
          <a:xfrm>
            <a:off x="7716129" y="858744"/>
            <a:ext cx="68480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a:t>
            </a:r>
          </a:p>
        </p:txBody>
      </p:sp>
      <p:sp>
        <p:nvSpPr>
          <p:cNvPr id="4" name="Rectangle 3"/>
          <p:cNvSpPr/>
          <p:nvPr/>
        </p:nvSpPr>
        <p:spPr>
          <a:xfrm>
            <a:off x="2955904" y="17026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B</a:t>
            </a:r>
          </a:p>
        </p:txBody>
      </p:sp>
      <p:sp>
        <p:nvSpPr>
          <p:cNvPr id="5" name="Rectangle 4"/>
          <p:cNvSpPr/>
          <p:nvPr/>
        </p:nvSpPr>
        <p:spPr>
          <a:xfrm>
            <a:off x="7895464" y="250567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6" name="Rectangle 5"/>
          <p:cNvSpPr/>
          <p:nvPr/>
        </p:nvSpPr>
        <p:spPr>
          <a:xfrm>
            <a:off x="2576441" y="3353455"/>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3" name="Picture 2" descr="Image result for venus plan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600" y="1804815"/>
            <a:ext cx="778600" cy="709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2" descr="Image result for mars plan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3800" y="3587987"/>
            <a:ext cx="520948" cy="520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620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Content Placeholder 2"/>
          <p:cNvSpPr>
            <a:spLocks noGrp="1"/>
          </p:cNvSpPr>
          <p:nvPr>
            <p:ph idx="1"/>
          </p:nvPr>
        </p:nvSpPr>
        <p:spPr>
          <a:xfrm>
            <a:off x="28074" y="156368"/>
            <a:ext cx="8887326" cy="5897563"/>
          </a:xfrm>
        </p:spPr>
        <p:txBody>
          <a:bodyPr/>
          <a:lstStyle/>
          <a:p>
            <a:r>
              <a:rPr lang="en-US" dirty="0"/>
              <a:t>Which is </a:t>
            </a:r>
            <a:r>
              <a:rPr lang="en-US" u="sng" dirty="0">
                <a:solidFill>
                  <a:srgbClr val="FFFF00"/>
                </a:solidFill>
              </a:rPr>
              <a:t>incorrect</a:t>
            </a:r>
            <a:r>
              <a:rPr lang="en-US" dirty="0"/>
              <a:t> of Mercury</a:t>
            </a:r>
          </a:p>
          <a:p>
            <a:pPr marL="457200" lvl="1" indent="0">
              <a:buNone/>
            </a:pPr>
            <a:r>
              <a:rPr lang="en-US" dirty="0">
                <a:solidFill>
                  <a:srgbClr val="FF9900"/>
                </a:solidFill>
              </a:rPr>
              <a:t>A.) Close to the sun with no moons.</a:t>
            </a:r>
          </a:p>
          <a:p>
            <a:pPr marL="457200" lvl="1" indent="0">
              <a:buNone/>
            </a:pPr>
            <a:r>
              <a:rPr lang="en-US" dirty="0">
                <a:solidFill>
                  <a:srgbClr val="5F5F5F"/>
                </a:solidFill>
              </a:rPr>
              <a:t>B.) Thick atmosphere (Mostly Carbon Dioxide)</a:t>
            </a:r>
          </a:p>
          <a:p>
            <a:pPr marL="457200" lvl="1" indent="0">
              <a:buNone/>
            </a:pPr>
            <a:r>
              <a:rPr lang="en-US" dirty="0">
                <a:solidFill>
                  <a:srgbClr val="FFFF99"/>
                </a:solidFill>
              </a:rPr>
              <a:t>C.) In the Sun the temperatures can reach 420 C, </a:t>
            </a:r>
          </a:p>
          <a:p>
            <a:pPr marL="457200" lvl="1" indent="0">
              <a:buNone/>
            </a:pPr>
            <a:r>
              <a:rPr lang="en-US" dirty="0">
                <a:solidFill>
                  <a:schemeClr val="accent1">
                    <a:lumMod val="60000"/>
                    <a:lumOff val="40000"/>
                  </a:schemeClr>
                </a:solidFill>
              </a:rPr>
              <a:t>D.) In the shade, the temperatures can drop -173 C</a:t>
            </a:r>
          </a:p>
          <a:p>
            <a:pPr marL="457200" lvl="1" indent="0">
              <a:buNone/>
            </a:pPr>
            <a:r>
              <a:rPr lang="en-US" dirty="0">
                <a:solidFill>
                  <a:srgbClr val="FF99FF"/>
                </a:solidFill>
              </a:rPr>
              <a:t>E.) 88 day year (travels very fast)</a:t>
            </a:r>
          </a:p>
          <a:p>
            <a:pPr marL="457200" lvl="1" indent="0">
              <a:buNone/>
            </a:pPr>
            <a:r>
              <a:rPr lang="en-US" dirty="0">
                <a:solidFill>
                  <a:srgbClr val="9966FF"/>
                </a:solidFill>
              </a:rPr>
              <a:t>F.) 1407 hour day (Very Long Day)</a:t>
            </a:r>
          </a:p>
        </p:txBody>
      </p:sp>
      <p:sp>
        <p:nvSpPr>
          <p:cNvPr id="237572" name="Oval 6"/>
          <p:cNvSpPr>
            <a:spLocks noChangeArrowheads="1"/>
          </p:cNvSpPr>
          <p:nvPr/>
        </p:nvSpPr>
        <p:spPr bwMode="auto">
          <a:xfrm>
            <a:off x="2209800" y="3276600"/>
            <a:ext cx="76200" cy="76200"/>
          </a:xfrm>
          <a:prstGeom prst="ellipse">
            <a:avLst/>
          </a:prstGeom>
          <a:noFill/>
          <a:ln w="28575"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sz="3200">
              <a:solidFill>
                <a:srgbClr val="FFFFFF"/>
              </a:solidFill>
              <a:latin typeface="Verdana" pitchFamily="34" charset="0"/>
            </a:endParaRPr>
          </a:p>
        </p:txBody>
      </p:sp>
      <p:pic>
        <p:nvPicPr>
          <p:cNvPr id="23757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8213762" y="0"/>
            <a:ext cx="697627"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p>
        </p:txBody>
      </p:sp>
      <p:pic>
        <p:nvPicPr>
          <p:cNvPr id="3" name="Picture 2">
            <a:extLst>
              <a:ext uri="{FF2B5EF4-FFF2-40B4-BE49-F238E27FC236}">
                <a16:creationId xmlns:a16="http://schemas.microsoft.com/office/drawing/2014/main" id="{F69ABD64-026B-F873-49E9-B04B3669224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8032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76855" name="Group 55"/>
          <p:cNvGraphicFramePr>
            <a:graphicFrameLocks noGrp="1"/>
          </p:cNvGraphicFramePr>
          <p:nvPr>
            <p:extLst>
              <p:ext uri="{D42A27DB-BD31-4B8C-83A1-F6EECF244321}">
                <p14:modId xmlns:p14="http://schemas.microsoft.com/office/powerpoint/2010/main" val="4059180849"/>
              </p:ext>
            </p:extLst>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solidFill>
                  <a:schemeClr val="bg1"/>
                </a:solidFill>
                <a:latin typeface="Verdana" pitchFamily="34" charset="0"/>
              </a:rPr>
              <a:t>Copyright © 2010 Ryan P. Murphy</a:t>
            </a:r>
            <a:endParaRPr lang="en-US"/>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bg1"/>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FINAL QUESTION ______________</a:t>
            </a:r>
          </a:p>
        </p:txBody>
      </p:sp>
    </p:spTree>
    <p:extLst>
      <p:ext uri="{BB962C8B-B14F-4D97-AF65-F5344CB8AC3E}">
        <p14:creationId xmlns:p14="http://schemas.microsoft.com/office/powerpoint/2010/main" val="17490857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Content Placeholder 2"/>
          <p:cNvSpPr>
            <a:spLocks noGrp="1"/>
          </p:cNvSpPr>
          <p:nvPr>
            <p:ph idx="1"/>
          </p:nvPr>
        </p:nvSpPr>
        <p:spPr>
          <a:xfrm>
            <a:off x="28074" y="156368"/>
            <a:ext cx="8887326" cy="5897563"/>
          </a:xfrm>
        </p:spPr>
        <p:txBody>
          <a:bodyPr/>
          <a:lstStyle/>
          <a:p>
            <a:r>
              <a:rPr lang="en-US" dirty="0"/>
              <a:t>Which is incorrect of Mercury</a:t>
            </a:r>
          </a:p>
          <a:p>
            <a:pPr marL="457200" lvl="1" indent="0">
              <a:buNone/>
            </a:pPr>
            <a:r>
              <a:rPr lang="en-US" dirty="0">
                <a:solidFill>
                  <a:srgbClr val="FF9900"/>
                </a:solidFill>
              </a:rPr>
              <a:t>A.) Close to the sun with no moons.</a:t>
            </a:r>
          </a:p>
          <a:p>
            <a:pPr marL="457200" lvl="1" indent="0">
              <a:buNone/>
            </a:pPr>
            <a:r>
              <a:rPr lang="en-US" dirty="0">
                <a:solidFill>
                  <a:srgbClr val="5F5F5F"/>
                </a:solidFill>
              </a:rPr>
              <a:t>B.) Thick atmosphere (Mostly Carbon Dioxide)</a:t>
            </a:r>
          </a:p>
          <a:p>
            <a:pPr marL="457200" lvl="1" indent="0">
              <a:buNone/>
            </a:pPr>
            <a:r>
              <a:rPr lang="en-US" dirty="0">
                <a:solidFill>
                  <a:srgbClr val="FFFF99"/>
                </a:solidFill>
              </a:rPr>
              <a:t>C.) In the Sun the temperatures can reach 420 C, </a:t>
            </a:r>
          </a:p>
          <a:p>
            <a:pPr marL="457200" lvl="1" indent="0">
              <a:buNone/>
            </a:pPr>
            <a:r>
              <a:rPr lang="en-US" dirty="0">
                <a:solidFill>
                  <a:schemeClr val="accent1">
                    <a:lumMod val="60000"/>
                    <a:lumOff val="40000"/>
                  </a:schemeClr>
                </a:solidFill>
              </a:rPr>
              <a:t>D.) In the shade, the temperatures can drop -173 C</a:t>
            </a:r>
          </a:p>
          <a:p>
            <a:pPr marL="457200" lvl="1" indent="0">
              <a:buNone/>
            </a:pPr>
            <a:r>
              <a:rPr lang="en-US" dirty="0">
                <a:solidFill>
                  <a:srgbClr val="FF99FF"/>
                </a:solidFill>
              </a:rPr>
              <a:t>E.) 88 day year (travels very fast)</a:t>
            </a:r>
          </a:p>
          <a:p>
            <a:pPr marL="457200" lvl="1" indent="0">
              <a:buNone/>
            </a:pPr>
            <a:r>
              <a:rPr lang="en-US" dirty="0">
                <a:solidFill>
                  <a:srgbClr val="9966FF"/>
                </a:solidFill>
              </a:rPr>
              <a:t>F.) 1407 hour day (Very Long Day)</a:t>
            </a:r>
          </a:p>
        </p:txBody>
      </p:sp>
      <p:sp>
        <p:nvSpPr>
          <p:cNvPr id="237572" name="Oval 6"/>
          <p:cNvSpPr>
            <a:spLocks noChangeArrowheads="1"/>
          </p:cNvSpPr>
          <p:nvPr/>
        </p:nvSpPr>
        <p:spPr bwMode="auto">
          <a:xfrm>
            <a:off x="2209800" y="3276600"/>
            <a:ext cx="76200" cy="76200"/>
          </a:xfrm>
          <a:prstGeom prst="ellipse">
            <a:avLst/>
          </a:prstGeom>
          <a:noFill/>
          <a:ln w="28575"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sz="3200">
              <a:solidFill>
                <a:srgbClr val="FFFFFF"/>
              </a:solidFill>
              <a:latin typeface="Verdana" pitchFamily="34" charset="0"/>
            </a:endParaRPr>
          </a:p>
        </p:txBody>
      </p:sp>
      <p:pic>
        <p:nvPicPr>
          <p:cNvPr id="23757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8213762" y="0"/>
            <a:ext cx="697627"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p>
        </p:txBody>
      </p:sp>
      <p:sp>
        <p:nvSpPr>
          <p:cNvPr id="3" name="Rounded Rectangle 2"/>
          <p:cNvSpPr/>
          <p:nvPr/>
        </p:nvSpPr>
        <p:spPr bwMode="auto">
          <a:xfrm>
            <a:off x="457200" y="1200329"/>
            <a:ext cx="7756562" cy="552271"/>
          </a:xfrm>
          <a:prstGeom prst="roundRect">
            <a:avLst/>
          </a:prstGeom>
          <a:solidFill>
            <a:srgbClr val="FF0000">
              <a:alpha val="30000"/>
            </a:srgbClr>
          </a:solidFill>
          <a:ln w="9525"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pic>
        <p:nvPicPr>
          <p:cNvPr id="4" name="Picture 3">
            <a:extLst>
              <a:ext uri="{FF2B5EF4-FFF2-40B4-BE49-F238E27FC236}">
                <a16:creationId xmlns:a16="http://schemas.microsoft.com/office/drawing/2014/main" id="{FF9AACC7-A73D-7ED9-48A8-8F7C975B05E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696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Content Placeholder 2"/>
          <p:cNvSpPr>
            <a:spLocks noGrp="1"/>
          </p:cNvSpPr>
          <p:nvPr>
            <p:ph idx="1"/>
          </p:nvPr>
        </p:nvSpPr>
        <p:spPr>
          <a:xfrm>
            <a:off x="28074" y="156368"/>
            <a:ext cx="8887326" cy="5897563"/>
          </a:xfrm>
        </p:spPr>
        <p:txBody>
          <a:bodyPr/>
          <a:lstStyle/>
          <a:p>
            <a:r>
              <a:rPr lang="en-US" dirty="0"/>
              <a:t>Which is incorrect of Mercury</a:t>
            </a:r>
          </a:p>
          <a:p>
            <a:pPr marL="457200" lvl="1" indent="0">
              <a:buNone/>
            </a:pPr>
            <a:r>
              <a:rPr lang="en-US" dirty="0">
                <a:solidFill>
                  <a:srgbClr val="FF9900"/>
                </a:solidFill>
              </a:rPr>
              <a:t>A.) Close to the sun with no moons.</a:t>
            </a:r>
          </a:p>
          <a:p>
            <a:pPr marL="457200" lvl="1" indent="0">
              <a:buNone/>
            </a:pPr>
            <a:r>
              <a:rPr lang="en-US" dirty="0">
                <a:solidFill>
                  <a:srgbClr val="5F5F5F"/>
                </a:solidFill>
              </a:rPr>
              <a:t>B.) No atmosphere </a:t>
            </a:r>
          </a:p>
          <a:p>
            <a:pPr marL="457200" lvl="1" indent="0">
              <a:buNone/>
            </a:pPr>
            <a:r>
              <a:rPr lang="en-US" dirty="0">
                <a:solidFill>
                  <a:srgbClr val="FFFF99"/>
                </a:solidFill>
              </a:rPr>
              <a:t>C.) In the Sun the temperatures can reach 420 C, </a:t>
            </a:r>
          </a:p>
          <a:p>
            <a:pPr marL="457200" lvl="1" indent="0">
              <a:buNone/>
            </a:pPr>
            <a:r>
              <a:rPr lang="en-US" dirty="0">
                <a:solidFill>
                  <a:schemeClr val="accent1">
                    <a:lumMod val="60000"/>
                    <a:lumOff val="40000"/>
                  </a:schemeClr>
                </a:solidFill>
              </a:rPr>
              <a:t>D.) In the shade, the temperatures can drop -173 C</a:t>
            </a:r>
          </a:p>
          <a:p>
            <a:pPr marL="457200" lvl="1" indent="0">
              <a:buNone/>
            </a:pPr>
            <a:r>
              <a:rPr lang="en-US" dirty="0">
                <a:solidFill>
                  <a:srgbClr val="FF99FF"/>
                </a:solidFill>
              </a:rPr>
              <a:t>E.) 88 day year (travels very fast)</a:t>
            </a:r>
          </a:p>
          <a:p>
            <a:pPr marL="457200" lvl="1" indent="0">
              <a:buNone/>
            </a:pPr>
            <a:r>
              <a:rPr lang="en-US" dirty="0">
                <a:solidFill>
                  <a:srgbClr val="9966FF"/>
                </a:solidFill>
              </a:rPr>
              <a:t>F.) 1407 hour day (Very Long Day)</a:t>
            </a:r>
          </a:p>
        </p:txBody>
      </p:sp>
      <p:sp>
        <p:nvSpPr>
          <p:cNvPr id="237572" name="Oval 6"/>
          <p:cNvSpPr>
            <a:spLocks noChangeArrowheads="1"/>
          </p:cNvSpPr>
          <p:nvPr/>
        </p:nvSpPr>
        <p:spPr bwMode="auto">
          <a:xfrm>
            <a:off x="2209800" y="3276600"/>
            <a:ext cx="76200" cy="76200"/>
          </a:xfrm>
          <a:prstGeom prst="ellipse">
            <a:avLst/>
          </a:prstGeom>
          <a:noFill/>
          <a:ln w="28575"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sz="3200">
              <a:solidFill>
                <a:srgbClr val="FFFFFF"/>
              </a:solidFill>
              <a:latin typeface="Verdana" pitchFamily="34" charset="0"/>
            </a:endParaRPr>
          </a:p>
        </p:txBody>
      </p:sp>
      <p:pic>
        <p:nvPicPr>
          <p:cNvPr id="23757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8213762" y="0"/>
            <a:ext cx="697627"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p>
        </p:txBody>
      </p:sp>
      <p:sp>
        <p:nvSpPr>
          <p:cNvPr id="8" name="Rounded Rectangle 7"/>
          <p:cNvSpPr/>
          <p:nvPr/>
        </p:nvSpPr>
        <p:spPr bwMode="auto">
          <a:xfrm>
            <a:off x="457200" y="1200329"/>
            <a:ext cx="7756562" cy="552271"/>
          </a:xfrm>
          <a:prstGeom prst="roundRect">
            <a:avLst/>
          </a:prstGeom>
          <a:solidFill>
            <a:srgbClr val="66FF99">
              <a:alpha val="7000"/>
            </a:srgbClr>
          </a:solid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pic>
        <p:nvPicPr>
          <p:cNvPr id="3" name="Picture 2">
            <a:extLst>
              <a:ext uri="{FF2B5EF4-FFF2-40B4-BE49-F238E27FC236}">
                <a16:creationId xmlns:a16="http://schemas.microsoft.com/office/drawing/2014/main" id="{5413BD7D-53E6-45FA-93D1-33EC16373B1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68388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4294967295"/>
          </p:nvPr>
        </p:nvSpPr>
        <p:spPr>
          <a:xfrm>
            <a:off x="228600" y="304800"/>
            <a:ext cx="8686800" cy="5791200"/>
          </a:xfrm>
        </p:spPr>
        <p:txBody>
          <a:bodyPr/>
          <a:lstStyle/>
          <a:p>
            <a:pPr eaLnBrk="1" hangingPunct="1"/>
            <a:r>
              <a:rPr lang="en-US">
                <a:solidFill>
                  <a:srgbClr val="FFFF99"/>
                </a:solidFill>
              </a:rPr>
              <a:t>Venus is the hottest planet in the solar system because of the greenhouse effect.</a:t>
            </a:r>
          </a:p>
        </p:txBody>
      </p:sp>
      <p:pic>
        <p:nvPicPr>
          <p:cNvPr id="269315" name="Picture 5" descr="http://www.dlr.de/en/Portaldata/1/Resources/portal_news/NewsArchiv2005/venus_oberfl_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48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9316"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0" hangingPunct="0"/>
            <a:r>
              <a:rPr lang="en-US" sz="800" b="1" dirty="0">
                <a:solidFill>
                  <a:srgbClr val="FFFFFF"/>
                </a:solidFill>
                <a:latin typeface="Verdana" pitchFamily="34" charset="0"/>
              </a:rPr>
              <a:t>Copyright © 2024 SlideSpark .LLC</a:t>
            </a:r>
          </a:p>
        </p:txBody>
      </p:sp>
      <p:sp>
        <p:nvSpPr>
          <p:cNvPr id="269319" name="Down Arrow 7"/>
          <p:cNvSpPr>
            <a:spLocks noChangeArrowheads="1"/>
          </p:cNvSpPr>
          <p:nvPr/>
        </p:nvSpPr>
        <p:spPr bwMode="auto">
          <a:xfrm rot="2145746">
            <a:off x="3352800" y="26670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269320" name="WordArt 8"/>
          <p:cNvSpPr>
            <a:spLocks noChangeArrowheads="1" noChangeShapeType="1" noTextEdit="1"/>
          </p:cNvSpPr>
          <p:nvPr/>
        </p:nvSpPr>
        <p:spPr bwMode="auto">
          <a:xfrm>
            <a:off x="609600" y="1676400"/>
            <a:ext cx="8077200" cy="1028700"/>
          </a:xfrm>
          <a:prstGeom prst="rect">
            <a:avLst/>
          </a:prstGeom>
        </p:spPr>
        <p:txBody>
          <a:bodyPr wrap="none" fromWordArt="1">
            <a:prstTxWarp prst="textPlain">
              <a:avLst>
                <a:gd name="adj" fmla="val 50000"/>
              </a:avLst>
            </a:prstTxWarp>
          </a:bodyPr>
          <a:lstStyle/>
          <a:p>
            <a:pPr algn="ctr" eaLnBrk="0" hangingPunct="0"/>
            <a:endParaRPr lang="en-US" sz="36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16" name="Down Arrow 7"/>
          <p:cNvSpPr>
            <a:spLocks noChangeArrowheads="1"/>
          </p:cNvSpPr>
          <p:nvPr/>
        </p:nvSpPr>
        <p:spPr bwMode="auto">
          <a:xfrm rot="2145746">
            <a:off x="3352800" y="2635773"/>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17" name="Down Arrow 6"/>
          <p:cNvSpPr>
            <a:spLocks noChangeArrowheads="1"/>
          </p:cNvSpPr>
          <p:nvPr/>
        </p:nvSpPr>
        <p:spPr bwMode="auto">
          <a:xfrm rot="10800000">
            <a:off x="4953000" y="25146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rot="10800000" wrap="none" anchor="ctr"/>
          <a:lstStyle/>
          <a:p>
            <a:pPr algn="ctr" eaLnBrk="0" hangingPunct="0"/>
            <a:endParaRPr lang="en-US" sz="3200">
              <a:solidFill>
                <a:srgbClr val="FFFFFF"/>
              </a:solidFill>
              <a:latin typeface="Verdana" pitchFamily="34" charset="0"/>
            </a:endParaRPr>
          </a:p>
        </p:txBody>
      </p:sp>
      <p:sp>
        <p:nvSpPr>
          <p:cNvPr id="13" name="Rounded Rectangle 12"/>
          <p:cNvSpPr/>
          <p:nvPr/>
        </p:nvSpPr>
        <p:spPr bwMode="auto">
          <a:xfrm>
            <a:off x="4800600" y="914400"/>
            <a:ext cx="3505200" cy="38100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6" name="Rectangle 5"/>
          <p:cNvSpPr/>
          <p:nvPr/>
        </p:nvSpPr>
        <p:spPr>
          <a:xfrm>
            <a:off x="399867" y="129540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sp>
        <p:nvSpPr>
          <p:cNvPr id="19" name="Down Arrow 5"/>
          <p:cNvSpPr>
            <a:spLocks noChangeArrowheads="1"/>
          </p:cNvSpPr>
          <p:nvPr/>
        </p:nvSpPr>
        <p:spPr bwMode="auto">
          <a:xfrm rot="3039443">
            <a:off x="7237857" y="966898"/>
            <a:ext cx="1371600" cy="6316663"/>
          </a:xfrm>
          <a:prstGeom prst="downArrow">
            <a:avLst>
              <a:gd name="adj1" fmla="val 50000"/>
              <a:gd name="adj2" fmla="val 49998"/>
            </a:avLst>
          </a:prstGeom>
          <a:solidFill>
            <a:srgbClr val="FFFF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7" name="Rectangle 6"/>
          <p:cNvSpPr/>
          <p:nvPr/>
        </p:nvSpPr>
        <p:spPr>
          <a:xfrm>
            <a:off x="7101513" y="1476250"/>
            <a:ext cx="1614546" cy="707886"/>
          </a:xfrm>
          <a:prstGeom prst="rect">
            <a:avLst/>
          </a:prstGeom>
        </p:spPr>
        <p:txBody>
          <a:bodyPr wrap="none">
            <a:spAutoFit/>
          </a:bodyPr>
          <a:lstStyle/>
          <a:p>
            <a:pPr algn="ct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480˚C</a:t>
            </a:r>
          </a:p>
        </p:txBody>
      </p:sp>
    </p:spTree>
    <p:extLst>
      <p:ext uri="{BB962C8B-B14F-4D97-AF65-F5344CB8AC3E}">
        <p14:creationId xmlns:p14="http://schemas.microsoft.com/office/powerpoint/2010/main" val="33243163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4294967295"/>
          </p:nvPr>
        </p:nvSpPr>
        <p:spPr>
          <a:xfrm>
            <a:off x="228600" y="304800"/>
            <a:ext cx="8686800" cy="5791200"/>
          </a:xfrm>
        </p:spPr>
        <p:txBody>
          <a:bodyPr/>
          <a:lstStyle/>
          <a:p>
            <a:pPr eaLnBrk="1" hangingPunct="1"/>
            <a:r>
              <a:rPr lang="en-US">
                <a:solidFill>
                  <a:srgbClr val="FFFF99"/>
                </a:solidFill>
              </a:rPr>
              <a:t>Venus is the hottest planet in the solar system because of the greenhouse effect.</a:t>
            </a:r>
          </a:p>
        </p:txBody>
      </p:sp>
      <p:pic>
        <p:nvPicPr>
          <p:cNvPr id="269315" name="Picture 5" descr="http://www.dlr.de/en/Portaldata/1/Resources/portal_news/NewsArchiv2005/venus_oberfl_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48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9316"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0" hangingPunct="0"/>
            <a:r>
              <a:rPr lang="en-US" sz="800" b="1" dirty="0">
                <a:solidFill>
                  <a:srgbClr val="FFFFFF"/>
                </a:solidFill>
                <a:latin typeface="Verdana" pitchFamily="34" charset="0"/>
              </a:rPr>
              <a:t>Copyright © 2024 SlideSpark .LLC</a:t>
            </a:r>
          </a:p>
        </p:txBody>
      </p:sp>
      <p:sp>
        <p:nvSpPr>
          <p:cNvPr id="269319" name="Down Arrow 7"/>
          <p:cNvSpPr>
            <a:spLocks noChangeArrowheads="1"/>
          </p:cNvSpPr>
          <p:nvPr/>
        </p:nvSpPr>
        <p:spPr bwMode="auto">
          <a:xfrm rot="2145746">
            <a:off x="3352800" y="26670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269320" name="WordArt 8"/>
          <p:cNvSpPr>
            <a:spLocks noChangeArrowheads="1" noChangeShapeType="1" noTextEdit="1"/>
          </p:cNvSpPr>
          <p:nvPr/>
        </p:nvSpPr>
        <p:spPr bwMode="auto">
          <a:xfrm>
            <a:off x="609600" y="1676400"/>
            <a:ext cx="8077200" cy="1028700"/>
          </a:xfrm>
          <a:prstGeom prst="rect">
            <a:avLst/>
          </a:prstGeom>
        </p:spPr>
        <p:txBody>
          <a:bodyPr wrap="none" fromWordArt="1">
            <a:prstTxWarp prst="textPlain">
              <a:avLst>
                <a:gd name="adj" fmla="val 50000"/>
              </a:avLst>
            </a:prstTxWarp>
          </a:bodyPr>
          <a:lstStyle/>
          <a:p>
            <a:pPr algn="ctr" eaLnBrk="0" hangingPunct="0"/>
            <a:endParaRPr lang="en-US" sz="36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614" y="4972118"/>
            <a:ext cx="299569" cy="26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9867" y="129540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sp>
        <p:nvSpPr>
          <p:cNvPr id="3" name="Rectangle 2"/>
          <p:cNvSpPr/>
          <p:nvPr/>
        </p:nvSpPr>
        <p:spPr>
          <a:xfrm>
            <a:off x="822409" y="1418510"/>
            <a:ext cx="7772400" cy="1323439"/>
          </a:xfrm>
          <a:prstGeom prst="rect">
            <a:avLst/>
          </a:prstGeom>
        </p:spPr>
        <p:txBody>
          <a:bodyPr wrap="square">
            <a:spAutoFit/>
          </a:bodyPr>
          <a:lstStyle/>
          <a:p>
            <a:pPr algn="ctr" eaLnBrk="0" hangingPunct="0"/>
            <a:r>
              <a:rPr lang="en-US" sz="40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Venus is incredibly hot</a:t>
            </a:r>
          </a:p>
          <a:p>
            <a:pPr algn="ctr" eaLnBrk="0" hangingPunct="0"/>
            <a:r>
              <a:rPr lang="en-US" sz="40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because of its </a:t>
            </a:r>
            <a:r>
              <a:rPr lang="en-US" sz="4000" u="sng"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greenhouse gases.</a:t>
            </a:r>
          </a:p>
        </p:txBody>
      </p:sp>
      <p:sp>
        <p:nvSpPr>
          <p:cNvPr id="19" name="Down Arrow 5"/>
          <p:cNvSpPr>
            <a:spLocks noChangeArrowheads="1"/>
          </p:cNvSpPr>
          <p:nvPr/>
        </p:nvSpPr>
        <p:spPr bwMode="auto">
          <a:xfrm rot="3039443">
            <a:off x="7237857" y="966898"/>
            <a:ext cx="1371600" cy="6316663"/>
          </a:xfrm>
          <a:prstGeom prst="downArrow">
            <a:avLst>
              <a:gd name="adj1" fmla="val 50000"/>
              <a:gd name="adj2" fmla="val 49998"/>
            </a:avLst>
          </a:prstGeom>
          <a:solidFill>
            <a:srgbClr val="FFFF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20" name="Down Arrow 6"/>
          <p:cNvSpPr>
            <a:spLocks noChangeArrowheads="1"/>
          </p:cNvSpPr>
          <p:nvPr/>
        </p:nvSpPr>
        <p:spPr bwMode="auto">
          <a:xfrm rot="10800000">
            <a:off x="4953000" y="25146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rot="10800000" wrap="none" anchor="ctr"/>
          <a:lstStyle/>
          <a:p>
            <a:pPr algn="ctr" eaLnBrk="0" hangingPunct="0"/>
            <a:endParaRPr lang="en-US" sz="3200">
              <a:solidFill>
                <a:srgbClr val="FFFFFF"/>
              </a:solidFill>
              <a:latin typeface="Verdana" pitchFamily="34" charset="0"/>
            </a:endParaRPr>
          </a:p>
        </p:txBody>
      </p:sp>
      <p:sp>
        <p:nvSpPr>
          <p:cNvPr id="21" name="Down Arrow 7"/>
          <p:cNvSpPr>
            <a:spLocks noChangeArrowheads="1"/>
          </p:cNvSpPr>
          <p:nvPr/>
        </p:nvSpPr>
        <p:spPr bwMode="auto">
          <a:xfrm rot="2145746">
            <a:off x="3352800" y="2635773"/>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22" name="Rectangle 21"/>
          <p:cNvSpPr/>
          <p:nvPr/>
        </p:nvSpPr>
        <p:spPr>
          <a:xfrm>
            <a:off x="7101513" y="1476250"/>
            <a:ext cx="1614546" cy="707886"/>
          </a:xfrm>
          <a:prstGeom prst="rect">
            <a:avLst/>
          </a:prstGeom>
        </p:spPr>
        <p:txBody>
          <a:bodyPr wrap="none">
            <a:spAutoFit/>
          </a:bodyPr>
          <a:lstStyle/>
          <a:p>
            <a:pPr algn="ct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480˚C</a:t>
            </a:r>
          </a:p>
        </p:txBody>
      </p:sp>
    </p:spTree>
    <p:extLst>
      <p:ext uri="{BB962C8B-B14F-4D97-AF65-F5344CB8AC3E}">
        <p14:creationId xmlns:p14="http://schemas.microsoft.com/office/powerpoint/2010/main" val="698471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4294967295"/>
          </p:nvPr>
        </p:nvSpPr>
        <p:spPr>
          <a:xfrm>
            <a:off x="228600" y="304800"/>
            <a:ext cx="8686800" cy="5791200"/>
          </a:xfrm>
        </p:spPr>
        <p:txBody>
          <a:bodyPr/>
          <a:lstStyle/>
          <a:p>
            <a:pPr eaLnBrk="1" hangingPunct="1"/>
            <a:r>
              <a:rPr lang="en-US">
                <a:solidFill>
                  <a:srgbClr val="FFFF99"/>
                </a:solidFill>
              </a:rPr>
              <a:t>Venus is the hottest planet in the solar system because of the greenhouse effect.</a:t>
            </a:r>
          </a:p>
        </p:txBody>
      </p:sp>
      <p:pic>
        <p:nvPicPr>
          <p:cNvPr id="269315" name="Picture 5" descr="http://www.dlr.de/en/Portaldata/1/Resources/portal_news/NewsArchiv2005/venus_oberfl_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48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9316"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0" hangingPunct="0"/>
            <a:r>
              <a:rPr lang="en-US" sz="800" b="1" dirty="0">
                <a:solidFill>
                  <a:srgbClr val="FFFFFF"/>
                </a:solidFill>
                <a:latin typeface="Verdana" pitchFamily="34" charset="0"/>
              </a:rPr>
              <a:t>Copyright © 2024 SlideSpark .LLC</a:t>
            </a:r>
          </a:p>
        </p:txBody>
      </p:sp>
      <p:sp>
        <p:nvSpPr>
          <p:cNvPr id="269319" name="Down Arrow 7"/>
          <p:cNvSpPr>
            <a:spLocks noChangeArrowheads="1"/>
          </p:cNvSpPr>
          <p:nvPr/>
        </p:nvSpPr>
        <p:spPr bwMode="auto">
          <a:xfrm rot="2145746">
            <a:off x="3352800" y="26670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269320" name="WordArt 8"/>
          <p:cNvSpPr>
            <a:spLocks noChangeArrowheads="1" noChangeShapeType="1" noTextEdit="1"/>
          </p:cNvSpPr>
          <p:nvPr/>
        </p:nvSpPr>
        <p:spPr bwMode="auto">
          <a:xfrm>
            <a:off x="609600" y="1676400"/>
            <a:ext cx="8077200" cy="1028700"/>
          </a:xfrm>
          <a:prstGeom prst="rect">
            <a:avLst/>
          </a:prstGeom>
        </p:spPr>
        <p:txBody>
          <a:bodyPr wrap="none" fromWordArt="1">
            <a:prstTxWarp prst="textPlain">
              <a:avLst>
                <a:gd name="adj" fmla="val 50000"/>
              </a:avLst>
            </a:prstTxWarp>
          </a:bodyPr>
          <a:lstStyle/>
          <a:p>
            <a:pPr algn="ctr" eaLnBrk="0" hangingPunct="0"/>
            <a:endParaRPr lang="en-US" sz="36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215" y="5102226"/>
            <a:ext cx="299569" cy="26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248400" y="4953000"/>
            <a:ext cx="533400" cy="458473"/>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a:solidFill>
                <a:srgbClr val="FFFFFF"/>
              </a:solidFill>
              <a:latin typeface="Verdana" pitchFamily="34" charset="0"/>
            </a:endParaRPr>
          </a:p>
        </p:txBody>
      </p:sp>
      <p:sp>
        <p:nvSpPr>
          <p:cNvPr id="6" name="Rectangle 5"/>
          <p:cNvSpPr/>
          <p:nvPr/>
        </p:nvSpPr>
        <p:spPr>
          <a:xfrm>
            <a:off x="399867" y="129540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sp>
        <p:nvSpPr>
          <p:cNvPr id="3" name="Rectangle 2"/>
          <p:cNvSpPr/>
          <p:nvPr/>
        </p:nvSpPr>
        <p:spPr>
          <a:xfrm>
            <a:off x="822409" y="1418510"/>
            <a:ext cx="7772400" cy="1323439"/>
          </a:xfrm>
          <a:prstGeom prst="rect">
            <a:avLst/>
          </a:prstGeom>
        </p:spPr>
        <p:txBody>
          <a:bodyPr wrap="square">
            <a:spAutoFit/>
          </a:bodyPr>
          <a:lstStyle/>
          <a:p>
            <a:pPr algn="ctr" eaLnBrk="0" hangingPunct="0"/>
            <a:r>
              <a:rPr lang="en-US" sz="40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Venus is incredibly hot</a:t>
            </a:r>
          </a:p>
          <a:p>
            <a:pPr algn="ctr" eaLnBrk="0" hangingPunct="0"/>
            <a:r>
              <a:rPr lang="en-US" sz="4000"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because of its </a:t>
            </a:r>
            <a:r>
              <a:rPr lang="en-US" sz="4000" u="sng" kern="10" dirty="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greenhouse gases.</a:t>
            </a:r>
          </a:p>
        </p:txBody>
      </p:sp>
      <p:pic>
        <p:nvPicPr>
          <p:cNvPr id="15" name="Picture 2" descr="http://images.politico.com/global/news/090512_smoke_stacks_ap_29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04741"/>
            <a:ext cx="4343400" cy="3498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descr="http://earthgreen9.com/wp-content/uploads/2010/10/Global-Climate-Change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32873" y="2864644"/>
            <a:ext cx="3997397" cy="3779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0" name="Down Arrow 6"/>
          <p:cNvSpPr>
            <a:spLocks noChangeArrowheads="1"/>
          </p:cNvSpPr>
          <p:nvPr/>
        </p:nvSpPr>
        <p:spPr bwMode="auto">
          <a:xfrm rot="10800000">
            <a:off x="4953000" y="2514600"/>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rot="10800000" wrap="none" anchor="ctr"/>
          <a:lstStyle/>
          <a:p>
            <a:pPr algn="ctr" eaLnBrk="0" hangingPunct="0"/>
            <a:endParaRPr lang="en-US" sz="3200">
              <a:solidFill>
                <a:srgbClr val="FFFFFF"/>
              </a:solidFill>
              <a:latin typeface="Verdana" pitchFamily="34" charset="0"/>
            </a:endParaRPr>
          </a:p>
        </p:txBody>
      </p:sp>
      <p:sp>
        <p:nvSpPr>
          <p:cNvPr id="21" name="Down Arrow 7"/>
          <p:cNvSpPr>
            <a:spLocks noChangeArrowheads="1"/>
          </p:cNvSpPr>
          <p:nvPr/>
        </p:nvSpPr>
        <p:spPr bwMode="auto">
          <a:xfrm rot="2145746">
            <a:off x="3352800" y="2635773"/>
            <a:ext cx="1371600" cy="2587625"/>
          </a:xfrm>
          <a:prstGeom prst="downArrow">
            <a:avLst>
              <a:gd name="adj1" fmla="val 50000"/>
              <a:gd name="adj2" fmla="val 50003"/>
            </a:avLst>
          </a:prstGeom>
          <a:solidFill>
            <a:srgbClr val="FF00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16" name="Down Arrow 5"/>
          <p:cNvSpPr>
            <a:spLocks noChangeArrowheads="1"/>
          </p:cNvSpPr>
          <p:nvPr/>
        </p:nvSpPr>
        <p:spPr bwMode="auto">
          <a:xfrm rot="3039443">
            <a:off x="7237857" y="966898"/>
            <a:ext cx="1371600" cy="6316663"/>
          </a:xfrm>
          <a:prstGeom prst="downArrow">
            <a:avLst>
              <a:gd name="adj1" fmla="val 50000"/>
              <a:gd name="adj2" fmla="val 49998"/>
            </a:avLst>
          </a:prstGeom>
          <a:solidFill>
            <a:srgbClr val="FFFF00"/>
          </a:solidFill>
          <a:ln w="9525" algn="ctr">
            <a:solidFill>
              <a:srgbClr val="FFFF00"/>
            </a:solidFill>
            <a:round/>
            <a:headEnd/>
            <a:tailEnd/>
          </a:ln>
        </p:spPr>
        <p:txBody>
          <a:bodyPr wrap="none" anchor="ctr"/>
          <a:lstStyle/>
          <a:p>
            <a:pPr algn="ctr" eaLnBrk="0" hangingPunct="0"/>
            <a:endParaRPr lang="en-US" sz="3200">
              <a:solidFill>
                <a:srgbClr val="FFFFFF"/>
              </a:solidFill>
              <a:latin typeface="Verdana" pitchFamily="34" charset="0"/>
            </a:endParaRPr>
          </a:p>
        </p:txBody>
      </p:sp>
      <p:sp>
        <p:nvSpPr>
          <p:cNvPr id="17" name="Rectangle 16"/>
          <p:cNvSpPr/>
          <p:nvPr/>
        </p:nvSpPr>
        <p:spPr>
          <a:xfrm>
            <a:off x="7101513" y="1476250"/>
            <a:ext cx="1614546" cy="707886"/>
          </a:xfrm>
          <a:prstGeom prst="rect">
            <a:avLst/>
          </a:prstGeom>
        </p:spPr>
        <p:txBody>
          <a:bodyPr wrap="none">
            <a:spAutoFit/>
          </a:bodyPr>
          <a:lstStyle/>
          <a:p>
            <a:pPr algn="ct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480˚C</a:t>
            </a:r>
          </a:p>
        </p:txBody>
      </p:sp>
    </p:spTree>
    <p:extLst>
      <p:ext uri="{BB962C8B-B14F-4D97-AF65-F5344CB8AC3E}">
        <p14:creationId xmlns:p14="http://schemas.microsoft.com/office/powerpoint/2010/main" val="7462330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rgbClr val="FFFFFF"/>
              </a:solidFill>
              <a:latin typeface="Times New Roman" pitchFamily="18" charset="0"/>
            </a:endParaRPr>
          </a:p>
        </p:txBody>
      </p:sp>
      <p:graphicFrame>
        <p:nvGraphicFramePr>
          <p:cNvPr id="76855" name="Group 55"/>
          <p:cNvGraphicFramePr>
            <a:graphicFrameLocks noGrp="1"/>
          </p:cNvGraphicFramePr>
          <p:nvPr/>
        </p:nvGraphicFramePr>
        <p:xfrm>
          <a:off x="228600" y="838200"/>
          <a:ext cx="8686800" cy="518160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INNER CIRCLE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ANCIENT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AND THE COW JUMPED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MARS ATTACKS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SPACE STUFF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rgbClr val="FFFFFF"/>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rgbClr val="FFFFFF"/>
                </a:solidFill>
                <a:latin typeface="Verdana" pitchFamily="34" charset="0"/>
              </a:rPr>
              <a:t>Copyright © 2024 SlideSpark .LLC</a:t>
            </a:r>
            <a:endParaRPr lang="en-US" dirty="0">
              <a:solidFill>
                <a:srgbClr val="000000"/>
              </a:solidFill>
            </a:endParaRPr>
          </a:p>
        </p:txBody>
      </p:sp>
      <p:sp>
        <p:nvSpPr>
          <p:cNvPr id="2097" name="TextBox 50"/>
          <p:cNvSpPr txBox="1">
            <a:spLocks noChangeArrowheads="1"/>
          </p:cNvSpPr>
          <p:nvPr/>
        </p:nvSpPr>
        <p:spPr bwMode="auto">
          <a:xfrm>
            <a:off x="228600" y="152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FFFFFF"/>
                </a:solidFill>
              </a:rPr>
              <a:t>Inner Planetary Topics Review Game</a:t>
            </a:r>
          </a:p>
        </p:txBody>
      </p:sp>
      <p:sp>
        <p:nvSpPr>
          <p:cNvPr id="2098" name="Text Box 54"/>
          <p:cNvSpPr txBox="1">
            <a:spLocks noChangeArrowheads="1"/>
          </p:cNvSpPr>
          <p:nvPr/>
        </p:nvSpPr>
        <p:spPr bwMode="auto">
          <a:xfrm>
            <a:off x="152400" y="61722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rgbClr val="FFFFFF"/>
                </a:solidFill>
              </a:rPr>
              <a:t>FINAL QUESTION ______________</a:t>
            </a:r>
          </a:p>
        </p:txBody>
      </p:sp>
    </p:spTree>
    <p:extLst>
      <p:ext uri="{BB962C8B-B14F-4D97-AF65-F5344CB8AC3E}">
        <p14:creationId xmlns:p14="http://schemas.microsoft.com/office/powerpoint/2010/main" val="29448876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Grp="1" noChangeArrowheads="1"/>
          </p:cNvSpPr>
          <p:nvPr>
            <p:ph type="body" idx="1"/>
          </p:nvPr>
        </p:nvSpPr>
        <p:spPr>
          <a:xfrm>
            <a:off x="457200" y="304800"/>
            <a:ext cx="8229600" cy="5821363"/>
          </a:xfrm>
        </p:spPr>
        <p:txBody>
          <a:bodyPr/>
          <a:lstStyle/>
          <a:p>
            <a:pPr eaLnBrk="1" hangingPunct="1"/>
            <a:r>
              <a:rPr lang="en-US" dirty="0">
                <a:solidFill>
                  <a:srgbClr val="FFCC99"/>
                </a:solidFill>
              </a:rPr>
              <a:t>Which two should be switched between Earth and Venus?</a:t>
            </a:r>
            <a:endParaRPr lang="en-US" dirty="0">
              <a:solidFill>
                <a:srgbClr val="FFFFCC"/>
              </a:solidFill>
            </a:endParaRPr>
          </a:p>
        </p:txBody>
      </p:sp>
      <p:sp>
        <p:nvSpPr>
          <p:cNvPr id="261124"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105400"/>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335992"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0" name="Oval 19"/>
          <p:cNvSpPr/>
          <p:nvPr/>
        </p:nvSpPr>
        <p:spPr bwMode="auto">
          <a:xfrm>
            <a:off x="3640151"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 name="Rectangle 2"/>
          <p:cNvSpPr/>
          <p:nvPr/>
        </p:nvSpPr>
        <p:spPr>
          <a:xfrm rot="19876442">
            <a:off x="1589744" y="2329355"/>
            <a:ext cx="1598515" cy="584775"/>
          </a:xfrm>
          <a:prstGeom prst="rect">
            <a:avLst/>
          </a:prstGeom>
          <a:noFill/>
        </p:spPr>
        <p:txBody>
          <a:bodyPr wrap="none" lIns="91440" tIns="45720" rIns="91440" bIns="45720">
            <a:prstTxWarp prst="textArchUp">
              <a:avLst/>
            </a:prstTxWarp>
            <a:spAutoFit/>
          </a:bodyPr>
          <a:lstStyle/>
          <a:p>
            <a:pPr algn="ctr"/>
            <a:r>
              <a:rPr lang="en-US" sz="9600" b="1" cap="none" spc="0" dirty="0">
                <a:ln w="17780" cmpd="sng">
                  <a:solidFill>
                    <a:schemeClr val="bg1"/>
                  </a:solidFill>
                  <a:prstDash val="solid"/>
                  <a:miter lim="800000"/>
                </a:ln>
                <a:solidFill>
                  <a:srgbClr val="FFCC99"/>
                </a:solidFill>
                <a:effectLst>
                  <a:outerShdw blurRad="50800" dist="38100" dir="18900000" algn="bl" rotWithShape="0">
                    <a:prstClr val="black">
                      <a:alpha val="40000"/>
                    </a:prstClr>
                  </a:outerShdw>
                </a:effectLst>
              </a:rPr>
              <a:t>Venus</a:t>
            </a:r>
          </a:p>
        </p:txBody>
      </p:sp>
      <p:sp>
        <p:nvSpPr>
          <p:cNvPr id="8" name="Rectangle 7"/>
          <p:cNvSpPr/>
          <p:nvPr/>
        </p:nvSpPr>
        <p:spPr>
          <a:xfrm rot="1167496">
            <a:off x="5991314" y="2338956"/>
            <a:ext cx="2274983" cy="923330"/>
          </a:xfrm>
          <a:prstGeom prst="rect">
            <a:avLst/>
          </a:prstGeom>
          <a:noFill/>
        </p:spPr>
        <p:txBody>
          <a:bodyPr wrap="none" lIns="91440" tIns="45720" rIns="91440" bIns="45720">
            <a:prstTxWarp prst="textArchUp">
              <a:avLst/>
            </a:prstTxWarp>
            <a:spAutoFit/>
          </a:bodyPr>
          <a:lstStyle/>
          <a:p>
            <a:pPr algn="ctr"/>
            <a:r>
              <a:rPr lang="en-US" sz="6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Earth</a:t>
            </a:r>
          </a:p>
        </p:txBody>
      </p:sp>
      <p:sp>
        <p:nvSpPr>
          <p:cNvPr id="12" name="Rectangle 11"/>
          <p:cNvSpPr/>
          <p:nvPr/>
        </p:nvSpPr>
        <p:spPr>
          <a:xfrm>
            <a:off x="4114800" y="2960734"/>
            <a:ext cx="1402948"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Similar</a:t>
            </a:r>
          </a:p>
        </p:txBody>
      </p:sp>
      <p:sp>
        <p:nvSpPr>
          <p:cNvPr id="13" name="Rectangle 12"/>
          <p:cNvSpPr/>
          <p:nvPr/>
        </p:nvSpPr>
        <p:spPr>
          <a:xfrm>
            <a:off x="1913396" y="296073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14" name="Rectangle 13"/>
          <p:cNvSpPr/>
          <p:nvPr/>
        </p:nvSpPr>
        <p:spPr>
          <a:xfrm>
            <a:off x="5946909" y="303145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4" name="TextBox 3"/>
          <p:cNvSpPr txBox="1"/>
          <p:nvPr/>
        </p:nvSpPr>
        <p:spPr>
          <a:xfrm>
            <a:off x="3808510" y="3426479"/>
            <a:ext cx="2093982" cy="2062103"/>
          </a:xfrm>
          <a:prstGeom prst="rect">
            <a:avLst/>
          </a:prstGeom>
          <a:noFill/>
        </p:spPr>
        <p:txBody>
          <a:bodyPr wrap="square" rtlCol="0">
            <a:spAutoFit/>
          </a:bodyPr>
          <a:lstStyle/>
          <a:p>
            <a:r>
              <a:rPr lang="en-US" sz="1600" dirty="0">
                <a:solidFill>
                  <a:schemeClr val="bg1"/>
                </a:solidFill>
              </a:rPr>
              <a:t>Similar sizes, densities, gravity, and both have core and mantle.</a:t>
            </a:r>
          </a:p>
          <a:p>
            <a:r>
              <a:rPr lang="en-US" sz="1600" dirty="0">
                <a:solidFill>
                  <a:schemeClr val="bg1"/>
                </a:solidFill>
              </a:rPr>
              <a:t> They are near each other and have similar compositions</a:t>
            </a:r>
          </a:p>
        </p:txBody>
      </p:sp>
      <p:sp>
        <p:nvSpPr>
          <p:cNvPr id="5" name="TextBox 4"/>
          <p:cNvSpPr txBox="1"/>
          <p:nvPr/>
        </p:nvSpPr>
        <p:spPr>
          <a:xfrm>
            <a:off x="5981700" y="3456335"/>
            <a:ext cx="1828800" cy="369332"/>
          </a:xfrm>
          <a:prstGeom prst="rect">
            <a:avLst/>
          </a:prstGeom>
          <a:noFill/>
        </p:spPr>
        <p:txBody>
          <a:bodyPr wrap="square" rtlCol="0">
            <a:spAutoFit/>
          </a:bodyPr>
          <a:lstStyle/>
          <a:p>
            <a:r>
              <a:rPr lang="en-US" dirty="0">
                <a:solidFill>
                  <a:schemeClr val="bg1"/>
                </a:solidFill>
              </a:rPr>
              <a:t>Retro</a:t>
            </a:r>
            <a:r>
              <a:rPr lang="en-US" sz="1800" dirty="0">
                <a:solidFill>
                  <a:schemeClr val="bg1"/>
                </a:solidFill>
              </a:rPr>
              <a:t>grade</a:t>
            </a:r>
          </a:p>
        </p:txBody>
      </p:sp>
      <p:sp>
        <p:nvSpPr>
          <p:cNvPr id="6" name="TextBox 5"/>
          <p:cNvSpPr txBox="1"/>
          <p:nvPr/>
        </p:nvSpPr>
        <p:spPr>
          <a:xfrm>
            <a:off x="1791768" y="3454223"/>
            <a:ext cx="1811351" cy="369332"/>
          </a:xfrm>
          <a:prstGeom prst="rect">
            <a:avLst/>
          </a:prstGeom>
          <a:noFill/>
        </p:spPr>
        <p:txBody>
          <a:bodyPr wrap="square" rtlCol="0">
            <a:spAutoFit/>
          </a:bodyPr>
          <a:lstStyle/>
          <a:p>
            <a:pPr algn="l"/>
            <a:r>
              <a:rPr lang="en-US" dirty="0">
                <a:solidFill>
                  <a:schemeClr val="bg1"/>
                </a:solidFill>
              </a:rPr>
              <a:t>Pr</a:t>
            </a:r>
            <a:r>
              <a:rPr lang="en-US" sz="1800" dirty="0">
                <a:solidFill>
                  <a:schemeClr val="bg1"/>
                </a:solidFill>
              </a:rPr>
              <a:t>ograde</a:t>
            </a:r>
          </a:p>
        </p:txBody>
      </p:sp>
      <p:sp>
        <p:nvSpPr>
          <p:cNvPr id="7" name="TextBox 6"/>
          <p:cNvSpPr txBox="1"/>
          <p:nvPr/>
        </p:nvSpPr>
        <p:spPr>
          <a:xfrm>
            <a:off x="1512687" y="3919835"/>
            <a:ext cx="2260928" cy="923330"/>
          </a:xfrm>
          <a:prstGeom prst="rect">
            <a:avLst/>
          </a:prstGeom>
          <a:noFill/>
        </p:spPr>
        <p:txBody>
          <a:bodyPr wrap="square" rtlCol="0">
            <a:spAutoFit/>
          </a:bodyPr>
          <a:lstStyle/>
          <a:p>
            <a:pPr algn="l"/>
            <a:r>
              <a:rPr lang="en-US" sz="1800" dirty="0">
                <a:solidFill>
                  <a:schemeClr val="bg1"/>
                </a:solidFill>
              </a:rPr>
              <a:t>90 times earth’s atmospheric pressure </a:t>
            </a:r>
            <a:r>
              <a:rPr lang="en-US" sz="1800" dirty="0">
                <a:solidFill>
                  <a:schemeClr val="bg1"/>
                </a:solidFill>
                <a:sym typeface="Wingdings" panose="05000000000000000000" pitchFamily="2" charset="2"/>
              </a:rPr>
              <a:t></a:t>
            </a:r>
            <a:endParaRPr lang="en-US" sz="1800" dirty="0">
              <a:solidFill>
                <a:schemeClr val="bg1"/>
              </a:solidFill>
            </a:endParaRPr>
          </a:p>
        </p:txBody>
      </p:sp>
      <p:sp>
        <p:nvSpPr>
          <p:cNvPr id="11" name="TextBox 10"/>
          <p:cNvSpPr txBox="1"/>
          <p:nvPr/>
        </p:nvSpPr>
        <p:spPr>
          <a:xfrm>
            <a:off x="6097654" y="3897758"/>
            <a:ext cx="1979546" cy="830997"/>
          </a:xfrm>
          <a:prstGeom prst="rect">
            <a:avLst/>
          </a:prstGeom>
          <a:noFill/>
        </p:spPr>
        <p:txBody>
          <a:bodyPr wrap="square" rtlCol="0">
            <a:spAutoFit/>
          </a:bodyPr>
          <a:lstStyle/>
          <a:p>
            <a:pPr algn="l"/>
            <a:r>
              <a:rPr lang="en-US" sz="1600" dirty="0">
                <a:solidFill>
                  <a:schemeClr val="bg1"/>
                </a:solidFill>
              </a:rPr>
              <a:t>Friendly atmospheric pressure </a:t>
            </a:r>
            <a:r>
              <a:rPr lang="en-US" sz="1600" dirty="0">
                <a:solidFill>
                  <a:schemeClr val="bg1"/>
                </a:solidFill>
                <a:sym typeface="Wingdings" panose="05000000000000000000" pitchFamily="2" charset="2"/>
              </a:rPr>
              <a:t></a:t>
            </a:r>
            <a:endParaRPr lang="en-US" sz="1600" dirty="0">
              <a:solidFill>
                <a:schemeClr val="bg1"/>
              </a:solidFill>
            </a:endParaRPr>
          </a:p>
        </p:txBody>
      </p:sp>
      <p:sp>
        <p:nvSpPr>
          <p:cNvPr id="16" name="TextBox 15"/>
          <p:cNvSpPr txBox="1"/>
          <p:nvPr/>
        </p:nvSpPr>
        <p:spPr>
          <a:xfrm>
            <a:off x="5902492" y="4728755"/>
            <a:ext cx="2206491" cy="646331"/>
          </a:xfrm>
          <a:prstGeom prst="rect">
            <a:avLst/>
          </a:prstGeom>
          <a:noFill/>
        </p:spPr>
        <p:txBody>
          <a:bodyPr wrap="square" rtlCol="0">
            <a:spAutoFit/>
          </a:bodyPr>
          <a:lstStyle/>
          <a:p>
            <a:pPr algn="l"/>
            <a:r>
              <a:rPr lang="en-US" sz="1800" dirty="0">
                <a:solidFill>
                  <a:schemeClr val="bg1"/>
                </a:solidFill>
              </a:rPr>
              <a:t>Average temp 14 Celsius</a:t>
            </a:r>
          </a:p>
        </p:txBody>
      </p:sp>
      <p:sp>
        <p:nvSpPr>
          <p:cNvPr id="17" name="TextBox 16"/>
          <p:cNvSpPr txBox="1"/>
          <p:nvPr/>
        </p:nvSpPr>
        <p:spPr>
          <a:xfrm>
            <a:off x="1883672" y="4835249"/>
            <a:ext cx="1889943" cy="923330"/>
          </a:xfrm>
          <a:prstGeom prst="rect">
            <a:avLst/>
          </a:prstGeom>
          <a:noFill/>
        </p:spPr>
        <p:txBody>
          <a:bodyPr wrap="square" rtlCol="0">
            <a:spAutoFit/>
          </a:bodyPr>
          <a:lstStyle/>
          <a:p>
            <a:pPr algn="l"/>
            <a:r>
              <a:rPr lang="en-US" sz="1800" dirty="0">
                <a:solidFill>
                  <a:schemeClr val="bg1"/>
                </a:solidFill>
              </a:rPr>
              <a:t>Average temp 462 degrees Celsius</a:t>
            </a:r>
          </a:p>
        </p:txBody>
      </p:sp>
      <p:sp>
        <p:nvSpPr>
          <p:cNvPr id="19" name="TextBox 18"/>
          <p:cNvSpPr txBox="1"/>
          <p:nvPr/>
        </p:nvSpPr>
        <p:spPr>
          <a:xfrm>
            <a:off x="5517035" y="5384336"/>
            <a:ext cx="2133600" cy="830997"/>
          </a:xfrm>
          <a:prstGeom prst="rect">
            <a:avLst/>
          </a:prstGeom>
          <a:noFill/>
        </p:spPr>
        <p:txBody>
          <a:bodyPr wrap="square" rtlCol="0">
            <a:spAutoFit/>
          </a:bodyPr>
          <a:lstStyle/>
          <a:p>
            <a:pPr algn="l"/>
            <a:r>
              <a:rPr lang="en-US" sz="1600" dirty="0">
                <a:solidFill>
                  <a:schemeClr val="bg1"/>
                </a:solidFill>
              </a:rPr>
              <a:t>Nitrogen and oxygen atmosphere</a:t>
            </a:r>
          </a:p>
        </p:txBody>
      </p:sp>
      <p:sp>
        <p:nvSpPr>
          <p:cNvPr id="21" name="TextBox 20"/>
          <p:cNvSpPr txBox="1"/>
          <p:nvPr/>
        </p:nvSpPr>
        <p:spPr>
          <a:xfrm>
            <a:off x="2643151" y="5637817"/>
            <a:ext cx="2078728" cy="584775"/>
          </a:xfrm>
          <a:prstGeom prst="rect">
            <a:avLst/>
          </a:prstGeom>
          <a:noFill/>
        </p:spPr>
        <p:txBody>
          <a:bodyPr wrap="square" rtlCol="0">
            <a:spAutoFit/>
          </a:bodyPr>
          <a:lstStyle/>
          <a:p>
            <a:pPr algn="l"/>
            <a:r>
              <a:rPr lang="en-US" sz="1600" dirty="0">
                <a:solidFill>
                  <a:schemeClr val="bg1"/>
                </a:solidFill>
              </a:rPr>
              <a:t>Carbon dioxide atmosphere</a:t>
            </a:r>
          </a:p>
        </p:txBody>
      </p:sp>
      <p:sp>
        <p:nvSpPr>
          <p:cNvPr id="23" name="Oval 22"/>
          <p:cNvSpPr/>
          <p:nvPr/>
        </p:nvSpPr>
        <p:spPr bwMode="auto">
          <a:xfrm>
            <a:off x="1335992" y="2448370"/>
            <a:ext cx="4662443" cy="3886200"/>
          </a:xfrm>
          <a:prstGeom prst="ellipse">
            <a:avLst/>
          </a:prstGeom>
          <a:solidFill>
            <a:srgbClr val="FFC000">
              <a:alpha val="29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4" name="Oval 23"/>
          <p:cNvSpPr/>
          <p:nvPr/>
        </p:nvSpPr>
        <p:spPr bwMode="auto">
          <a:xfrm>
            <a:off x="3606680" y="2448370"/>
            <a:ext cx="4662443" cy="3886200"/>
          </a:xfrm>
          <a:prstGeom prst="ellipse">
            <a:avLst/>
          </a:prstGeom>
          <a:solidFill>
            <a:schemeClr val="accent1">
              <a:lumMod val="60000"/>
              <a:lumOff val="40000"/>
              <a:alpha val="29000"/>
            </a:scheme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9" name="Rectangle 8"/>
          <p:cNvSpPr/>
          <p:nvPr/>
        </p:nvSpPr>
        <p:spPr>
          <a:xfrm>
            <a:off x="8041105" y="371498"/>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p>
        </p:txBody>
      </p:sp>
    </p:spTree>
    <p:extLst>
      <p:ext uri="{BB962C8B-B14F-4D97-AF65-F5344CB8AC3E}">
        <p14:creationId xmlns:p14="http://schemas.microsoft.com/office/powerpoint/2010/main" val="3131909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Grp="1" noChangeArrowheads="1"/>
          </p:cNvSpPr>
          <p:nvPr>
            <p:ph type="body" idx="1"/>
          </p:nvPr>
        </p:nvSpPr>
        <p:spPr>
          <a:xfrm>
            <a:off x="457200" y="304800"/>
            <a:ext cx="8229600" cy="5821363"/>
          </a:xfrm>
        </p:spPr>
        <p:txBody>
          <a:bodyPr/>
          <a:lstStyle/>
          <a:p>
            <a:pPr eaLnBrk="1" hangingPunct="1"/>
            <a:r>
              <a:rPr lang="en-US" dirty="0">
                <a:solidFill>
                  <a:srgbClr val="FFCC99"/>
                </a:solidFill>
              </a:rPr>
              <a:t>Which two should be switched between Earth and Venus?</a:t>
            </a:r>
            <a:endParaRPr lang="en-US" dirty="0">
              <a:solidFill>
                <a:srgbClr val="FFFFCC"/>
              </a:solidFill>
            </a:endParaRPr>
          </a:p>
        </p:txBody>
      </p:sp>
      <p:sp>
        <p:nvSpPr>
          <p:cNvPr id="261124"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105400"/>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335992"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0" name="Oval 19"/>
          <p:cNvSpPr/>
          <p:nvPr/>
        </p:nvSpPr>
        <p:spPr bwMode="auto">
          <a:xfrm>
            <a:off x="3640151"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 name="Rectangle 2"/>
          <p:cNvSpPr/>
          <p:nvPr/>
        </p:nvSpPr>
        <p:spPr>
          <a:xfrm rot="19876442">
            <a:off x="1589744" y="2329355"/>
            <a:ext cx="1598515" cy="584775"/>
          </a:xfrm>
          <a:prstGeom prst="rect">
            <a:avLst/>
          </a:prstGeom>
          <a:noFill/>
        </p:spPr>
        <p:txBody>
          <a:bodyPr wrap="none" lIns="91440" tIns="45720" rIns="91440" bIns="45720">
            <a:prstTxWarp prst="textArchUp">
              <a:avLst/>
            </a:prstTxWarp>
            <a:spAutoFit/>
          </a:bodyPr>
          <a:lstStyle/>
          <a:p>
            <a:pPr algn="ctr"/>
            <a:r>
              <a:rPr lang="en-US" sz="9600" b="1" cap="none" spc="0" dirty="0">
                <a:ln w="17780" cmpd="sng">
                  <a:solidFill>
                    <a:schemeClr val="bg1"/>
                  </a:solidFill>
                  <a:prstDash val="solid"/>
                  <a:miter lim="800000"/>
                </a:ln>
                <a:solidFill>
                  <a:srgbClr val="FFCC99"/>
                </a:solidFill>
                <a:effectLst>
                  <a:outerShdw blurRad="50800" dist="38100" dir="18900000" algn="bl" rotWithShape="0">
                    <a:prstClr val="black">
                      <a:alpha val="40000"/>
                    </a:prstClr>
                  </a:outerShdw>
                </a:effectLst>
              </a:rPr>
              <a:t>Venus</a:t>
            </a:r>
          </a:p>
        </p:txBody>
      </p:sp>
      <p:sp>
        <p:nvSpPr>
          <p:cNvPr id="8" name="Rectangle 7"/>
          <p:cNvSpPr/>
          <p:nvPr/>
        </p:nvSpPr>
        <p:spPr>
          <a:xfrm rot="1167496">
            <a:off x="5991314" y="2338956"/>
            <a:ext cx="2274983" cy="923330"/>
          </a:xfrm>
          <a:prstGeom prst="rect">
            <a:avLst/>
          </a:prstGeom>
          <a:noFill/>
        </p:spPr>
        <p:txBody>
          <a:bodyPr wrap="none" lIns="91440" tIns="45720" rIns="91440" bIns="45720">
            <a:prstTxWarp prst="textArchUp">
              <a:avLst/>
            </a:prstTxWarp>
            <a:spAutoFit/>
          </a:bodyPr>
          <a:lstStyle/>
          <a:p>
            <a:pPr algn="ctr"/>
            <a:r>
              <a:rPr lang="en-US" sz="6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Earth</a:t>
            </a:r>
          </a:p>
        </p:txBody>
      </p:sp>
      <p:sp>
        <p:nvSpPr>
          <p:cNvPr id="12" name="Rectangle 11"/>
          <p:cNvSpPr/>
          <p:nvPr/>
        </p:nvSpPr>
        <p:spPr>
          <a:xfrm>
            <a:off x="4114800" y="2960734"/>
            <a:ext cx="1402948"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Similar</a:t>
            </a:r>
          </a:p>
        </p:txBody>
      </p:sp>
      <p:sp>
        <p:nvSpPr>
          <p:cNvPr id="13" name="Rectangle 12"/>
          <p:cNvSpPr/>
          <p:nvPr/>
        </p:nvSpPr>
        <p:spPr>
          <a:xfrm>
            <a:off x="1913396" y="296073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14" name="Rectangle 13"/>
          <p:cNvSpPr/>
          <p:nvPr/>
        </p:nvSpPr>
        <p:spPr>
          <a:xfrm>
            <a:off x="5946909" y="303145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4" name="TextBox 3"/>
          <p:cNvSpPr txBox="1"/>
          <p:nvPr/>
        </p:nvSpPr>
        <p:spPr>
          <a:xfrm>
            <a:off x="3808510" y="3426479"/>
            <a:ext cx="2093982" cy="2062103"/>
          </a:xfrm>
          <a:prstGeom prst="rect">
            <a:avLst/>
          </a:prstGeom>
          <a:noFill/>
        </p:spPr>
        <p:txBody>
          <a:bodyPr wrap="square" rtlCol="0">
            <a:spAutoFit/>
          </a:bodyPr>
          <a:lstStyle/>
          <a:p>
            <a:r>
              <a:rPr lang="en-US" sz="1600" dirty="0">
                <a:solidFill>
                  <a:schemeClr val="bg1"/>
                </a:solidFill>
              </a:rPr>
              <a:t>Similar sizes, densities, gravity, and both have core and mantle.</a:t>
            </a:r>
          </a:p>
          <a:p>
            <a:r>
              <a:rPr lang="en-US" sz="1600" dirty="0">
                <a:solidFill>
                  <a:schemeClr val="bg1"/>
                </a:solidFill>
              </a:rPr>
              <a:t> They are near each other and have similar compositions</a:t>
            </a:r>
          </a:p>
        </p:txBody>
      </p:sp>
      <p:sp>
        <p:nvSpPr>
          <p:cNvPr id="5" name="TextBox 4"/>
          <p:cNvSpPr txBox="1"/>
          <p:nvPr/>
        </p:nvSpPr>
        <p:spPr>
          <a:xfrm>
            <a:off x="5981700" y="3456335"/>
            <a:ext cx="1828800" cy="369332"/>
          </a:xfrm>
          <a:prstGeom prst="rect">
            <a:avLst/>
          </a:prstGeom>
          <a:noFill/>
        </p:spPr>
        <p:txBody>
          <a:bodyPr wrap="square" rtlCol="0">
            <a:spAutoFit/>
          </a:bodyPr>
          <a:lstStyle/>
          <a:p>
            <a:r>
              <a:rPr lang="en-US" dirty="0">
                <a:solidFill>
                  <a:schemeClr val="bg1"/>
                </a:solidFill>
              </a:rPr>
              <a:t>Retro</a:t>
            </a:r>
            <a:r>
              <a:rPr lang="en-US" sz="1800" dirty="0">
                <a:solidFill>
                  <a:schemeClr val="bg1"/>
                </a:solidFill>
              </a:rPr>
              <a:t>grade</a:t>
            </a:r>
          </a:p>
        </p:txBody>
      </p:sp>
      <p:sp>
        <p:nvSpPr>
          <p:cNvPr id="6" name="TextBox 5"/>
          <p:cNvSpPr txBox="1"/>
          <p:nvPr/>
        </p:nvSpPr>
        <p:spPr>
          <a:xfrm>
            <a:off x="1791768" y="3454223"/>
            <a:ext cx="1811351" cy="369332"/>
          </a:xfrm>
          <a:prstGeom prst="rect">
            <a:avLst/>
          </a:prstGeom>
          <a:noFill/>
        </p:spPr>
        <p:txBody>
          <a:bodyPr wrap="square" rtlCol="0">
            <a:spAutoFit/>
          </a:bodyPr>
          <a:lstStyle/>
          <a:p>
            <a:pPr algn="l"/>
            <a:r>
              <a:rPr lang="en-US" dirty="0">
                <a:solidFill>
                  <a:schemeClr val="bg1"/>
                </a:solidFill>
              </a:rPr>
              <a:t>Pr</a:t>
            </a:r>
            <a:r>
              <a:rPr lang="en-US" sz="1800" dirty="0">
                <a:solidFill>
                  <a:schemeClr val="bg1"/>
                </a:solidFill>
              </a:rPr>
              <a:t>ograde</a:t>
            </a:r>
          </a:p>
        </p:txBody>
      </p:sp>
      <p:sp>
        <p:nvSpPr>
          <p:cNvPr id="7" name="TextBox 6"/>
          <p:cNvSpPr txBox="1"/>
          <p:nvPr/>
        </p:nvSpPr>
        <p:spPr>
          <a:xfrm>
            <a:off x="1512687" y="3919835"/>
            <a:ext cx="2260928" cy="923330"/>
          </a:xfrm>
          <a:prstGeom prst="rect">
            <a:avLst/>
          </a:prstGeom>
          <a:noFill/>
        </p:spPr>
        <p:txBody>
          <a:bodyPr wrap="square" rtlCol="0">
            <a:spAutoFit/>
          </a:bodyPr>
          <a:lstStyle/>
          <a:p>
            <a:pPr algn="l"/>
            <a:r>
              <a:rPr lang="en-US" sz="1800" dirty="0">
                <a:solidFill>
                  <a:schemeClr val="bg1"/>
                </a:solidFill>
              </a:rPr>
              <a:t>90 times earth’s atmospheric pressure </a:t>
            </a:r>
            <a:r>
              <a:rPr lang="en-US" sz="1800" dirty="0">
                <a:solidFill>
                  <a:schemeClr val="bg1"/>
                </a:solidFill>
                <a:sym typeface="Wingdings" panose="05000000000000000000" pitchFamily="2" charset="2"/>
              </a:rPr>
              <a:t></a:t>
            </a:r>
            <a:endParaRPr lang="en-US" sz="1800" dirty="0">
              <a:solidFill>
                <a:schemeClr val="bg1"/>
              </a:solidFill>
            </a:endParaRPr>
          </a:p>
        </p:txBody>
      </p:sp>
      <p:sp>
        <p:nvSpPr>
          <p:cNvPr id="11" name="TextBox 10"/>
          <p:cNvSpPr txBox="1"/>
          <p:nvPr/>
        </p:nvSpPr>
        <p:spPr>
          <a:xfrm>
            <a:off x="6097654" y="3897758"/>
            <a:ext cx="1979546" cy="830997"/>
          </a:xfrm>
          <a:prstGeom prst="rect">
            <a:avLst/>
          </a:prstGeom>
          <a:noFill/>
        </p:spPr>
        <p:txBody>
          <a:bodyPr wrap="square" rtlCol="0">
            <a:spAutoFit/>
          </a:bodyPr>
          <a:lstStyle/>
          <a:p>
            <a:pPr algn="l"/>
            <a:r>
              <a:rPr lang="en-US" sz="1600" dirty="0">
                <a:solidFill>
                  <a:schemeClr val="bg1"/>
                </a:solidFill>
              </a:rPr>
              <a:t>Friendly atmospheric pressure </a:t>
            </a:r>
            <a:r>
              <a:rPr lang="en-US" sz="1600" dirty="0">
                <a:solidFill>
                  <a:schemeClr val="bg1"/>
                </a:solidFill>
                <a:sym typeface="Wingdings" panose="05000000000000000000" pitchFamily="2" charset="2"/>
              </a:rPr>
              <a:t></a:t>
            </a:r>
            <a:endParaRPr lang="en-US" sz="1600" dirty="0">
              <a:solidFill>
                <a:schemeClr val="bg1"/>
              </a:solidFill>
            </a:endParaRPr>
          </a:p>
        </p:txBody>
      </p:sp>
      <p:sp>
        <p:nvSpPr>
          <p:cNvPr id="16" name="TextBox 15"/>
          <p:cNvSpPr txBox="1"/>
          <p:nvPr/>
        </p:nvSpPr>
        <p:spPr>
          <a:xfrm>
            <a:off x="5902492" y="4728755"/>
            <a:ext cx="2206491" cy="646331"/>
          </a:xfrm>
          <a:prstGeom prst="rect">
            <a:avLst/>
          </a:prstGeom>
          <a:noFill/>
        </p:spPr>
        <p:txBody>
          <a:bodyPr wrap="square" rtlCol="0">
            <a:spAutoFit/>
          </a:bodyPr>
          <a:lstStyle/>
          <a:p>
            <a:pPr algn="l"/>
            <a:r>
              <a:rPr lang="en-US" sz="1800" dirty="0">
                <a:solidFill>
                  <a:schemeClr val="bg1"/>
                </a:solidFill>
              </a:rPr>
              <a:t>Average temp 14 Celsius</a:t>
            </a:r>
          </a:p>
        </p:txBody>
      </p:sp>
      <p:sp>
        <p:nvSpPr>
          <p:cNvPr id="17" name="TextBox 16"/>
          <p:cNvSpPr txBox="1"/>
          <p:nvPr/>
        </p:nvSpPr>
        <p:spPr>
          <a:xfrm>
            <a:off x="1883672" y="4835249"/>
            <a:ext cx="1889943" cy="923330"/>
          </a:xfrm>
          <a:prstGeom prst="rect">
            <a:avLst/>
          </a:prstGeom>
          <a:noFill/>
        </p:spPr>
        <p:txBody>
          <a:bodyPr wrap="square" rtlCol="0">
            <a:spAutoFit/>
          </a:bodyPr>
          <a:lstStyle/>
          <a:p>
            <a:pPr algn="l"/>
            <a:r>
              <a:rPr lang="en-US" sz="1800" dirty="0">
                <a:solidFill>
                  <a:schemeClr val="bg1"/>
                </a:solidFill>
              </a:rPr>
              <a:t>Average temp 462 degrees Celsius</a:t>
            </a:r>
          </a:p>
        </p:txBody>
      </p:sp>
      <p:sp>
        <p:nvSpPr>
          <p:cNvPr id="19" name="TextBox 18"/>
          <p:cNvSpPr txBox="1"/>
          <p:nvPr/>
        </p:nvSpPr>
        <p:spPr>
          <a:xfrm>
            <a:off x="5517035" y="5384336"/>
            <a:ext cx="2133600" cy="830997"/>
          </a:xfrm>
          <a:prstGeom prst="rect">
            <a:avLst/>
          </a:prstGeom>
          <a:noFill/>
        </p:spPr>
        <p:txBody>
          <a:bodyPr wrap="square" rtlCol="0">
            <a:spAutoFit/>
          </a:bodyPr>
          <a:lstStyle/>
          <a:p>
            <a:pPr algn="l"/>
            <a:r>
              <a:rPr lang="en-US" sz="1600" dirty="0">
                <a:solidFill>
                  <a:schemeClr val="bg1"/>
                </a:solidFill>
              </a:rPr>
              <a:t>Nitrogen and oxygen atmosphere</a:t>
            </a:r>
          </a:p>
        </p:txBody>
      </p:sp>
      <p:sp>
        <p:nvSpPr>
          <p:cNvPr id="21" name="TextBox 20"/>
          <p:cNvSpPr txBox="1"/>
          <p:nvPr/>
        </p:nvSpPr>
        <p:spPr>
          <a:xfrm>
            <a:off x="2643151" y="5637817"/>
            <a:ext cx="2078728" cy="584775"/>
          </a:xfrm>
          <a:prstGeom prst="rect">
            <a:avLst/>
          </a:prstGeom>
          <a:noFill/>
        </p:spPr>
        <p:txBody>
          <a:bodyPr wrap="square" rtlCol="0">
            <a:spAutoFit/>
          </a:bodyPr>
          <a:lstStyle/>
          <a:p>
            <a:pPr algn="l"/>
            <a:r>
              <a:rPr lang="en-US" sz="1600" dirty="0">
                <a:solidFill>
                  <a:schemeClr val="bg1"/>
                </a:solidFill>
              </a:rPr>
              <a:t>Carbon dioxide atmosphere</a:t>
            </a:r>
          </a:p>
        </p:txBody>
      </p:sp>
      <p:sp>
        <p:nvSpPr>
          <p:cNvPr id="23" name="Oval 22"/>
          <p:cNvSpPr/>
          <p:nvPr/>
        </p:nvSpPr>
        <p:spPr bwMode="auto">
          <a:xfrm>
            <a:off x="1335992" y="2448370"/>
            <a:ext cx="4662443" cy="3886200"/>
          </a:xfrm>
          <a:prstGeom prst="ellipse">
            <a:avLst/>
          </a:prstGeom>
          <a:solidFill>
            <a:srgbClr val="FFC000">
              <a:alpha val="29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4" name="Oval 23"/>
          <p:cNvSpPr/>
          <p:nvPr/>
        </p:nvSpPr>
        <p:spPr bwMode="auto">
          <a:xfrm>
            <a:off x="3606680" y="2448370"/>
            <a:ext cx="4662443" cy="3886200"/>
          </a:xfrm>
          <a:prstGeom prst="ellipse">
            <a:avLst/>
          </a:prstGeom>
          <a:solidFill>
            <a:schemeClr val="accent1">
              <a:lumMod val="60000"/>
              <a:lumOff val="40000"/>
              <a:alpha val="29000"/>
            </a:scheme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9" name="Rectangle 8"/>
          <p:cNvSpPr/>
          <p:nvPr/>
        </p:nvSpPr>
        <p:spPr>
          <a:xfrm>
            <a:off x="8041105" y="371498"/>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p>
        </p:txBody>
      </p:sp>
      <p:sp>
        <p:nvSpPr>
          <p:cNvPr id="10" name="Rounded Rectangle 9"/>
          <p:cNvSpPr/>
          <p:nvPr/>
        </p:nvSpPr>
        <p:spPr bwMode="auto">
          <a:xfrm>
            <a:off x="1676400" y="3422398"/>
            <a:ext cx="1554021" cy="475360"/>
          </a:xfrm>
          <a:prstGeom prst="roundRect">
            <a:avLst/>
          </a:prstGeom>
          <a:solidFill>
            <a:srgbClr val="FF0000">
              <a:alpha val="22000"/>
            </a:srgbClr>
          </a:solidFill>
          <a:ln w="9525" cap="flat" cmpd="sng" algn="ctr">
            <a:solidFill>
              <a:schemeClr val="tx1"/>
            </a:solidFill>
            <a:prstDash val="solid"/>
            <a:round/>
            <a:headEnd type="none" w="med" len="med"/>
            <a:tailEnd type="none" w="med" len="med"/>
          </a:ln>
          <a:effectLst>
            <a:glow rad="228600">
              <a:srgbClr val="FF0000">
                <a:alpha val="42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5" name="Rounded Rectangle 24"/>
          <p:cNvSpPr/>
          <p:nvPr/>
        </p:nvSpPr>
        <p:spPr bwMode="auto">
          <a:xfrm>
            <a:off x="5953983" y="3417413"/>
            <a:ext cx="1554021" cy="475360"/>
          </a:xfrm>
          <a:prstGeom prst="roundRect">
            <a:avLst/>
          </a:prstGeom>
          <a:solidFill>
            <a:srgbClr val="FF0000">
              <a:alpha val="22000"/>
            </a:srgbClr>
          </a:solidFill>
          <a:ln w="9525" cap="flat" cmpd="sng" algn="ctr">
            <a:solidFill>
              <a:schemeClr val="tx1"/>
            </a:solidFill>
            <a:prstDash val="solid"/>
            <a:round/>
            <a:headEnd type="none" w="med" len="med"/>
            <a:tailEnd type="none" w="med" len="med"/>
          </a:ln>
          <a:effectLst>
            <a:glow rad="228600">
              <a:srgbClr val="FF0000">
                <a:alpha val="42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349570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Grp="1" noChangeArrowheads="1"/>
          </p:cNvSpPr>
          <p:nvPr>
            <p:ph type="body" idx="1"/>
          </p:nvPr>
        </p:nvSpPr>
        <p:spPr>
          <a:xfrm>
            <a:off x="457200" y="304800"/>
            <a:ext cx="8229600" cy="5821363"/>
          </a:xfrm>
        </p:spPr>
        <p:txBody>
          <a:bodyPr/>
          <a:lstStyle/>
          <a:p>
            <a:pPr eaLnBrk="1" hangingPunct="1"/>
            <a:r>
              <a:rPr lang="en-US" dirty="0">
                <a:solidFill>
                  <a:srgbClr val="FFCC99"/>
                </a:solidFill>
              </a:rPr>
              <a:t>Which two should be switched between Earth and Venus?</a:t>
            </a:r>
            <a:endParaRPr lang="en-US" dirty="0">
              <a:solidFill>
                <a:srgbClr val="FFFFCC"/>
              </a:solidFill>
            </a:endParaRPr>
          </a:p>
        </p:txBody>
      </p:sp>
      <p:sp>
        <p:nvSpPr>
          <p:cNvPr id="261124"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105400"/>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335992"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0" name="Oval 19"/>
          <p:cNvSpPr/>
          <p:nvPr/>
        </p:nvSpPr>
        <p:spPr bwMode="auto">
          <a:xfrm>
            <a:off x="3640151"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 name="Rectangle 2"/>
          <p:cNvSpPr/>
          <p:nvPr/>
        </p:nvSpPr>
        <p:spPr>
          <a:xfrm rot="19876442">
            <a:off x="1589744" y="2329355"/>
            <a:ext cx="1598515" cy="584775"/>
          </a:xfrm>
          <a:prstGeom prst="rect">
            <a:avLst/>
          </a:prstGeom>
          <a:noFill/>
        </p:spPr>
        <p:txBody>
          <a:bodyPr wrap="none" lIns="91440" tIns="45720" rIns="91440" bIns="45720">
            <a:prstTxWarp prst="textArchUp">
              <a:avLst/>
            </a:prstTxWarp>
            <a:spAutoFit/>
          </a:bodyPr>
          <a:lstStyle/>
          <a:p>
            <a:pPr algn="ctr"/>
            <a:r>
              <a:rPr lang="en-US" sz="9600" b="1" cap="none" spc="0" dirty="0">
                <a:ln w="17780" cmpd="sng">
                  <a:solidFill>
                    <a:schemeClr val="bg1"/>
                  </a:solidFill>
                  <a:prstDash val="solid"/>
                  <a:miter lim="800000"/>
                </a:ln>
                <a:solidFill>
                  <a:srgbClr val="FFCC99"/>
                </a:solidFill>
                <a:effectLst>
                  <a:outerShdw blurRad="50800" dist="38100" dir="18900000" algn="bl" rotWithShape="0">
                    <a:prstClr val="black">
                      <a:alpha val="40000"/>
                    </a:prstClr>
                  </a:outerShdw>
                </a:effectLst>
              </a:rPr>
              <a:t>Venus</a:t>
            </a:r>
          </a:p>
        </p:txBody>
      </p:sp>
      <p:sp>
        <p:nvSpPr>
          <p:cNvPr id="8" name="Rectangle 7"/>
          <p:cNvSpPr/>
          <p:nvPr/>
        </p:nvSpPr>
        <p:spPr>
          <a:xfrm rot="1167496">
            <a:off x="5991314" y="2338956"/>
            <a:ext cx="2274983" cy="923330"/>
          </a:xfrm>
          <a:prstGeom prst="rect">
            <a:avLst/>
          </a:prstGeom>
          <a:noFill/>
        </p:spPr>
        <p:txBody>
          <a:bodyPr wrap="none" lIns="91440" tIns="45720" rIns="91440" bIns="45720">
            <a:prstTxWarp prst="textArchUp">
              <a:avLst/>
            </a:prstTxWarp>
            <a:spAutoFit/>
          </a:bodyPr>
          <a:lstStyle/>
          <a:p>
            <a:pPr algn="ctr"/>
            <a:r>
              <a:rPr lang="en-US" sz="6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Earth</a:t>
            </a:r>
          </a:p>
        </p:txBody>
      </p:sp>
      <p:sp>
        <p:nvSpPr>
          <p:cNvPr id="12" name="Rectangle 11"/>
          <p:cNvSpPr/>
          <p:nvPr/>
        </p:nvSpPr>
        <p:spPr>
          <a:xfrm>
            <a:off x="4114800" y="2960734"/>
            <a:ext cx="1402948"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Similar</a:t>
            </a:r>
          </a:p>
        </p:txBody>
      </p:sp>
      <p:sp>
        <p:nvSpPr>
          <p:cNvPr id="13" name="Rectangle 12"/>
          <p:cNvSpPr/>
          <p:nvPr/>
        </p:nvSpPr>
        <p:spPr>
          <a:xfrm>
            <a:off x="1913396" y="296073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14" name="Rectangle 13"/>
          <p:cNvSpPr/>
          <p:nvPr/>
        </p:nvSpPr>
        <p:spPr>
          <a:xfrm>
            <a:off x="5946909" y="303145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4" name="TextBox 3"/>
          <p:cNvSpPr txBox="1"/>
          <p:nvPr/>
        </p:nvSpPr>
        <p:spPr>
          <a:xfrm>
            <a:off x="3808510" y="3426479"/>
            <a:ext cx="2093982" cy="2062103"/>
          </a:xfrm>
          <a:prstGeom prst="rect">
            <a:avLst/>
          </a:prstGeom>
          <a:noFill/>
        </p:spPr>
        <p:txBody>
          <a:bodyPr wrap="square" rtlCol="0">
            <a:spAutoFit/>
          </a:bodyPr>
          <a:lstStyle/>
          <a:p>
            <a:r>
              <a:rPr lang="en-US" sz="1600" dirty="0">
                <a:solidFill>
                  <a:schemeClr val="bg1"/>
                </a:solidFill>
              </a:rPr>
              <a:t>Similar sizes, densities, gravity, and both have core and mantle.</a:t>
            </a:r>
          </a:p>
          <a:p>
            <a:r>
              <a:rPr lang="en-US" sz="1600" dirty="0">
                <a:solidFill>
                  <a:schemeClr val="bg1"/>
                </a:solidFill>
              </a:rPr>
              <a:t> They are near each other and have similar compositions</a:t>
            </a:r>
          </a:p>
        </p:txBody>
      </p:sp>
      <p:sp>
        <p:nvSpPr>
          <p:cNvPr id="5" name="TextBox 4"/>
          <p:cNvSpPr txBox="1"/>
          <p:nvPr/>
        </p:nvSpPr>
        <p:spPr>
          <a:xfrm>
            <a:off x="5981700" y="3456335"/>
            <a:ext cx="1828800" cy="369332"/>
          </a:xfrm>
          <a:prstGeom prst="rect">
            <a:avLst/>
          </a:prstGeom>
          <a:noFill/>
        </p:spPr>
        <p:txBody>
          <a:bodyPr wrap="square" rtlCol="0">
            <a:spAutoFit/>
          </a:bodyPr>
          <a:lstStyle/>
          <a:p>
            <a:r>
              <a:rPr lang="en-US" dirty="0">
                <a:solidFill>
                  <a:schemeClr val="bg1"/>
                </a:solidFill>
              </a:rPr>
              <a:t>PROGRADE</a:t>
            </a:r>
            <a:endParaRPr lang="en-US" sz="1800" dirty="0">
              <a:solidFill>
                <a:schemeClr val="bg1"/>
              </a:solidFill>
            </a:endParaRPr>
          </a:p>
        </p:txBody>
      </p:sp>
      <p:sp>
        <p:nvSpPr>
          <p:cNvPr id="6" name="TextBox 5"/>
          <p:cNvSpPr txBox="1"/>
          <p:nvPr/>
        </p:nvSpPr>
        <p:spPr>
          <a:xfrm>
            <a:off x="1791768" y="3454223"/>
            <a:ext cx="1811351" cy="369332"/>
          </a:xfrm>
          <a:prstGeom prst="rect">
            <a:avLst/>
          </a:prstGeom>
          <a:noFill/>
        </p:spPr>
        <p:txBody>
          <a:bodyPr wrap="square" rtlCol="0">
            <a:spAutoFit/>
          </a:bodyPr>
          <a:lstStyle/>
          <a:p>
            <a:pPr algn="l"/>
            <a:r>
              <a:rPr lang="en-US" dirty="0">
                <a:solidFill>
                  <a:schemeClr val="bg1"/>
                </a:solidFill>
              </a:rPr>
              <a:t>RETROGRADE</a:t>
            </a:r>
            <a:endParaRPr lang="en-US" sz="1800" dirty="0">
              <a:solidFill>
                <a:schemeClr val="bg1"/>
              </a:solidFill>
            </a:endParaRPr>
          </a:p>
        </p:txBody>
      </p:sp>
      <p:sp>
        <p:nvSpPr>
          <p:cNvPr id="7" name="TextBox 6"/>
          <p:cNvSpPr txBox="1"/>
          <p:nvPr/>
        </p:nvSpPr>
        <p:spPr>
          <a:xfrm>
            <a:off x="1512687" y="3919835"/>
            <a:ext cx="2260928" cy="923330"/>
          </a:xfrm>
          <a:prstGeom prst="rect">
            <a:avLst/>
          </a:prstGeom>
          <a:noFill/>
        </p:spPr>
        <p:txBody>
          <a:bodyPr wrap="square" rtlCol="0">
            <a:spAutoFit/>
          </a:bodyPr>
          <a:lstStyle/>
          <a:p>
            <a:pPr algn="l"/>
            <a:r>
              <a:rPr lang="en-US" sz="1800" dirty="0">
                <a:solidFill>
                  <a:schemeClr val="bg1"/>
                </a:solidFill>
              </a:rPr>
              <a:t>90 times earth’s atmospheric pressure </a:t>
            </a:r>
            <a:r>
              <a:rPr lang="en-US" sz="1800" dirty="0">
                <a:solidFill>
                  <a:schemeClr val="bg1"/>
                </a:solidFill>
                <a:sym typeface="Wingdings" panose="05000000000000000000" pitchFamily="2" charset="2"/>
              </a:rPr>
              <a:t></a:t>
            </a:r>
            <a:endParaRPr lang="en-US" sz="1800" dirty="0">
              <a:solidFill>
                <a:schemeClr val="bg1"/>
              </a:solidFill>
            </a:endParaRPr>
          </a:p>
        </p:txBody>
      </p:sp>
      <p:sp>
        <p:nvSpPr>
          <p:cNvPr id="11" name="TextBox 10"/>
          <p:cNvSpPr txBox="1"/>
          <p:nvPr/>
        </p:nvSpPr>
        <p:spPr>
          <a:xfrm>
            <a:off x="6097654" y="3897758"/>
            <a:ext cx="1979546" cy="830997"/>
          </a:xfrm>
          <a:prstGeom prst="rect">
            <a:avLst/>
          </a:prstGeom>
          <a:noFill/>
        </p:spPr>
        <p:txBody>
          <a:bodyPr wrap="square" rtlCol="0">
            <a:spAutoFit/>
          </a:bodyPr>
          <a:lstStyle/>
          <a:p>
            <a:pPr algn="l"/>
            <a:r>
              <a:rPr lang="en-US" sz="1600" dirty="0">
                <a:solidFill>
                  <a:schemeClr val="bg1"/>
                </a:solidFill>
              </a:rPr>
              <a:t>Friendly atmospheric pressure </a:t>
            </a:r>
            <a:r>
              <a:rPr lang="en-US" sz="1600" dirty="0">
                <a:solidFill>
                  <a:schemeClr val="bg1"/>
                </a:solidFill>
                <a:sym typeface="Wingdings" panose="05000000000000000000" pitchFamily="2" charset="2"/>
              </a:rPr>
              <a:t></a:t>
            </a:r>
            <a:endParaRPr lang="en-US" sz="1600" dirty="0">
              <a:solidFill>
                <a:schemeClr val="bg1"/>
              </a:solidFill>
            </a:endParaRPr>
          </a:p>
        </p:txBody>
      </p:sp>
      <p:sp>
        <p:nvSpPr>
          <p:cNvPr id="16" name="TextBox 15"/>
          <p:cNvSpPr txBox="1"/>
          <p:nvPr/>
        </p:nvSpPr>
        <p:spPr>
          <a:xfrm>
            <a:off x="5902492" y="4728755"/>
            <a:ext cx="2206491" cy="646331"/>
          </a:xfrm>
          <a:prstGeom prst="rect">
            <a:avLst/>
          </a:prstGeom>
          <a:noFill/>
        </p:spPr>
        <p:txBody>
          <a:bodyPr wrap="square" rtlCol="0">
            <a:spAutoFit/>
          </a:bodyPr>
          <a:lstStyle/>
          <a:p>
            <a:pPr algn="l"/>
            <a:r>
              <a:rPr lang="en-US" sz="1800" dirty="0">
                <a:solidFill>
                  <a:schemeClr val="bg1"/>
                </a:solidFill>
              </a:rPr>
              <a:t>Average temp 14 Celsius</a:t>
            </a:r>
          </a:p>
        </p:txBody>
      </p:sp>
      <p:sp>
        <p:nvSpPr>
          <p:cNvPr id="17" name="TextBox 16"/>
          <p:cNvSpPr txBox="1"/>
          <p:nvPr/>
        </p:nvSpPr>
        <p:spPr>
          <a:xfrm>
            <a:off x="1883672" y="4835249"/>
            <a:ext cx="1889943" cy="923330"/>
          </a:xfrm>
          <a:prstGeom prst="rect">
            <a:avLst/>
          </a:prstGeom>
          <a:noFill/>
        </p:spPr>
        <p:txBody>
          <a:bodyPr wrap="square" rtlCol="0">
            <a:spAutoFit/>
          </a:bodyPr>
          <a:lstStyle/>
          <a:p>
            <a:pPr algn="l"/>
            <a:r>
              <a:rPr lang="en-US" sz="1800" dirty="0">
                <a:solidFill>
                  <a:schemeClr val="bg1"/>
                </a:solidFill>
              </a:rPr>
              <a:t>Average temp 462 degrees Celsius</a:t>
            </a:r>
          </a:p>
        </p:txBody>
      </p:sp>
      <p:sp>
        <p:nvSpPr>
          <p:cNvPr id="19" name="TextBox 18"/>
          <p:cNvSpPr txBox="1"/>
          <p:nvPr/>
        </p:nvSpPr>
        <p:spPr>
          <a:xfrm>
            <a:off x="5517035" y="5384336"/>
            <a:ext cx="2133600" cy="830997"/>
          </a:xfrm>
          <a:prstGeom prst="rect">
            <a:avLst/>
          </a:prstGeom>
          <a:noFill/>
        </p:spPr>
        <p:txBody>
          <a:bodyPr wrap="square" rtlCol="0">
            <a:spAutoFit/>
          </a:bodyPr>
          <a:lstStyle/>
          <a:p>
            <a:pPr algn="l"/>
            <a:r>
              <a:rPr lang="en-US" sz="1600" dirty="0">
                <a:solidFill>
                  <a:schemeClr val="bg1"/>
                </a:solidFill>
              </a:rPr>
              <a:t>Nitrogen and oxygen atmosphere</a:t>
            </a:r>
          </a:p>
        </p:txBody>
      </p:sp>
      <p:sp>
        <p:nvSpPr>
          <p:cNvPr id="21" name="TextBox 20"/>
          <p:cNvSpPr txBox="1"/>
          <p:nvPr/>
        </p:nvSpPr>
        <p:spPr>
          <a:xfrm>
            <a:off x="2643151" y="5637817"/>
            <a:ext cx="2078728" cy="584775"/>
          </a:xfrm>
          <a:prstGeom prst="rect">
            <a:avLst/>
          </a:prstGeom>
          <a:noFill/>
        </p:spPr>
        <p:txBody>
          <a:bodyPr wrap="square" rtlCol="0">
            <a:spAutoFit/>
          </a:bodyPr>
          <a:lstStyle/>
          <a:p>
            <a:pPr algn="l"/>
            <a:r>
              <a:rPr lang="en-US" sz="1600" dirty="0">
                <a:solidFill>
                  <a:schemeClr val="bg1"/>
                </a:solidFill>
              </a:rPr>
              <a:t>Carbon dioxide atmosphere</a:t>
            </a:r>
          </a:p>
        </p:txBody>
      </p:sp>
      <p:sp>
        <p:nvSpPr>
          <p:cNvPr id="9" name="Rectangle 8"/>
          <p:cNvSpPr/>
          <p:nvPr/>
        </p:nvSpPr>
        <p:spPr>
          <a:xfrm>
            <a:off x="8041105" y="371498"/>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p>
        </p:txBody>
      </p:sp>
      <p:sp>
        <p:nvSpPr>
          <p:cNvPr id="26" name="Oval 25"/>
          <p:cNvSpPr/>
          <p:nvPr/>
        </p:nvSpPr>
        <p:spPr bwMode="auto">
          <a:xfrm>
            <a:off x="1335992" y="2448370"/>
            <a:ext cx="4662443" cy="3886200"/>
          </a:xfrm>
          <a:prstGeom prst="ellipse">
            <a:avLst/>
          </a:prstGeom>
          <a:solidFill>
            <a:srgbClr val="FFC000">
              <a:alpha val="29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7" name="Oval 26"/>
          <p:cNvSpPr/>
          <p:nvPr/>
        </p:nvSpPr>
        <p:spPr bwMode="auto">
          <a:xfrm>
            <a:off x="3606680" y="2448370"/>
            <a:ext cx="4662443" cy="3886200"/>
          </a:xfrm>
          <a:prstGeom prst="ellipse">
            <a:avLst/>
          </a:prstGeom>
          <a:solidFill>
            <a:schemeClr val="accent1">
              <a:lumMod val="60000"/>
              <a:lumOff val="40000"/>
              <a:alpha val="29000"/>
            </a:scheme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8" name="Rounded Rectangle 27"/>
          <p:cNvSpPr/>
          <p:nvPr/>
        </p:nvSpPr>
        <p:spPr bwMode="auto">
          <a:xfrm>
            <a:off x="1676400" y="3422398"/>
            <a:ext cx="1963751" cy="475360"/>
          </a:xfrm>
          <a:prstGeom prst="roundRect">
            <a:avLst/>
          </a:prstGeom>
          <a:solidFill>
            <a:srgbClr val="00B050">
              <a:alpha val="22000"/>
            </a:srgbClr>
          </a:solid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9" name="Rounded Rectangle 28"/>
          <p:cNvSpPr/>
          <p:nvPr/>
        </p:nvSpPr>
        <p:spPr bwMode="auto">
          <a:xfrm>
            <a:off x="5780778" y="3381785"/>
            <a:ext cx="1963751" cy="475360"/>
          </a:xfrm>
          <a:prstGeom prst="roundRect">
            <a:avLst/>
          </a:prstGeom>
          <a:solidFill>
            <a:srgbClr val="00B050">
              <a:alpha val="22000"/>
            </a:srgbClr>
          </a:solid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265725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Grp="1" noChangeArrowheads="1"/>
          </p:cNvSpPr>
          <p:nvPr>
            <p:ph type="body" idx="1"/>
          </p:nvPr>
        </p:nvSpPr>
        <p:spPr>
          <a:xfrm>
            <a:off x="457200" y="304800"/>
            <a:ext cx="8229600" cy="5821363"/>
          </a:xfrm>
        </p:spPr>
        <p:txBody>
          <a:bodyPr/>
          <a:lstStyle/>
          <a:p>
            <a:pPr eaLnBrk="1" hangingPunct="1"/>
            <a:r>
              <a:rPr lang="en-US" dirty="0">
                <a:solidFill>
                  <a:srgbClr val="FFCC99"/>
                </a:solidFill>
              </a:rPr>
              <a:t>Which two should be switched between Earth and Venus?</a:t>
            </a:r>
            <a:endParaRPr lang="en-US" dirty="0">
              <a:solidFill>
                <a:srgbClr val="FFFFCC"/>
              </a:solidFill>
            </a:endParaRPr>
          </a:p>
        </p:txBody>
      </p:sp>
      <p:sp>
        <p:nvSpPr>
          <p:cNvPr id="261124" name="Rectangle 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105400"/>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335992"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0" name="Oval 19"/>
          <p:cNvSpPr/>
          <p:nvPr/>
        </p:nvSpPr>
        <p:spPr bwMode="auto">
          <a:xfrm>
            <a:off x="3640151" y="2438400"/>
            <a:ext cx="4662443" cy="3886200"/>
          </a:xfrm>
          <a:prstGeom prst="ellipse">
            <a:avLst/>
          </a:prstGeom>
          <a:no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 name="Rectangle 2"/>
          <p:cNvSpPr/>
          <p:nvPr/>
        </p:nvSpPr>
        <p:spPr>
          <a:xfrm rot="19876442">
            <a:off x="1589744" y="2329355"/>
            <a:ext cx="1598515" cy="584775"/>
          </a:xfrm>
          <a:prstGeom prst="rect">
            <a:avLst/>
          </a:prstGeom>
          <a:noFill/>
        </p:spPr>
        <p:txBody>
          <a:bodyPr wrap="none" lIns="91440" tIns="45720" rIns="91440" bIns="45720">
            <a:prstTxWarp prst="textArchUp">
              <a:avLst/>
            </a:prstTxWarp>
            <a:spAutoFit/>
          </a:bodyPr>
          <a:lstStyle/>
          <a:p>
            <a:pPr algn="ctr"/>
            <a:r>
              <a:rPr lang="en-US" sz="9600" b="1" cap="none" spc="0" dirty="0">
                <a:ln w="17780" cmpd="sng">
                  <a:solidFill>
                    <a:schemeClr val="bg1"/>
                  </a:solidFill>
                  <a:prstDash val="solid"/>
                  <a:miter lim="800000"/>
                </a:ln>
                <a:solidFill>
                  <a:srgbClr val="FFCC99"/>
                </a:solidFill>
                <a:effectLst>
                  <a:outerShdw blurRad="50800" dist="38100" dir="18900000" algn="bl" rotWithShape="0">
                    <a:prstClr val="black">
                      <a:alpha val="40000"/>
                    </a:prstClr>
                  </a:outerShdw>
                </a:effectLst>
              </a:rPr>
              <a:t>Venus</a:t>
            </a:r>
          </a:p>
        </p:txBody>
      </p:sp>
      <p:sp>
        <p:nvSpPr>
          <p:cNvPr id="8" name="Rectangle 7"/>
          <p:cNvSpPr/>
          <p:nvPr/>
        </p:nvSpPr>
        <p:spPr>
          <a:xfrm rot="1167496">
            <a:off x="5991314" y="2338956"/>
            <a:ext cx="2274983" cy="923330"/>
          </a:xfrm>
          <a:prstGeom prst="rect">
            <a:avLst/>
          </a:prstGeom>
          <a:noFill/>
        </p:spPr>
        <p:txBody>
          <a:bodyPr wrap="none" lIns="91440" tIns="45720" rIns="91440" bIns="45720">
            <a:prstTxWarp prst="textArchUp">
              <a:avLst/>
            </a:prstTxWarp>
            <a:spAutoFit/>
          </a:bodyPr>
          <a:lstStyle/>
          <a:p>
            <a:pPr algn="ctr"/>
            <a:r>
              <a:rPr lang="en-US" sz="6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Earth</a:t>
            </a:r>
          </a:p>
        </p:txBody>
      </p:sp>
      <p:sp>
        <p:nvSpPr>
          <p:cNvPr id="12" name="Rectangle 11"/>
          <p:cNvSpPr/>
          <p:nvPr/>
        </p:nvSpPr>
        <p:spPr>
          <a:xfrm>
            <a:off x="4114800" y="2960734"/>
            <a:ext cx="1402948"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Similar</a:t>
            </a:r>
          </a:p>
        </p:txBody>
      </p:sp>
      <p:sp>
        <p:nvSpPr>
          <p:cNvPr id="13" name="Rectangle 12"/>
          <p:cNvSpPr/>
          <p:nvPr/>
        </p:nvSpPr>
        <p:spPr>
          <a:xfrm>
            <a:off x="1913396" y="296073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14" name="Rectangle 13"/>
          <p:cNvSpPr/>
          <p:nvPr/>
        </p:nvSpPr>
        <p:spPr>
          <a:xfrm>
            <a:off x="5946909" y="3031453"/>
            <a:ext cx="1726755" cy="461665"/>
          </a:xfrm>
          <a:prstGeom prst="rect">
            <a:avLst/>
          </a:prstGeom>
          <a:noFill/>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a:t>
            </a:r>
          </a:p>
        </p:txBody>
      </p:sp>
      <p:sp>
        <p:nvSpPr>
          <p:cNvPr id="4" name="TextBox 3"/>
          <p:cNvSpPr txBox="1"/>
          <p:nvPr/>
        </p:nvSpPr>
        <p:spPr>
          <a:xfrm>
            <a:off x="3808510" y="3426479"/>
            <a:ext cx="2093982" cy="2062103"/>
          </a:xfrm>
          <a:prstGeom prst="rect">
            <a:avLst/>
          </a:prstGeom>
          <a:noFill/>
        </p:spPr>
        <p:txBody>
          <a:bodyPr wrap="square" rtlCol="0">
            <a:spAutoFit/>
          </a:bodyPr>
          <a:lstStyle/>
          <a:p>
            <a:r>
              <a:rPr lang="en-US" sz="1600" dirty="0">
                <a:solidFill>
                  <a:schemeClr val="bg1"/>
                </a:solidFill>
              </a:rPr>
              <a:t>Similar sizes, densities, gravity, and both have core and mantle.</a:t>
            </a:r>
          </a:p>
          <a:p>
            <a:r>
              <a:rPr lang="en-US" sz="1600" dirty="0">
                <a:solidFill>
                  <a:schemeClr val="bg1"/>
                </a:solidFill>
              </a:rPr>
              <a:t> They are near each other and have similar compositions</a:t>
            </a:r>
          </a:p>
        </p:txBody>
      </p:sp>
      <p:sp>
        <p:nvSpPr>
          <p:cNvPr id="5" name="TextBox 4"/>
          <p:cNvSpPr txBox="1"/>
          <p:nvPr/>
        </p:nvSpPr>
        <p:spPr>
          <a:xfrm>
            <a:off x="5981700" y="3456335"/>
            <a:ext cx="1828800" cy="369332"/>
          </a:xfrm>
          <a:prstGeom prst="rect">
            <a:avLst/>
          </a:prstGeom>
          <a:noFill/>
        </p:spPr>
        <p:txBody>
          <a:bodyPr wrap="square" rtlCol="0">
            <a:spAutoFit/>
          </a:bodyPr>
          <a:lstStyle/>
          <a:p>
            <a:r>
              <a:rPr lang="en-US" dirty="0">
                <a:solidFill>
                  <a:schemeClr val="bg1"/>
                </a:solidFill>
              </a:rPr>
              <a:t>PROGRADE</a:t>
            </a:r>
            <a:endParaRPr lang="en-US" sz="1800" dirty="0">
              <a:solidFill>
                <a:schemeClr val="bg1"/>
              </a:solidFill>
            </a:endParaRPr>
          </a:p>
        </p:txBody>
      </p:sp>
      <p:sp>
        <p:nvSpPr>
          <p:cNvPr id="6" name="TextBox 5"/>
          <p:cNvSpPr txBox="1"/>
          <p:nvPr/>
        </p:nvSpPr>
        <p:spPr>
          <a:xfrm>
            <a:off x="1791768" y="3454223"/>
            <a:ext cx="1811351" cy="369332"/>
          </a:xfrm>
          <a:prstGeom prst="rect">
            <a:avLst/>
          </a:prstGeom>
          <a:noFill/>
        </p:spPr>
        <p:txBody>
          <a:bodyPr wrap="square" rtlCol="0">
            <a:spAutoFit/>
          </a:bodyPr>
          <a:lstStyle/>
          <a:p>
            <a:pPr algn="l"/>
            <a:r>
              <a:rPr lang="en-US" dirty="0">
                <a:solidFill>
                  <a:schemeClr val="bg1"/>
                </a:solidFill>
              </a:rPr>
              <a:t>RETROGRADE</a:t>
            </a:r>
            <a:endParaRPr lang="en-US" sz="1800" dirty="0">
              <a:solidFill>
                <a:schemeClr val="bg1"/>
              </a:solidFill>
            </a:endParaRPr>
          </a:p>
        </p:txBody>
      </p:sp>
      <p:sp>
        <p:nvSpPr>
          <p:cNvPr id="7" name="TextBox 6"/>
          <p:cNvSpPr txBox="1"/>
          <p:nvPr/>
        </p:nvSpPr>
        <p:spPr>
          <a:xfrm>
            <a:off x="1512687" y="3919835"/>
            <a:ext cx="2260928" cy="923330"/>
          </a:xfrm>
          <a:prstGeom prst="rect">
            <a:avLst/>
          </a:prstGeom>
          <a:noFill/>
        </p:spPr>
        <p:txBody>
          <a:bodyPr wrap="square" rtlCol="0">
            <a:spAutoFit/>
          </a:bodyPr>
          <a:lstStyle/>
          <a:p>
            <a:pPr algn="l"/>
            <a:r>
              <a:rPr lang="en-US" sz="1800" dirty="0">
                <a:solidFill>
                  <a:schemeClr val="bg1"/>
                </a:solidFill>
              </a:rPr>
              <a:t>90 times earth’s atmospheric pressure </a:t>
            </a:r>
            <a:r>
              <a:rPr lang="en-US" sz="1800" dirty="0">
                <a:solidFill>
                  <a:schemeClr val="bg1"/>
                </a:solidFill>
                <a:sym typeface="Wingdings" panose="05000000000000000000" pitchFamily="2" charset="2"/>
              </a:rPr>
              <a:t></a:t>
            </a:r>
            <a:endParaRPr lang="en-US" sz="1800" dirty="0">
              <a:solidFill>
                <a:schemeClr val="bg1"/>
              </a:solidFill>
            </a:endParaRPr>
          </a:p>
        </p:txBody>
      </p:sp>
      <p:sp>
        <p:nvSpPr>
          <p:cNvPr id="11" name="TextBox 10"/>
          <p:cNvSpPr txBox="1"/>
          <p:nvPr/>
        </p:nvSpPr>
        <p:spPr>
          <a:xfrm>
            <a:off x="6097654" y="3897758"/>
            <a:ext cx="1979546" cy="830997"/>
          </a:xfrm>
          <a:prstGeom prst="rect">
            <a:avLst/>
          </a:prstGeom>
          <a:noFill/>
        </p:spPr>
        <p:txBody>
          <a:bodyPr wrap="square" rtlCol="0">
            <a:spAutoFit/>
          </a:bodyPr>
          <a:lstStyle/>
          <a:p>
            <a:pPr algn="l"/>
            <a:r>
              <a:rPr lang="en-US" sz="1600" dirty="0">
                <a:solidFill>
                  <a:schemeClr val="bg1"/>
                </a:solidFill>
              </a:rPr>
              <a:t>Friendly atmospheric pressure </a:t>
            </a:r>
            <a:r>
              <a:rPr lang="en-US" sz="1600" dirty="0">
                <a:solidFill>
                  <a:schemeClr val="bg1"/>
                </a:solidFill>
                <a:sym typeface="Wingdings" panose="05000000000000000000" pitchFamily="2" charset="2"/>
              </a:rPr>
              <a:t></a:t>
            </a:r>
            <a:endParaRPr lang="en-US" sz="1600" dirty="0">
              <a:solidFill>
                <a:schemeClr val="bg1"/>
              </a:solidFill>
            </a:endParaRPr>
          </a:p>
        </p:txBody>
      </p:sp>
      <p:sp>
        <p:nvSpPr>
          <p:cNvPr id="16" name="TextBox 15"/>
          <p:cNvSpPr txBox="1"/>
          <p:nvPr/>
        </p:nvSpPr>
        <p:spPr>
          <a:xfrm>
            <a:off x="5902492" y="4728755"/>
            <a:ext cx="2206491" cy="646331"/>
          </a:xfrm>
          <a:prstGeom prst="rect">
            <a:avLst/>
          </a:prstGeom>
          <a:noFill/>
        </p:spPr>
        <p:txBody>
          <a:bodyPr wrap="square" rtlCol="0">
            <a:spAutoFit/>
          </a:bodyPr>
          <a:lstStyle/>
          <a:p>
            <a:pPr algn="l"/>
            <a:r>
              <a:rPr lang="en-US" sz="1800" dirty="0">
                <a:solidFill>
                  <a:schemeClr val="bg1"/>
                </a:solidFill>
              </a:rPr>
              <a:t>Average temp 14 Celsius</a:t>
            </a:r>
          </a:p>
        </p:txBody>
      </p:sp>
      <p:sp>
        <p:nvSpPr>
          <p:cNvPr id="17" name="TextBox 16"/>
          <p:cNvSpPr txBox="1"/>
          <p:nvPr/>
        </p:nvSpPr>
        <p:spPr>
          <a:xfrm>
            <a:off x="1883672" y="4835249"/>
            <a:ext cx="1889943" cy="923330"/>
          </a:xfrm>
          <a:prstGeom prst="rect">
            <a:avLst/>
          </a:prstGeom>
          <a:noFill/>
        </p:spPr>
        <p:txBody>
          <a:bodyPr wrap="square" rtlCol="0">
            <a:spAutoFit/>
          </a:bodyPr>
          <a:lstStyle/>
          <a:p>
            <a:pPr algn="l"/>
            <a:r>
              <a:rPr lang="en-US" sz="1800" dirty="0">
                <a:solidFill>
                  <a:schemeClr val="bg1"/>
                </a:solidFill>
              </a:rPr>
              <a:t>Average temp 462 degrees Celsius</a:t>
            </a:r>
          </a:p>
        </p:txBody>
      </p:sp>
      <p:sp>
        <p:nvSpPr>
          <p:cNvPr id="19" name="TextBox 18"/>
          <p:cNvSpPr txBox="1"/>
          <p:nvPr/>
        </p:nvSpPr>
        <p:spPr>
          <a:xfrm>
            <a:off x="5517035" y="5384336"/>
            <a:ext cx="2133600" cy="830997"/>
          </a:xfrm>
          <a:prstGeom prst="rect">
            <a:avLst/>
          </a:prstGeom>
          <a:noFill/>
        </p:spPr>
        <p:txBody>
          <a:bodyPr wrap="square" rtlCol="0">
            <a:spAutoFit/>
          </a:bodyPr>
          <a:lstStyle/>
          <a:p>
            <a:pPr algn="l"/>
            <a:r>
              <a:rPr lang="en-US" sz="1600" dirty="0">
                <a:solidFill>
                  <a:schemeClr val="bg1"/>
                </a:solidFill>
              </a:rPr>
              <a:t>Nitrogen and oxygen atmosphere</a:t>
            </a:r>
          </a:p>
        </p:txBody>
      </p:sp>
      <p:sp>
        <p:nvSpPr>
          <p:cNvPr id="21" name="TextBox 20"/>
          <p:cNvSpPr txBox="1"/>
          <p:nvPr/>
        </p:nvSpPr>
        <p:spPr>
          <a:xfrm>
            <a:off x="2643151" y="5637817"/>
            <a:ext cx="2078728" cy="584775"/>
          </a:xfrm>
          <a:prstGeom prst="rect">
            <a:avLst/>
          </a:prstGeom>
          <a:noFill/>
        </p:spPr>
        <p:txBody>
          <a:bodyPr wrap="square" rtlCol="0">
            <a:spAutoFit/>
          </a:bodyPr>
          <a:lstStyle/>
          <a:p>
            <a:pPr algn="l"/>
            <a:r>
              <a:rPr lang="en-US" sz="1600" dirty="0">
                <a:solidFill>
                  <a:schemeClr val="bg1"/>
                </a:solidFill>
              </a:rPr>
              <a:t>Carbon dioxide atmosphere</a:t>
            </a:r>
          </a:p>
        </p:txBody>
      </p:sp>
      <p:sp>
        <p:nvSpPr>
          <p:cNvPr id="9" name="Rectangle 8"/>
          <p:cNvSpPr/>
          <p:nvPr/>
        </p:nvSpPr>
        <p:spPr>
          <a:xfrm>
            <a:off x="8041105" y="371498"/>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p>
        </p:txBody>
      </p:sp>
      <p:sp>
        <p:nvSpPr>
          <p:cNvPr id="26" name="Oval 25"/>
          <p:cNvSpPr/>
          <p:nvPr/>
        </p:nvSpPr>
        <p:spPr bwMode="auto">
          <a:xfrm>
            <a:off x="1335992" y="2448370"/>
            <a:ext cx="4662443" cy="3886200"/>
          </a:xfrm>
          <a:prstGeom prst="ellipse">
            <a:avLst/>
          </a:prstGeom>
          <a:solidFill>
            <a:srgbClr val="FFC000">
              <a:alpha val="29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7" name="Oval 26"/>
          <p:cNvSpPr/>
          <p:nvPr/>
        </p:nvSpPr>
        <p:spPr bwMode="auto">
          <a:xfrm>
            <a:off x="3606680" y="2448370"/>
            <a:ext cx="4662443" cy="3886200"/>
          </a:xfrm>
          <a:prstGeom prst="ellipse">
            <a:avLst/>
          </a:prstGeom>
          <a:solidFill>
            <a:schemeClr val="accent1">
              <a:lumMod val="60000"/>
              <a:lumOff val="40000"/>
              <a:alpha val="29000"/>
            </a:scheme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8" name="Rounded Rectangle 27"/>
          <p:cNvSpPr/>
          <p:nvPr/>
        </p:nvSpPr>
        <p:spPr bwMode="auto">
          <a:xfrm>
            <a:off x="1676400" y="3422398"/>
            <a:ext cx="1963751" cy="475360"/>
          </a:xfrm>
          <a:prstGeom prst="roundRect">
            <a:avLst/>
          </a:prstGeom>
          <a:solidFill>
            <a:srgbClr val="00B050">
              <a:alpha val="22000"/>
            </a:srgbClr>
          </a:solid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29" name="Rounded Rectangle 28"/>
          <p:cNvSpPr/>
          <p:nvPr/>
        </p:nvSpPr>
        <p:spPr bwMode="auto">
          <a:xfrm>
            <a:off x="5780778" y="3381785"/>
            <a:ext cx="1963751" cy="475360"/>
          </a:xfrm>
          <a:prstGeom prst="roundRect">
            <a:avLst/>
          </a:prstGeom>
          <a:solidFill>
            <a:srgbClr val="00B050">
              <a:alpha val="22000"/>
            </a:srgbClr>
          </a:solid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pic>
        <p:nvPicPr>
          <p:cNvPr id="30" name="Picture 4" descr="http://www.ronyerby.com/ss/ssimages/inner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62" y="4011745"/>
            <a:ext cx="7746138" cy="2457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1" name="Oval 30"/>
          <p:cNvSpPr/>
          <p:nvPr/>
        </p:nvSpPr>
        <p:spPr>
          <a:xfrm>
            <a:off x="2544621" y="4623141"/>
            <a:ext cx="1371600" cy="1094600"/>
          </a:xfrm>
          <a:prstGeom prst="ellipse">
            <a:avLst/>
          </a:prstGeom>
          <a:noFill/>
          <a:ln>
            <a:solidFill>
              <a:srgbClr val="FFFFFF"/>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bwMode="auto">
          <a:xfrm rot="19853107">
            <a:off x="2674423" y="3776453"/>
            <a:ext cx="308442" cy="1303051"/>
          </a:xfrm>
          <a:prstGeom prst="downArrow">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2" name="Down Arrow 31"/>
          <p:cNvSpPr/>
          <p:nvPr/>
        </p:nvSpPr>
        <p:spPr bwMode="auto">
          <a:xfrm rot="1564247">
            <a:off x="6002047" y="3825040"/>
            <a:ext cx="308442" cy="1303051"/>
          </a:xfrm>
          <a:prstGeom prst="downArrow">
            <a:avLst/>
          </a:prstGeom>
          <a:solidFill>
            <a:srgbClr val="99CCFF"/>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3" name="Down Arrow 32"/>
          <p:cNvSpPr/>
          <p:nvPr/>
        </p:nvSpPr>
        <p:spPr bwMode="auto">
          <a:xfrm rot="1564247">
            <a:off x="7080927" y="3793738"/>
            <a:ext cx="308442" cy="1303051"/>
          </a:xfrm>
          <a:prstGeom prst="downArrow">
            <a:avLst/>
          </a:prstGeom>
          <a:solidFill>
            <a:srgbClr val="99CCFF"/>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34" name="Down Arrow 33"/>
          <p:cNvSpPr/>
          <p:nvPr/>
        </p:nvSpPr>
        <p:spPr bwMode="auto">
          <a:xfrm>
            <a:off x="1329104" y="3422398"/>
            <a:ext cx="308442" cy="1004456"/>
          </a:xfrm>
          <a:prstGeom prst="downArrow">
            <a:avLst/>
          </a:prstGeom>
          <a:solidFill>
            <a:srgbClr val="99CCFF"/>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38378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4000" y="228600"/>
            <a:ext cx="8229600" cy="5668963"/>
          </a:xfrm>
        </p:spPr>
        <p:txBody>
          <a:bodyPr/>
          <a:lstStyle/>
          <a:p>
            <a:pPr eaLnBrk="1" hangingPunct="1"/>
            <a:r>
              <a:rPr lang="en-US" dirty="0"/>
              <a:t>Name the inner planets below?</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990600"/>
            <a:ext cx="8305800" cy="5562600"/>
          </a:xfrm>
          <a:prstGeom prst="rect">
            <a:avLst/>
          </a:prstGeom>
          <a:noFill/>
          <a:ln>
            <a:solidFill>
              <a:schemeClr val="bg1"/>
            </a:solidFill>
          </a:ln>
          <a:effectLst>
            <a:glow rad="228600">
              <a:schemeClr val="accent3">
                <a:satMod val="175000"/>
                <a:alpha val="40000"/>
              </a:schemeClr>
            </a:glow>
          </a:effectLst>
        </p:spPr>
      </p:pic>
      <p:sp>
        <p:nvSpPr>
          <p:cNvPr id="2" name="Rectangle 1"/>
          <p:cNvSpPr/>
          <p:nvPr/>
        </p:nvSpPr>
        <p:spPr>
          <a:xfrm>
            <a:off x="685800" y="1002632"/>
            <a:ext cx="684804" cy="923330"/>
          </a:xfrm>
          <a:prstGeom prst="rect">
            <a:avLst/>
          </a:prstGeom>
          <a:noFill/>
        </p:spPr>
        <p:txBody>
          <a:bodyPr wrap="none" lIns="91440" tIns="45720" rIns="91440" bIns="45720">
            <a:spAutoFit/>
          </a:bodyPr>
          <a:lstStyle/>
          <a:p>
            <a:pPr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A</a:t>
            </a:r>
          </a:p>
        </p:txBody>
      </p:sp>
      <p:sp>
        <p:nvSpPr>
          <p:cNvPr id="3" name="Rectangle 2"/>
          <p:cNvSpPr/>
          <p:nvPr/>
        </p:nvSpPr>
        <p:spPr>
          <a:xfrm>
            <a:off x="4686300" y="990600"/>
            <a:ext cx="684804" cy="923330"/>
          </a:xfrm>
          <a:prstGeom prst="rect">
            <a:avLst/>
          </a:prstGeom>
          <a:noFill/>
        </p:spPr>
        <p:txBody>
          <a:bodyPr wrap="none" lIns="91440" tIns="45720" rIns="91440" bIns="45720">
            <a:spAutoFit/>
          </a:bodyPr>
          <a:lstStyle/>
          <a:p>
            <a:pPr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B</a:t>
            </a:r>
          </a:p>
        </p:txBody>
      </p:sp>
      <p:sp>
        <p:nvSpPr>
          <p:cNvPr id="4" name="Rectangle 3"/>
          <p:cNvSpPr/>
          <p:nvPr/>
        </p:nvSpPr>
        <p:spPr>
          <a:xfrm>
            <a:off x="675105" y="3771900"/>
            <a:ext cx="684804" cy="923330"/>
          </a:xfrm>
          <a:prstGeom prst="rect">
            <a:avLst/>
          </a:prstGeom>
          <a:noFill/>
        </p:spPr>
        <p:txBody>
          <a:bodyPr wrap="none" lIns="91440" tIns="45720" rIns="91440" bIns="45720">
            <a:spAutoFit/>
          </a:bodyPr>
          <a:lstStyle/>
          <a:p>
            <a:pPr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C</a:t>
            </a:r>
          </a:p>
        </p:txBody>
      </p:sp>
      <p:sp>
        <p:nvSpPr>
          <p:cNvPr id="5" name="Rectangle 4"/>
          <p:cNvSpPr/>
          <p:nvPr/>
        </p:nvSpPr>
        <p:spPr>
          <a:xfrm>
            <a:off x="4800600" y="3771900"/>
            <a:ext cx="684804" cy="923330"/>
          </a:xfrm>
          <a:prstGeom prst="rect">
            <a:avLst/>
          </a:prstGeom>
          <a:noFill/>
        </p:spPr>
        <p:txBody>
          <a:bodyPr wrap="none" lIns="91440" tIns="45720" rIns="91440" bIns="45720">
            <a:spAutoFit/>
          </a:bodyPr>
          <a:lstStyle/>
          <a:p>
            <a:pPr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D</a:t>
            </a:r>
          </a:p>
        </p:txBody>
      </p:sp>
      <p:sp>
        <p:nvSpPr>
          <p:cNvPr id="7" name="Rectangle 6"/>
          <p:cNvSpPr/>
          <p:nvPr/>
        </p:nvSpPr>
        <p:spPr>
          <a:xfrm>
            <a:off x="7907219" y="0"/>
            <a:ext cx="869149" cy="1569660"/>
          </a:xfrm>
          <a:prstGeom prst="rect">
            <a:avLst/>
          </a:prstGeom>
          <a:noFill/>
        </p:spPr>
        <p:txBody>
          <a:bodyPr wrap="none" lIns="91440" tIns="45720" rIns="91440" bIns="45720">
            <a:spAutoFit/>
          </a:bodyPr>
          <a:lstStyle/>
          <a:p>
            <a:pPr algn="ctr"/>
            <a:r>
              <a:rPr lang="en-US" sz="96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1</a:t>
            </a:r>
          </a:p>
        </p:txBody>
      </p:sp>
    </p:spTree>
    <p:extLst>
      <p:ext uri="{BB962C8B-B14F-4D97-AF65-F5344CB8AC3E}">
        <p14:creationId xmlns:p14="http://schemas.microsoft.com/office/powerpoint/2010/main" val="2506592892"/>
      </p:ext>
    </p:extLst>
  </p:cSld>
  <p:clrMapOvr>
    <a:masterClrMapping/>
  </p:clrMapOvr>
  <p:transition spd="slow">
    <p:wheel spokes="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Content Placeholder 2"/>
          <p:cNvSpPr>
            <a:spLocks noGrp="1"/>
          </p:cNvSpPr>
          <p:nvPr>
            <p:ph idx="4294967295"/>
          </p:nvPr>
        </p:nvSpPr>
        <p:spPr>
          <a:xfrm>
            <a:off x="152400" y="304800"/>
            <a:ext cx="8763000" cy="5821363"/>
          </a:xfrm>
        </p:spPr>
        <p:txBody>
          <a:bodyPr/>
          <a:lstStyle/>
          <a:p>
            <a:r>
              <a:rPr lang="en-US" dirty="0">
                <a:solidFill>
                  <a:schemeClr val="hlink"/>
                </a:solidFill>
              </a:rPr>
              <a:t>Which is not true of the planet Earth</a:t>
            </a:r>
          </a:p>
          <a:p>
            <a:pPr marL="457200" lvl="1" indent="0">
              <a:buNone/>
            </a:pPr>
            <a:r>
              <a:rPr lang="en-US" dirty="0">
                <a:solidFill>
                  <a:srgbClr val="66FFCC"/>
                </a:solidFill>
              </a:rPr>
              <a:t>A.) Only planet known to support life.</a:t>
            </a:r>
          </a:p>
          <a:p>
            <a:pPr marL="457200" lvl="1" indent="0">
              <a:buNone/>
            </a:pPr>
            <a:r>
              <a:rPr lang="en-US" dirty="0">
                <a:solidFill>
                  <a:srgbClr val="996633"/>
                </a:solidFill>
              </a:rPr>
              <a:t>B.) Complex system of land, water, and air.</a:t>
            </a:r>
          </a:p>
          <a:p>
            <a:pPr marL="457200" lvl="1" indent="0">
              <a:buNone/>
            </a:pPr>
            <a:r>
              <a:rPr lang="en-US" dirty="0">
                <a:solidFill>
                  <a:srgbClr val="FF9900"/>
                </a:solidFill>
              </a:rPr>
              <a:t>C.) Largest of the inner planets.</a:t>
            </a:r>
          </a:p>
          <a:p>
            <a:pPr marL="457200" lvl="1" indent="0">
              <a:buNone/>
            </a:pPr>
            <a:r>
              <a:rPr lang="en-US" dirty="0">
                <a:solidFill>
                  <a:srgbClr val="808080"/>
                </a:solidFill>
              </a:rPr>
              <a:t>D.) Least dense planet in the inner solar system.</a:t>
            </a:r>
          </a:p>
          <a:p>
            <a:pPr marL="457200" lvl="1" indent="0">
              <a:buNone/>
            </a:pPr>
            <a:r>
              <a:rPr lang="en-US" dirty="0">
                <a:solidFill>
                  <a:schemeClr val="bg2"/>
                </a:solidFill>
              </a:rPr>
              <a:t>E.) Oceans (liquid water) can exist.</a:t>
            </a:r>
          </a:p>
          <a:p>
            <a:pPr marL="457200" lvl="1" indent="0">
              <a:buNone/>
            </a:pPr>
            <a:r>
              <a:rPr lang="en-US" dirty="0">
                <a:solidFill>
                  <a:schemeClr val="hlink"/>
                </a:solidFill>
              </a:rPr>
              <a:t>F.) Atmosphere, 78% Nitrogen and 21% oxygen, shields from radiation and keeps the planet’s temperature just right.</a:t>
            </a:r>
          </a:p>
          <a:p>
            <a:pPr lvl="1"/>
            <a:r>
              <a:rPr lang="en-US" dirty="0">
                <a:solidFill>
                  <a:srgbClr val="FFFF00"/>
                </a:solidFill>
              </a:rPr>
              <a:t>Inner core helps create a magnetic field which protects the planet from radiation.</a:t>
            </a:r>
          </a:p>
          <a:p>
            <a:endParaRPr lang="en-US" dirty="0"/>
          </a:p>
        </p:txBody>
      </p:sp>
      <p:sp>
        <p:nvSpPr>
          <p:cNvPr id="4" name="Rectangle 3"/>
          <p:cNvSpPr/>
          <p:nvPr/>
        </p:nvSpPr>
        <p:spPr bwMode="auto">
          <a:xfrm>
            <a:off x="304800" y="4876800"/>
            <a:ext cx="8458200" cy="1752600"/>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329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53000"/>
            <a:ext cx="8305800" cy="16002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929946" y="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p>
        </p:txBody>
      </p:sp>
      <p:pic>
        <p:nvPicPr>
          <p:cNvPr id="3" name="Picture 2">
            <a:extLst>
              <a:ext uri="{FF2B5EF4-FFF2-40B4-BE49-F238E27FC236}">
                <a16:creationId xmlns:a16="http://schemas.microsoft.com/office/drawing/2014/main" id="{4254855F-DDD3-A1E3-CA88-22B227C7B93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79666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Content Placeholder 2"/>
          <p:cNvSpPr>
            <a:spLocks noGrp="1"/>
          </p:cNvSpPr>
          <p:nvPr>
            <p:ph idx="4294967295"/>
          </p:nvPr>
        </p:nvSpPr>
        <p:spPr>
          <a:xfrm>
            <a:off x="152400" y="304800"/>
            <a:ext cx="8763000" cy="5821363"/>
          </a:xfrm>
        </p:spPr>
        <p:txBody>
          <a:bodyPr/>
          <a:lstStyle/>
          <a:p>
            <a:r>
              <a:rPr lang="en-US" dirty="0">
                <a:solidFill>
                  <a:schemeClr val="hlink"/>
                </a:solidFill>
              </a:rPr>
              <a:t>Which is not true of the planet Earth</a:t>
            </a:r>
          </a:p>
          <a:p>
            <a:pPr marL="457200" lvl="1" indent="0">
              <a:buNone/>
            </a:pPr>
            <a:r>
              <a:rPr lang="en-US" dirty="0">
                <a:solidFill>
                  <a:srgbClr val="66FFCC"/>
                </a:solidFill>
              </a:rPr>
              <a:t>A.) Only planet known to support life.</a:t>
            </a:r>
          </a:p>
          <a:p>
            <a:pPr marL="457200" lvl="1" indent="0">
              <a:buNone/>
            </a:pPr>
            <a:r>
              <a:rPr lang="en-US" dirty="0">
                <a:solidFill>
                  <a:srgbClr val="996633"/>
                </a:solidFill>
              </a:rPr>
              <a:t>B.) Complex system of land, water, and air.</a:t>
            </a:r>
          </a:p>
          <a:p>
            <a:pPr marL="457200" lvl="1" indent="0">
              <a:buNone/>
            </a:pPr>
            <a:r>
              <a:rPr lang="en-US" dirty="0">
                <a:solidFill>
                  <a:srgbClr val="FF9900"/>
                </a:solidFill>
              </a:rPr>
              <a:t>C.) Largest of the inner planets.</a:t>
            </a:r>
          </a:p>
          <a:p>
            <a:pPr marL="457200" lvl="1" indent="0">
              <a:buNone/>
            </a:pPr>
            <a:r>
              <a:rPr lang="en-US" dirty="0">
                <a:solidFill>
                  <a:srgbClr val="808080"/>
                </a:solidFill>
              </a:rPr>
              <a:t>D.) Least dense planet in the inner solar system.</a:t>
            </a:r>
          </a:p>
          <a:p>
            <a:pPr marL="457200" lvl="1" indent="0">
              <a:buNone/>
            </a:pPr>
            <a:r>
              <a:rPr lang="en-US" dirty="0">
                <a:solidFill>
                  <a:schemeClr val="bg2"/>
                </a:solidFill>
              </a:rPr>
              <a:t>E.) Oceans (liquid water) can exist.</a:t>
            </a:r>
          </a:p>
          <a:p>
            <a:pPr marL="457200" lvl="1" indent="0">
              <a:buNone/>
            </a:pPr>
            <a:r>
              <a:rPr lang="en-US" dirty="0">
                <a:solidFill>
                  <a:schemeClr val="hlink"/>
                </a:solidFill>
              </a:rPr>
              <a:t>F.) Atmosphere, 78% Nitrogen and 21% oxygen, shields from radiation and keeps the planet’s temperature just right.</a:t>
            </a:r>
          </a:p>
          <a:p>
            <a:pPr lvl="1"/>
            <a:r>
              <a:rPr lang="en-US" dirty="0">
                <a:solidFill>
                  <a:srgbClr val="FFFF00"/>
                </a:solidFill>
              </a:rPr>
              <a:t>Inner core helps create a magnetic field which protects the planet from radiation.</a:t>
            </a:r>
          </a:p>
          <a:p>
            <a:endParaRPr lang="en-US" dirty="0"/>
          </a:p>
        </p:txBody>
      </p:sp>
      <p:sp>
        <p:nvSpPr>
          <p:cNvPr id="4" name="Rectangle 3"/>
          <p:cNvSpPr/>
          <p:nvPr/>
        </p:nvSpPr>
        <p:spPr bwMode="auto">
          <a:xfrm>
            <a:off x="304800" y="4876800"/>
            <a:ext cx="8458200" cy="1752600"/>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329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53000"/>
            <a:ext cx="8305800" cy="16002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929946" y="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p>
        </p:txBody>
      </p:sp>
      <p:sp>
        <p:nvSpPr>
          <p:cNvPr id="6" name="Rounded Rectangle 5"/>
          <p:cNvSpPr/>
          <p:nvPr/>
        </p:nvSpPr>
        <p:spPr bwMode="auto">
          <a:xfrm>
            <a:off x="579884" y="2380378"/>
            <a:ext cx="7756562" cy="552271"/>
          </a:xfrm>
          <a:prstGeom prst="roundRect">
            <a:avLst/>
          </a:prstGeom>
          <a:solidFill>
            <a:srgbClr val="FF0000">
              <a:alpha val="30000"/>
            </a:srgbClr>
          </a:solidFill>
          <a:ln w="9525" cap="flat" cmpd="sng" algn="ctr">
            <a:solidFill>
              <a:schemeClr val="tx1"/>
            </a:solidFill>
            <a:prstDash val="solid"/>
            <a:round/>
            <a:headEnd type="none" w="med" len="med"/>
            <a:tailEnd type="none" w="med" len="med"/>
          </a:ln>
          <a:effectLst>
            <a:glow rad="228600">
              <a:schemeClr val="accent3">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pic>
        <p:nvPicPr>
          <p:cNvPr id="3" name="Picture 2">
            <a:extLst>
              <a:ext uri="{FF2B5EF4-FFF2-40B4-BE49-F238E27FC236}">
                <a16:creationId xmlns:a16="http://schemas.microsoft.com/office/drawing/2014/main" id="{56581136-5FBC-5FDB-8530-5FFE9D64FC2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693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Content Placeholder 2"/>
          <p:cNvSpPr>
            <a:spLocks noGrp="1"/>
          </p:cNvSpPr>
          <p:nvPr>
            <p:ph idx="4294967295"/>
          </p:nvPr>
        </p:nvSpPr>
        <p:spPr>
          <a:xfrm>
            <a:off x="152400" y="304800"/>
            <a:ext cx="8763000" cy="5821363"/>
          </a:xfrm>
        </p:spPr>
        <p:txBody>
          <a:bodyPr/>
          <a:lstStyle/>
          <a:p>
            <a:r>
              <a:rPr lang="en-US" dirty="0">
                <a:solidFill>
                  <a:schemeClr val="hlink"/>
                </a:solidFill>
              </a:rPr>
              <a:t>Which is not true of the planet Earth</a:t>
            </a:r>
          </a:p>
          <a:p>
            <a:pPr marL="457200" lvl="1" indent="0">
              <a:buNone/>
            </a:pPr>
            <a:r>
              <a:rPr lang="en-US" dirty="0">
                <a:solidFill>
                  <a:srgbClr val="66FFCC"/>
                </a:solidFill>
              </a:rPr>
              <a:t>A.) Only planet known to support life.</a:t>
            </a:r>
          </a:p>
          <a:p>
            <a:pPr marL="457200" lvl="1" indent="0">
              <a:buNone/>
            </a:pPr>
            <a:r>
              <a:rPr lang="en-US" dirty="0">
                <a:solidFill>
                  <a:srgbClr val="996633"/>
                </a:solidFill>
              </a:rPr>
              <a:t>B.) Complex system of land, water, and air.</a:t>
            </a:r>
          </a:p>
          <a:p>
            <a:pPr marL="457200" lvl="1" indent="0">
              <a:buNone/>
            </a:pPr>
            <a:r>
              <a:rPr lang="en-US" dirty="0">
                <a:solidFill>
                  <a:srgbClr val="FF9900"/>
                </a:solidFill>
              </a:rPr>
              <a:t>C.) Largest of the inner planets.</a:t>
            </a:r>
          </a:p>
          <a:p>
            <a:pPr marL="457200" lvl="1" indent="0">
              <a:buNone/>
            </a:pPr>
            <a:r>
              <a:rPr lang="en-US" dirty="0">
                <a:solidFill>
                  <a:srgbClr val="808080"/>
                </a:solidFill>
              </a:rPr>
              <a:t>D.) Most dense planet in the solar system.</a:t>
            </a:r>
          </a:p>
          <a:p>
            <a:pPr marL="457200" lvl="1" indent="0">
              <a:buNone/>
            </a:pPr>
            <a:r>
              <a:rPr lang="en-US" dirty="0">
                <a:solidFill>
                  <a:schemeClr val="bg2"/>
                </a:solidFill>
              </a:rPr>
              <a:t>E.) Oceans (liquid water) can exist.</a:t>
            </a:r>
          </a:p>
          <a:p>
            <a:pPr marL="457200" lvl="1" indent="0">
              <a:buNone/>
            </a:pPr>
            <a:r>
              <a:rPr lang="en-US" dirty="0">
                <a:solidFill>
                  <a:schemeClr val="hlink"/>
                </a:solidFill>
              </a:rPr>
              <a:t>F.) Atmosphere, 78% Nitrogen and 21% oxygen, shields from radiation and keeps the planet’s temperature just right.</a:t>
            </a:r>
          </a:p>
          <a:p>
            <a:pPr lvl="1"/>
            <a:r>
              <a:rPr lang="en-US" dirty="0">
                <a:solidFill>
                  <a:srgbClr val="FFFF00"/>
                </a:solidFill>
              </a:rPr>
              <a:t>Inner core helps create a magnetic field which protects the planet from radiation.</a:t>
            </a:r>
          </a:p>
          <a:p>
            <a:endParaRPr lang="en-US" dirty="0"/>
          </a:p>
        </p:txBody>
      </p:sp>
      <p:sp>
        <p:nvSpPr>
          <p:cNvPr id="4" name="Rectangle 3"/>
          <p:cNvSpPr/>
          <p:nvPr/>
        </p:nvSpPr>
        <p:spPr bwMode="auto">
          <a:xfrm>
            <a:off x="304800" y="4876800"/>
            <a:ext cx="8458200" cy="1752600"/>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329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53000"/>
            <a:ext cx="8305800" cy="16002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929946" y="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p>
        </p:txBody>
      </p:sp>
      <p:sp>
        <p:nvSpPr>
          <p:cNvPr id="3" name="TextBox 2"/>
          <p:cNvSpPr txBox="1"/>
          <p:nvPr/>
        </p:nvSpPr>
        <p:spPr>
          <a:xfrm>
            <a:off x="579884" y="5181600"/>
            <a:ext cx="2925316" cy="707886"/>
          </a:xfrm>
          <a:prstGeom prst="rect">
            <a:avLst/>
          </a:prstGeom>
          <a:noFill/>
        </p:spPr>
        <p:txBody>
          <a:bodyPr wrap="square" rtlCol="0">
            <a:spAutoFit/>
          </a:bodyPr>
          <a:lstStyle/>
          <a:p>
            <a:r>
              <a:rPr lang="en-US" sz="4000" dirty="0"/>
              <a:t>5.51 g/cm³</a:t>
            </a:r>
          </a:p>
        </p:txBody>
      </p:sp>
      <p:sp>
        <p:nvSpPr>
          <p:cNvPr id="9" name="Rounded Rectangle 8"/>
          <p:cNvSpPr/>
          <p:nvPr/>
        </p:nvSpPr>
        <p:spPr bwMode="auto">
          <a:xfrm>
            <a:off x="579884" y="2380378"/>
            <a:ext cx="7756562" cy="552271"/>
          </a:xfrm>
          <a:prstGeom prst="roundRect">
            <a:avLst/>
          </a:prstGeom>
          <a:solidFill>
            <a:srgbClr val="00B050">
              <a:alpha val="30000"/>
            </a:srgbClr>
          </a:solid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pic>
        <p:nvPicPr>
          <p:cNvPr id="5" name="Picture 4">
            <a:extLst>
              <a:ext uri="{FF2B5EF4-FFF2-40B4-BE49-F238E27FC236}">
                <a16:creationId xmlns:a16="http://schemas.microsoft.com/office/drawing/2014/main" id="{1BB7B065-11AE-B9A8-0BB6-4B5604F3505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221768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97563"/>
          </a:xfrm>
        </p:spPr>
        <p:txBody>
          <a:bodyPr/>
          <a:lstStyle/>
          <a:p>
            <a:pPr>
              <a:defRPr/>
            </a:pPr>
            <a:r>
              <a:rPr lang="en-US" dirty="0"/>
              <a:t>Which important event happened 4.5 billion years ago that created the 24 hour day, caused the axial tilt, and increased the mass of earth?</a:t>
            </a:r>
            <a:br>
              <a:rPr lang="en-US" dirty="0"/>
            </a:br>
            <a:endParaRPr lang="en-US" dirty="0"/>
          </a:p>
          <a:p>
            <a:pPr lvl="1">
              <a:defRPr/>
            </a:pPr>
            <a:endParaRPr lang="en-US" dirty="0"/>
          </a:p>
          <a:p>
            <a:pPr>
              <a:defRPr/>
            </a:pPr>
            <a:endParaRPr lang="en-US" dirty="0"/>
          </a:p>
        </p:txBody>
      </p:sp>
      <p:pic>
        <p:nvPicPr>
          <p:cNvPr id="14" name="Picture 2" descr="http://stream1.gifsoup.com/view5/2359170/moon-formation-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1"/>
            <a:ext cx="8783053" cy="5380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505200"/>
            <a:ext cx="18288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8089750" y="121920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8</a:t>
            </a:r>
          </a:p>
        </p:txBody>
      </p:sp>
      <p:pic>
        <p:nvPicPr>
          <p:cNvPr id="2" name="Picture 1">
            <a:extLst>
              <a:ext uri="{FF2B5EF4-FFF2-40B4-BE49-F238E27FC236}">
                <a16:creationId xmlns:a16="http://schemas.microsoft.com/office/drawing/2014/main" id="{7208F9D2-7DD0-F9B3-A2CC-0978ABF1E42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588515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97563"/>
          </a:xfrm>
        </p:spPr>
        <p:txBody>
          <a:bodyPr/>
          <a:lstStyle/>
          <a:p>
            <a:pPr>
              <a:defRPr/>
            </a:pPr>
            <a:r>
              <a:rPr lang="en-US" dirty="0"/>
              <a:t>Which important event happened 4.5 billion years ago that created the 24 hour day, caused the axial tilt, and increased the mass of earth?</a:t>
            </a:r>
            <a:br>
              <a:rPr lang="en-US" dirty="0"/>
            </a:br>
            <a:endParaRPr lang="en-US" dirty="0"/>
          </a:p>
          <a:p>
            <a:pPr lvl="1">
              <a:defRPr/>
            </a:pPr>
            <a:endParaRPr lang="en-US" dirty="0"/>
          </a:p>
          <a:p>
            <a:pPr>
              <a:defRPr/>
            </a:pPr>
            <a:endParaRPr lang="en-US" dirty="0"/>
          </a:p>
        </p:txBody>
      </p:sp>
      <p:pic>
        <p:nvPicPr>
          <p:cNvPr id="14" name="Picture 2" descr="http://stream1.gifsoup.com/view5/2359170/moon-formation-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1"/>
            <a:ext cx="8783053" cy="53807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089750" y="121920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8</a:t>
            </a:r>
          </a:p>
        </p:txBody>
      </p:sp>
      <p:sp>
        <p:nvSpPr>
          <p:cNvPr id="2" name="Rectangle 1"/>
          <p:cNvSpPr/>
          <p:nvPr/>
        </p:nvSpPr>
        <p:spPr>
          <a:xfrm>
            <a:off x="1981200" y="2209800"/>
            <a:ext cx="5465664" cy="2138065"/>
          </a:xfrm>
          <a:prstGeom prst="rect">
            <a:avLst/>
          </a:prstGeom>
          <a:noFill/>
        </p:spPr>
        <p:txBody>
          <a:bodyPr wrap="none" lIns="91440" tIns="45720" rIns="91440" bIns="45720">
            <a:prstTxWarp prst="textDeflateBottom">
              <a:avLst/>
            </a:prstTxWarp>
            <a:spAutoFit/>
          </a:bodyPr>
          <a:lstStyle/>
          <a:p>
            <a:pPr algn="ctr"/>
            <a:r>
              <a:rPr lang="en-US" sz="5400" b="1" cap="none" spc="0" dirty="0">
                <a:ln w="17780" cmpd="sng">
                  <a:solidFill>
                    <a:srgbClr val="FFFFFF"/>
                  </a:solidFill>
                  <a:prstDash val="solid"/>
                  <a:miter lim="800000"/>
                </a:ln>
                <a:solidFill>
                  <a:srgbClr val="FF9900"/>
                </a:solidFill>
                <a:effectLst>
                  <a:glow rad="228600">
                    <a:schemeClr val="accent5">
                      <a:satMod val="175000"/>
                      <a:alpha val="40000"/>
                    </a:schemeClr>
                  </a:glow>
                  <a:outerShdw blurRad="50800" algn="tl" rotWithShape="0">
                    <a:srgbClr val="000000"/>
                  </a:outerShdw>
                </a:effectLst>
              </a:rPr>
              <a:t>Giant Impact</a:t>
            </a:r>
          </a:p>
        </p:txBody>
      </p:sp>
      <p:pic>
        <p:nvPicPr>
          <p:cNvPr id="4" name="Picture 3">
            <a:extLst>
              <a:ext uri="{FF2B5EF4-FFF2-40B4-BE49-F238E27FC236}">
                <a16:creationId xmlns:a16="http://schemas.microsoft.com/office/drawing/2014/main" id="{D6A6F760-05BD-1EA0-F3B2-2EE4C8B266A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34187320"/>
      </p:ext>
    </p:extLst>
  </p:cSld>
  <p:clrMapOvr>
    <a:masterClrMapping/>
  </p:clrMapOvr>
  <mc:AlternateContent xmlns:mc="http://schemas.openxmlformats.org/markup-compatibility/2006" xmlns:p14="http://schemas.microsoft.com/office/powerpoint/2010/main">
    <mc:Choice Requires="p14">
      <p:transition p14:dur="100">
        <p:cut/>
        <p:sndAc>
          <p:stSnd>
            <p:snd r:embed="rId2" name="explode.wav"/>
          </p:stSnd>
        </p:sndAc>
      </p:transition>
    </mc:Choice>
    <mc:Fallback xmlns="">
      <p:transition>
        <p:cut/>
        <p:sndAc>
          <p:stSnd>
            <p:snd r:embed="rId5" name="explode.wav"/>
          </p:stSnd>
        </p:sndAc>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97563"/>
          </a:xfrm>
        </p:spPr>
        <p:txBody>
          <a:bodyPr/>
          <a:lstStyle/>
          <a:p>
            <a:pPr>
              <a:defRPr/>
            </a:pPr>
            <a:r>
              <a:rPr lang="en-US" dirty="0"/>
              <a:t>Which important event happened 4.5 billion years ago that created the 24 hour day, caused the axial tilt, and increased the mass of earth?</a:t>
            </a:r>
            <a:br>
              <a:rPr lang="en-US" dirty="0"/>
            </a:br>
            <a:endParaRPr lang="en-US" dirty="0"/>
          </a:p>
          <a:p>
            <a:pPr lvl="1">
              <a:defRPr/>
            </a:pPr>
            <a:endParaRPr lang="en-US" dirty="0"/>
          </a:p>
          <a:p>
            <a:pPr>
              <a:defRPr/>
            </a:pPr>
            <a:endParaRPr lang="en-US" dirty="0"/>
          </a:p>
        </p:txBody>
      </p:sp>
      <p:pic>
        <p:nvPicPr>
          <p:cNvPr id="14" name="Picture 2" descr="http://stream1.gifsoup.com/view5/2359170/moon-formation-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1"/>
            <a:ext cx="8783053" cy="53807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089750" y="121920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8</a:t>
            </a:r>
          </a:p>
        </p:txBody>
      </p:sp>
      <p:sp>
        <p:nvSpPr>
          <p:cNvPr id="4" name="Rounded Rectangle 3"/>
          <p:cNvSpPr/>
          <p:nvPr/>
        </p:nvSpPr>
        <p:spPr>
          <a:xfrm>
            <a:off x="457200" y="1852246"/>
            <a:ext cx="7772400" cy="2262553"/>
          </a:xfrm>
          <a:prstGeom prst="roundRect">
            <a:avLst/>
          </a:prstGeom>
          <a:solidFill>
            <a:schemeClr val="tx1"/>
          </a:solidFill>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2504" y="1828801"/>
            <a:ext cx="7707096" cy="2523768"/>
          </a:xfrm>
          <a:prstGeom prst="rect">
            <a:avLst/>
          </a:prstGeom>
          <a:noFill/>
        </p:spPr>
        <p:txBody>
          <a:bodyPr wrap="square" rtlCol="0">
            <a:spAutoFit/>
          </a:bodyPr>
          <a:lstStyle/>
          <a:p>
            <a:r>
              <a:rPr lang="en-US" sz="2800" dirty="0">
                <a:solidFill>
                  <a:srgbClr val="99CCFF"/>
                </a:solidFill>
              </a:rPr>
              <a:t>The giant-impact hypothesis suggests that the Moon formed out of the debris left over from a collision between Earth and an astronomical body the size of Mars (Theia), approximately 4.5 billion years ago.</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05" y="3448046"/>
            <a:ext cx="2343153" cy="2343153"/>
          </a:xfrm>
          <a:prstGeom prst="rect">
            <a:avLst/>
          </a:prstGeom>
        </p:spPr>
      </p:pic>
      <p:pic>
        <p:nvPicPr>
          <p:cNvPr id="9" name="Picture 6" descr="Image result for Ear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68" y="3682251"/>
            <a:ext cx="4973194" cy="49731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656FCB7-855E-D6F8-4733-82A39F30DE55}"/>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010962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e 12"/>
          <p:cNvSpPr/>
          <p:nvPr/>
        </p:nvSpPr>
        <p:spPr bwMode="auto">
          <a:xfrm rot="18421049">
            <a:off x="609600" y="1844675"/>
            <a:ext cx="2590800" cy="2819400"/>
          </a:xfrm>
          <a:prstGeom prst="pie">
            <a:avLst>
              <a:gd name="adj1" fmla="val 19342214"/>
              <a:gd name="adj2" fmla="val 1025751"/>
            </a:avLst>
          </a:prstGeom>
          <a:solidFill>
            <a:schemeClr val="bg1">
              <a:lumMod val="50000"/>
              <a:lumOff val="50000"/>
              <a:alpha val="49000"/>
            </a:schemeClr>
          </a:solidFill>
          <a:ln w="38100" cap="flat" cmpd="sng" algn="ctr">
            <a:solidFill>
              <a:schemeClr val="bg1">
                <a:lumMod val="75000"/>
                <a:lumOff val="25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p:cNvSpPr/>
          <p:nvPr/>
        </p:nvSpPr>
        <p:spPr>
          <a:xfrm>
            <a:off x="2107747" y="3496104"/>
            <a:ext cx="684803" cy="923330"/>
          </a:xfrm>
          <a:prstGeom prst="rect">
            <a:avLst/>
          </a:prstGeom>
          <a:noFill/>
        </p:spPr>
        <p:txBody>
          <a:bodyPr wrap="none" lIns="91440" tIns="45720" rIns="91440" bIns="45720">
            <a:spAutoFit/>
          </a:bodyPr>
          <a:lstStyle/>
          <a:p>
            <a:pPr algn="ctr"/>
            <a:r>
              <a:rPr lang="en-US" sz="54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rPr>
              <a:t>B</a:t>
            </a:r>
          </a:p>
        </p:txBody>
      </p:sp>
      <p:sp>
        <p:nvSpPr>
          <p:cNvPr id="17" name="Pie 16"/>
          <p:cNvSpPr/>
          <p:nvPr/>
        </p:nvSpPr>
        <p:spPr bwMode="auto">
          <a:xfrm>
            <a:off x="609600" y="1981200"/>
            <a:ext cx="2590800" cy="2819400"/>
          </a:xfrm>
          <a:prstGeom prst="pie">
            <a:avLst>
              <a:gd name="adj1" fmla="val 19342214"/>
              <a:gd name="adj2" fmla="val 5458010"/>
            </a:avLst>
          </a:prstGeom>
          <a:solidFill>
            <a:schemeClr val="bg1">
              <a:lumMod val="50000"/>
              <a:lumOff val="50000"/>
              <a:alpha val="49000"/>
            </a:schemeClr>
          </a:solidFill>
          <a:ln w="38100" cap="flat" cmpd="sng" algn="ctr">
            <a:solidFill>
              <a:schemeClr val="bg1">
                <a:lumMod val="75000"/>
                <a:lumOff val="25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6" name="Rectangle 5"/>
          <p:cNvSpPr/>
          <p:nvPr/>
        </p:nvSpPr>
        <p:spPr>
          <a:xfrm>
            <a:off x="6909110" y="3598656"/>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7" name="Rectangle 6"/>
          <p:cNvSpPr/>
          <p:nvPr/>
        </p:nvSpPr>
        <p:spPr>
          <a:xfrm>
            <a:off x="6909110" y="57730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 name="Picture 1">
            <a:extLst>
              <a:ext uri="{FF2B5EF4-FFF2-40B4-BE49-F238E27FC236}">
                <a16:creationId xmlns:a16="http://schemas.microsoft.com/office/drawing/2014/main" id="{B7A84DFE-D757-A719-C5C9-EC79D9A6730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58564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e 12"/>
          <p:cNvSpPr/>
          <p:nvPr/>
        </p:nvSpPr>
        <p:spPr bwMode="auto">
          <a:xfrm rot="18421049">
            <a:off x="609600" y="1844675"/>
            <a:ext cx="2590800" cy="2819400"/>
          </a:xfrm>
          <a:prstGeom prst="pie">
            <a:avLst>
              <a:gd name="adj1" fmla="val 19342214"/>
              <a:gd name="adj2" fmla="val 1025751"/>
            </a:avLst>
          </a:prstGeom>
          <a:solidFill>
            <a:schemeClr val="bg1">
              <a:lumMod val="50000"/>
              <a:lumOff val="50000"/>
              <a:alpha val="49000"/>
            </a:schemeClr>
          </a:solidFill>
          <a:ln w="38100" cap="flat" cmpd="sng" algn="ctr">
            <a:solidFill>
              <a:schemeClr val="bg1">
                <a:lumMod val="75000"/>
                <a:lumOff val="25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p:cNvSpPr/>
          <p:nvPr/>
        </p:nvSpPr>
        <p:spPr>
          <a:xfrm>
            <a:off x="2107747" y="3496104"/>
            <a:ext cx="684803" cy="923330"/>
          </a:xfrm>
          <a:prstGeom prst="rect">
            <a:avLst/>
          </a:prstGeom>
          <a:noFill/>
        </p:spPr>
        <p:txBody>
          <a:bodyPr wrap="none" lIns="91440" tIns="45720" rIns="91440" bIns="45720">
            <a:spAutoFit/>
          </a:bodyPr>
          <a:lstStyle/>
          <a:p>
            <a:pPr algn="ctr"/>
            <a:r>
              <a:rPr lang="en-US" sz="54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rPr>
              <a:t>B</a:t>
            </a:r>
          </a:p>
        </p:txBody>
      </p:sp>
      <p:sp>
        <p:nvSpPr>
          <p:cNvPr id="17" name="Pie 16"/>
          <p:cNvSpPr/>
          <p:nvPr/>
        </p:nvSpPr>
        <p:spPr bwMode="auto">
          <a:xfrm>
            <a:off x="609600" y="1981200"/>
            <a:ext cx="2590800" cy="2819400"/>
          </a:xfrm>
          <a:prstGeom prst="pie">
            <a:avLst>
              <a:gd name="adj1" fmla="val 19342214"/>
              <a:gd name="adj2" fmla="val 5458010"/>
            </a:avLst>
          </a:prstGeom>
          <a:solidFill>
            <a:schemeClr val="bg1">
              <a:lumMod val="50000"/>
              <a:lumOff val="50000"/>
              <a:alpha val="49000"/>
            </a:schemeClr>
          </a:solidFill>
          <a:ln w="38100" cap="flat" cmpd="sng" algn="ctr">
            <a:solidFill>
              <a:schemeClr val="bg1">
                <a:lumMod val="75000"/>
                <a:lumOff val="25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6" name="Rectangle 5"/>
          <p:cNvSpPr/>
          <p:nvPr/>
        </p:nvSpPr>
        <p:spPr>
          <a:xfrm>
            <a:off x="6909110" y="3598656"/>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7" name="Rectangle 6"/>
          <p:cNvSpPr/>
          <p:nvPr/>
        </p:nvSpPr>
        <p:spPr>
          <a:xfrm>
            <a:off x="6909110" y="5773061"/>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pic>
        <p:nvPicPr>
          <p:cNvPr id="2" name="Picture 1">
            <a:extLst>
              <a:ext uri="{FF2B5EF4-FFF2-40B4-BE49-F238E27FC236}">
                <a16:creationId xmlns:a16="http://schemas.microsoft.com/office/drawing/2014/main" id="{F13089D5-79AE-9534-9BFF-0620BB89F33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850664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98850"/>
            <a:ext cx="1176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e 13"/>
          <p:cNvSpPr/>
          <p:nvPr/>
        </p:nvSpPr>
        <p:spPr bwMode="auto">
          <a:xfrm>
            <a:off x="609600" y="1981200"/>
            <a:ext cx="2590800" cy="2819400"/>
          </a:xfrm>
          <a:prstGeom prst="pie">
            <a:avLst>
              <a:gd name="adj1" fmla="val 19342214"/>
              <a:gd name="adj2" fmla="val 5458010"/>
            </a:avLst>
          </a:prstGeom>
          <a:solidFill>
            <a:srgbClr val="FFC000">
              <a:alpha val="49000"/>
            </a:srgbClr>
          </a:solidFill>
          <a:ln w="38100" cap="flat" cmpd="sng" algn="ctr">
            <a:solidFill>
              <a:srgbClr val="FFC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13" name="Pie 12"/>
          <p:cNvSpPr/>
          <p:nvPr/>
        </p:nvSpPr>
        <p:spPr bwMode="auto">
          <a:xfrm rot="18421049">
            <a:off x="609600" y="1844675"/>
            <a:ext cx="2590800" cy="2819400"/>
          </a:xfrm>
          <a:prstGeom prst="pie">
            <a:avLst>
              <a:gd name="adj1" fmla="val 19342214"/>
              <a:gd name="adj2" fmla="val 1025751"/>
            </a:avLst>
          </a:prstGeom>
          <a:solidFill>
            <a:schemeClr val="accent1">
              <a:lumMod val="60000"/>
              <a:lumOff val="40000"/>
              <a:alpha val="49000"/>
            </a:schemeClr>
          </a:solidFill>
          <a:ln w="38100" cap="flat" cmpd="sng" algn="ctr">
            <a:solidFill>
              <a:schemeClr val="accent1">
                <a:lumMod val="60000"/>
                <a:lumOff val="40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425995" name="Rectangl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84388"/>
            <a:ext cx="23653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a:extLst>
              <a:ext uri="{FF2B5EF4-FFF2-40B4-BE49-F238E27FC236}">
                <a16:creationId xmlns:a16="http://schemas.microsoft.com/office/drawing/2014/main" id="{AE263594-5C09-C388-8A94-2C01D027F980}"/>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90367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25987" name="Straight Connector 5"/>
          <p:cNvCxnSpPr>
            <a:cxnSpLocks noChangeShapeType="1"/>
          </p:cNvCxnSpPr>
          <p:nvPr/>
        </p:nvCxnSpPr>
        <p:spPr bwMode="auto">
          <a:xfrm flipH="1" flipV="1">
            <a:off x="2514600" y="46482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5988" name="Straight Connector 8"/>
          <p:cNvCxnSpPr>
            <a:cxnSpLocks noChangeShapeType="1"/>
          </p:cNvCxnSpPr>
          <p:nvPr/>
        </p:nvCxnSpPr>
        <p:spPr bwMode="auto">
          <a:xfrm flipH="1" flipV="1">
            <a:off x="990600" y="1828800"/>
            <a:ext cx="152400" cy="3048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pic>
        <p:nvPicPr>
          <p:cNvPr id="425990" name="Rectangl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901825"/>
            <a:ext cx="11826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98850"/>
            <a:ext cx="1176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e 13"/>
          <p:cNvSpPr/>
          <p:nvPr/>
        </p:nvSpPr>
        <p:spPr bwMode="auto">
          <a:xfrm>
            <a:off x="609600" y="1981200"/>
            <a:ext cx="2590800" cy="2819400"/>
          </a:xfrm>
          <a:prstGeom prst="pie">
            <a:avLst>
              <a:gd name="adj1" fmla="val 19342214"/>
              <a:gd name="adj2" fmla="val 5458010"/>
            </a:avLst>
          </a:prstGeom>
          <a:solidFill>
            <a:srgbClr val="FFC000">
              <a:alpha val="49000"/>
            </a:srgbClr>
          </a:solidFill>
          <a:ln w="38100" cap="flat" cmpd="sng" algn="ctr">
            <a:solidFill>
              <a:srgbClr val="FFC000"/>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sp>
        <p:nvSpPr>
          <p:cNvPr id="13" name="Pie 12"/>
          <p:cNvSpPr/>
          <p:nvPr/>
        </p:nvSpPr>
        <p:spPr bwMode="auto">
          <a:xfrm rot="18421049">
            <a:off x="609600" y="1844675"/>
            <a:ext cx="2590800" cy="2819400"/>
          </a:xfrm>
          <a:prstGeom prst="pie">
            <a:avLst>
              <a:gd name="adj1" fmla="val 19342214"/>
              <a:gd name="adj2" fmla="val 1025751"/>
            </a:avLst>
          </a:prstGeom>
          <a:solidFill>
            <a:schemeClr val="accent1">
              <a:lumMod val="60000"/>
              <a:lumOff val="40000"/>
              <a:alpha val="49000"/>
            </a:schemeClr>
          </a:solidFill>
          <a:ln w="38100" cap="flat" cmpd="sng" algn="ctr">
            <a:solidFill>
              <a:schemeClr val="accent1">
                <a:lumMod val="60000"/>
                <a:lumOff val="40000"/>
              </a:schemeClr>
            </a:solidFill>
            <a:prstDash val="solid"/>
            <a:round/>
            <a:headEnd type="none" w="med" len="med"/>
            <a:tailEnd type="none" w="med" len="med"/>
          </a:ln>
          <a:effectLst/>
        </p:spPr>
        <p:txBody>
          <a:bodyPr wrap="none" anchor="ctr"/>
          <a:lstStyle/>
          <a:p>
            <a:pPr algn="ctr" eaLnBrk="0" hangingPunct="0">
              <a:defRPr/>
            </a:pPr>
            <a:endParaRPr lang="en-US" sz="3200">
              <a:solidFill>
                <a:srgbClr val="FFFFFF"/>
              </a:solidFill>
              <a:latin typeface="Verdana" pitchFamily="34" charset="0"/>
            </a:endParaRPr>
          </a:p>
        </p:txBody>
      </p:sp>
      <p:pic>
        <p:nvPicPr>
          <p:cNvPr id="425994" name="Rectangl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4846638"/>
            <a:ext cx="3297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5" name="Rectangl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84388"/>
            <a:ext cx="23653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6243" y="219391"/>
            <a:ext cx="8350513" cy="1271851"/>
          </a:xfrm>
          <a:prstGeom prst="rect">
            <a:avLst/>
          </a:prstGeom>
          <a:noFill/>
        </p:spPr>
        <p:txBody>
          <a:bodyPr wrap="none" lIns="91440" tIns="45720" rIns="91440" bIns="45720">
            <a:prstTxWarp prst="textPlain">
              <a:avLst/>
            </a:prstTxWarp>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Which is winter in the Northern</a:t>
            </a:r>
          </a:p>
          <a:p>
            <a:r>
              <a:rPr lang="en-US" sz="5400" b="1" dirty="0">
                <a:ln w="9525">
                  <a:solidFill>
                    <a:schemeClr val="bg1"/>
                  </a:solidFill>
                  <a:prstDash val="solid"/>
                </a:ln>
                <a:effectLst>
                  <a:outerShdw blurRad="12700" dist="38100" dir="2700000" algn="tl" rotWithShape="0">
                    <a:schemeClr val="bg1">
                      <a:lumMod val="50000"/>
                    </a:schemeClr>
                  </a:outerShdw>
                </a:effectLst>
              </a:rPr>
              <a:t>Hemisphere?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p:cNvSpPr/>
          <p:nvPr/>
        </p:nvSpPr>
        <p:spPr>
          <a:xfrm>
            <a:off x="8084501" y="829522"/>
            <a:ext cx="755336"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9</a:t>
            </a:r>
            <a:endPar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a:extLst>
              <a:ext uri="{FF2B5EF4-FFF2-40B4-BE49-F238E27FC236}">
                <a16:creationId xmlns:a16="http://schemas.microsoft.com/office/drawing/2014/main" id="{547BE824-3CA2-1E24-A8DA-E14A2FF33B71}"/>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500571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397fd8d77d8a31221dcbf13d7eec12925d6c6aa"/>
</p:tagLst>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TotalTime>
  <Words>5156</Words>
  <Application>Microsoft Office PowerPoint</Application>
  <PresentationFormat>On-screen Show (4:3)</PresentationFormat>
  <Paragraphs>1629</Paragraphs>
  <Slides>186</Slides>
  <Notes>0</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186</vt:i4>
      </vt:variant>
    </vt:vector>
  </HeadingPairs>
  <TitlesOfParts>
    <vt:vector size="201" baseType="lpstr">
      <vt:lpstr>Aptos</vt:lpstr>
      <vt:lpstr>Aptos Display</vt:lpstr>
      <vt:lpstr>Arial</vt:lpstr>
      <vt:lpstr>Arial Black</vt:lpstr>
      <vt:lpstr>Calibri</vt:lpstr>
      <vt:lpstr>Century Gothic</vt:lpstr>
      <vt:lpstr>Impact</vt:lpstr>
      <vt:lpstr>Times New Roman</vt:lpstr>
      <vt:lpstr>Verdana</vt:lpstr>
      <vt:lpstr>Wingdings</vt:lpstr>
      <vt:lpstr>Default Design</vt:lpstr>
      <vt:lpstr>1_Default Design</vt:lpstr>
      <vt:lpstr>2_Default Design</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15</cp:revision>
  <dcterms:modified xsi:type="dcterms:W3CDTF">2024-08-14T14:56:05Z</dcterms:modified>
</cp:coreProperties>
</file>