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4003" r:id="rId3"/>
    <p:sldMasterId id="2147484031" r:id="rId4"/>
    <p:sldMasterId id="2147484047" r:id="rId5"/>
    <p:sldMasterId id="2147484061" r:id="rId6"/>
  </p:sldMasterIdLst>
  <p:notesMasterIdLst>
    <p:notesMasterId r:id="rId141"/>
  </p:notesMasterIdLst>
  <p:sldIdLst>
    <p:sldId id="4273" r:id="rId7"/>
    <p:sldId id="4245" r:id="rId8"/>
    <p:sldId id="4272" r:id="rId9"/>
    <p:sldId id="4271" r:id="rId10"/>
    <p:sldId id="4242" r:id="rId11"/>
    <p:sldId id="4244" r:id="rId12"/>
    <p:sldId id="2747" r:id="rId13"/>
    <p:sldId id="4190" r:id="rId14"/>
    <p:sldId id="2748" r:id="rId15"/>
    <p:sldId id="2750" r:id="rId16"/>
    <p:sldId id="2754" r:id="rId17"/>
    <p:sldId id="2753" r:id="rId18"/>
    <p:sldId id="2752" r:id="rId19"/>
    <p:sldId id="2751" r:id="rId20"/>
    <p:sldId id="2759" r:id="rId21"/>
    <p:sldId id="2758" r:id="rId22"/>
    <p:sldId id="2757" r:id="rId23"/>
    <p:sldId id="2755" r:id="rId24"/>
    <p:sldId id="2761" r:id="rId25"/>
    <p:sldId id="2762" r:id="rId26"/>
    <p:sldId id="2763" r:id="rId27"/>
    <p:sldId id="2764" r:id="rId28"/>
    <p:sldId id="2765" r:id="rId29"/>
    <p:sldId id="2766" r:id="rId30"/>
    <p:sldId id="2767" r:id="rId31"/>
    <p:sldId id="2768" r:id="rId32"/>
    <p:sldId id="2782" r:id="rId33"/>
    <p:sldId id="2783" r:id="rId34"/>
    <p:sldId id="2784" r:id="rId35"/>
    <p:sldId id="2785" r:id="rId36"/>
    <p:sldId id="4280" r:id="rId37"/>
    <p:sldId id="2770" r:id="rId38"/>
    <p:sldId id="2771" r:id="rId39"/>
    <p:sldId id="2772" r:id="rId40"/>
    <p:sldId id="2773" r:id="rId41"/>
    <p:sldId id="2774" r:id="rId42"/>
    <p:sldId id="2775" r:id="rId43"/>
    <p:sldId id="2776" r:id="rId44"/>
    <p:sldId id="2777" r:id="rId45"/>
    <p:sldId id="4275" r:id="rId46"/>
    <p:sldId id="2795" r:id="rId47"/>
    <p:sldId id="2796" r:id="rId48"/>
    <p:sldId id="2797" r:id="rId49"/>
    <p:sldId id="2798" r:id="rId50"/>
    <p:sldId id="2799" r:id="rId51"/>
    <p:sldId id="2800" r:id="rId52"/>
    <p:sldId id="2801" r:id="rId53"/>
    <p:sldId id="2802" r:id="rId54"/>
    <p:sldId id="2803" r:id="rId55"/>
    <p:sldId id="2804" r:id="rId56"/>
    <p:sldId id="2787" r:id="rId57"/>
    <p:sldId id="2791" r:id="rId58"/>
    <p:sldId id="4281" r:id="rId59"/>
    <p:sldId id="2790" r:id="rId60"/>
    <p:sldId id="2789" r:id="rId61"/>
    <p:sldId id="2794" r:id="rId62"/>
    <p:sldId id="4192" r:id="rId63"/>
    <p:sldId id="2786" r:id="rId64"/>
    <p:sldId id="2806" r:id="rId65"/>
    <p:sldId id="2807" r:id="rId66"/>
    <p:sldId id="2808" r:id="rId67"/>
    <p:sldId id="2809" r:id="rId68"/>
    <p:sldId id="2810" r:id="rId69"/>
    <p:sldId id="2811" r:id="rId70"/>
    <p:sldId id="4276" r:id="rId71"/>
    <p:sldId id="2812" r:id="rId72"/>
    <p:sldId id="3184" r:id="rId73"/>
    <p:sldId id="2813" r:id="rId74"/>
    <p:sldId id="2814" r:id="rId75"/>
    <p:sldId id="2824" r:id="rId76"/>
    <p:sldId id="2823" r:id="rId77"/>
    <p:sldId id="3185" r:id="rId78"/>
    <p:sldId id="2822" r:id="rId79"/>
    <p:sldId id="2821" r:id="rId80"/>
    <p:sldId id="2820" r:id="rId81"/>
    <p:sldId id="2819" r:id="rId82"/>
    <p:sldId id="2826" r:id="rId83"/>
    <p:sldId id="2827" r:id="rId84"/>
    <p:sldId id="2828" r:id="rId85"/>
    <p:sldId id="2829" r:id="rId86"/>
    <p:sldId id="2815" r:id="rId87"/>
    <p:sldId id="2831" r:id="rId88"/>
    <p:sldId id="4211" r:id="rId89"/>
    <p:sldId id="4277" r:id="rId90"/>
    <p:sldId id="2842" r:id="rId91"/>
    <p:sldId id="3746" r:id="rId92"/>
    <p:sldId id="3745" r:id="rId93"/>
    <p:sldId id="3744" r:id="rId94"/>
    <p:sldId id="3743" r:id="rId95"/>
    <p:sldId id="2843" r:id="rId96"/>
    <p:sldId id="2845" r:id="rId97"/>
    <p:sldId id="2846" r:id="rId98"/>
    <p:sldId id="2847" r:id="rId99"/>
    <p:sldId id="4232" r:id="rId100"/>
    <p:sldId id="4233" r:id="rId101"/>
    <p:sldId id="4234" r:id="rId102"/>
    <p:sldId id="4193" r:id="rId103"/>
    <p:sldId id="2830" r:id="rId104"/>
    <p:sldId id="2816" r:id="rId105"/>
    <p:sldId id="4278" r:id="rId106"/>
    <p:sldId id="2817" r:id="rId107"/>
    <p:sldId id="2853" r:id="rId108"/>
    <p:sldId id="2852" r:id="rId109"/>
    <p:sldId id="2851" r:id="rId110"/>
    <p:sldId id="2850" r:id="rId111"/>
    <p:sldId id="2849" r:id="rId112"/>
    <p:sldId id="2854" r:id="rId113"/>
    <p:sldId id="3126" r:id="rId114"/>
    <p:sldId id="2818" r:id="rId115"/>
    <p:sldId id="3747" r:id="rId116"/>
    <p:sldId id="4279" r:id="rId117"/>
    <p:sldId id="2989" r:id="rId118"/>
    <p:sldId id="2990" r:id="rId119"/>
    <p:sldId id="2991" r:id="rId120"/>
    <p:sldId id="2992" r:id="rId121"/>
    <p:sldId id="2993" r:id="rId122"/>
    <p:sldId id="2994" r:id="rId123"/>
    <p:sldId id="2995" r:id="rId124"/>
    <p:sldId id="2996" r:id="rId125"/>
    <p:sldId id="2997" r:id="rId126"/>
    <p:sldId id="2998" r:id="rId127"/>
    <p:sldId id="2999" r:id="rId128"/>
    <p:sldId id="3524" r:id="rId129"/>
    <p:sldId id="3610" r:id="rId130"/>
    <p:sldId id="3611" r:id="rId131"/>
    <p:sldId id="3612" r:id="rId132"/>
    <p:sldId id="3613" r:id="rId133"/>
    <p:sldId id="3614" r:id="rId134"/>
    <p:sldId id="4282" r:id="rId135"/>
    <p:sldId id="1542" r:id="rId136"/>
    <p:sldId id="1579" r:id="rId137"/>
    <p:sldId id="1580" r:id="rId138"/>
    <p:sldId id="4682" r:id="rId139"/>
    <p:sldId id="1474" r:id="rId140"/>
  </p:sldIdLst>
  <p:sldSz cx="9144000" cy="6858000" type="screen4x3"/>
  <p:notesSz cx="6858000" cy="9144000"/>
  <p:custDataLst>
    <p:tags r:id="rId1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99CC"/>
    <a:srgbClr val="00FFFF"/>
    <a:srgbClr val="FF9999"/>
    <a:srgbClr val="9966FF"/>
    <a:srgbClr val="FFFFCC"/>
    <a:srgbClr val="FFCCCC"/>
    <a:srgbClr val="99CCFF"/>
    <a:srgbClr val="FFCC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1" autoAdjust="0"/>
    <p:restoredTop sz="95697" autoAdjust="0"/>
  </p:normalViewPr>
  <p:slideViewPr>
    <p:cSldViewPr>
      <p:cViewPr varScale="1">
        <p:scale>
          <a:sx n="160" d="100"/>
          <a:sy n="160" d="100"/>
        </p:scale>
        <p:origin x="433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3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03579-1FB5-41C5-A451-9ACC6E39456D}" type="datetimeFigureOut">
              <a:rPr lang="en-US" smtClean="0"/>
              <a:t>8/16/2024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43012-B3B1-46ED-A289-C614818A9D87}" type="slidenum">
              <a:rPr lang="en-US" smtClean="0"/>
              <a:t>‹#›</a:t>
            </a:fld>
            <a:endParaRPr lang="en-US"/>
          </a:p>
        </p:txBody>
      </p:sp>
    </p:spTree>
    <p:extLst>
      <p:ext uri="{BB962C8B-B14F-4D97-AF65-F5344CB8AC3E}">
        <p14:creationId xmlns:p14="http://schemas.microsoft.com/office/powerpoint/2010/main" val="38495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20C88-6B1A-4CAC-9347-21EB98494D33}" type="slidenum">
              <a:rPr lang="en-US"/>
              <a:pPr>
                <a:defRPr/>
              </a:pPr>
              <a:t>‹#›</a:t>
            </a:fld>
            <a:endParaRPr lang="en-US"/>
          </a:p>
        </p:txBody>
      </p:sp>
    </p:spTree>
    <p:extLst>
      <p:ext uri="{BB962C8B-B14F-4D97-AF65-F5344CB8AC3E}">
        <p14:creationId xmlns:p14="http://schemas.microsoft.com/office/powerpoint/2010/main" val="99573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A1F34-5645-4FF8-A26D-E874BA1D68AA}" type="slidenum">
              <a:rPr lang="en-US"/>
              <a:pPr>
                <a:defRPr/>
              </a:pPr>
              <a:t>‹#›</a:t>
            </a:fld>
            <a:endParaRPr lang="en-US"/>
          </a:p>
        </p:txBody>
      </p:sp>
    </p:spTree>
    <p:extLst>
      <p:ext uri="{BB962C8B-B14F-4D97-AF65-F5344CB8AC3E}">
        <p14:creationId xmlns:p14="http://schemas.microsoft.com/office/powerpoint/2010/main" val="4187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4445A-B41B-4C06-ACD6-74609FDF1CAB}" type="slidenum">
              <a:rPr lang="en-US"/>
              <a:pPr>
                <a:defRPr/>
              </a:pPr>
              <a:t>‹#›</a:t>
            </a:fld>
            <a:endParaRPr lang="en-US"/>
          </a:p>
        </p:txBody>
      </p:sp>
    </p:spTree>
    <p:extLst>
      <p:ext uri="{BB962C8B-B14F-4D97-AF65-F5344CB8AC3E}">
        <p14:creationId xmlns:p14="http://schemas.microsoft.com/office/powerpoint/2010/main" val="115169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1A51C-440E-49ED-8562-08F3E11D49D2}" type="slidenum">
              <a:rPr lang="en-US"/>
              <a:pPr>
                <a:defRPr/>
              </a:pPr>
              <a:t>‹#›</a:t>
            </a:fld>
            <a:endParaRPr lang="en-US"/>
          </a:p>
        </p:txBody>
      </p:sp>
    </p:spTree>
    <p:extLst>
      <p:ext uri="{BB962C8B-B14F-4D97-AF65-F5344CB8AC3E}">
        <p14:creationId xmlns:p14="http://schemas.microsoft.com/office/powerpoint/2010/main" val="281844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2017304" name="Rectangle 24"/>
          <p:cNvSpPr>
            <a:spLocks noGrp="1" noChangeArrowheads="1"/>
          </p:cNvSpPr>
          <p:nvPr>
            <p:ph type="ctrTitle" sz="quarter"/>
          </p:nvPr>
        </p:nvSpPr>
        <p:spPr>
          <a:xfrm>
            <a:off x="685800" y="1600200"/>
            <a:ext cx="7772400" cy="1828800"/>
          </a:xfrm>
        </p:spPr>
        <p:txBody>
          <a:bodyPr/>
          <a:lstStyle>
            <a:lvl1pPr>
              <a:defRPr/>
            </a:lvl1pPr>
          </a:lstStyle>
          <a:p>
            <a:r>
              <a:rPr lang="en-US"/>
              <a:t>Click to edit Master title style</a:t>
            </a:r>
          </a:p>
        </p:txBody>
      </p:sp>
      <p:sp>
        <p:nvSpPr>
          <p:cNvPr id="201730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555CDCE4-5757-4930-8870-ED7BBCE1B418}" type="slidenum">
              <a:rPr lang="en-US"/>
              <a:pPr>
                <a:defRPr/>
              </a:pPr>
              <a:t>‹#›</a:t>
            </a:fld>
            <a:endParaRPr lang="en-US"/>
          </a:p>
        </p:txBody>
      </p:sp>
    </p:spTree>
    <p:extLst>
      <p:ext uri="{BB962C8B-B14F-4D97-AF65-F5344CB8AC3E}">
        <p14:creationId xmlns:p14="http://schemas.microsoft.com/office/powerpoint/2010/main" val="315548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F46DAAE-FB80-4CD8-9DD4-E28305819D92}"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821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8593F8D-E606-42A2-AA3D-FB7FC414674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214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DA50565-2A4C-4722-9719-439FA74F2BE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52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AB36F2D3-3FD0-4EBF-9249-543E4ADACD3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029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A2FFC7EF-54E7-4CCC-AAB8-C35F123E3F2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571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7CEEE975-28FF-4E77-AF33-04B055728FA1}"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990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9A946A-C277-4489-AFEB-45D63CDB620F}" type="slidenum">
              <a:rPr lang="en-US"/>
              <a:pPr>
                <a:defRPr/>
              </a:pPr>
              <a:t>‹#›</a:t>
            </a:fld>
            <a:endParaRPr lang="en-US"/>
          </a:p>
        </p:txBody>
      </p:sp>
    </p:spTree>
    <p:extLst>
      <p:ext uri="{BB962C8B-B14F-4D97-AF65-F5344CB8AC3E}">
        <p14:creationId xmlns:p14="http://schemas.microsoft.com/office/powerpoint/2010/main" val="278794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6D3E2A6-18F4-48FE-870D-537C4D700B11}"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7701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963E25F-E365-4A32-BB47-FD67B18B713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9472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1FF4A2B-6D02-49D7-AB10-EDBC2A0ED587}"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384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9D6AFDE-A930-4F46-A794-0982BC9015D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9463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C55962D2-769E-4540-A9BE-C38FE483B787}"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596953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55B9C91F-850B-4ED8-B82A-9D4403E041E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750843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D2202025-7AAC-48C2-A00D-7DE6EA00A67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57691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B371BF99-8B6C-42AC-9063-C07A44157BA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522639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B8F6BD8D-3BC9-4095-89F1-80A8DA2F8CF1}"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975207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66CCFF"/>
              </a:buClr>
              <a:defRPr/>
            </a:pPr>
            <a:fld id="{23BD0086-BCEB-4AE9-B3EF-8F80F7256F0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849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575CB3-0FC1-473B-966E-0093DF3BD7CF}" type="slidenum">
              <a:rPr lang="en-US"/>
              <a:pPr>
                <a:defRPr/>
              </a:pPr>
              <a:t>‹#›</a:t>
            </a:fld>
            <a:endParaRPr lang="en-US"/>
          </a:p>
        </p:txBody>
      </p:sp>
    </p:spTree>
    <p:extLst>
      <p:ext uri="{BB962C8B-B14F-4D97-AF65-F5344CB8AC3E}">
        <p14:creationId xmlns:p14="http://schemas.microsoft.com/office/powerpoint/2010/main" val="2083015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66CCFF"/>
              </a:buClr>
              <a:defRPr/>
            </a:pPr>
            <a:fld id="{07D700CB-E322-416D-8868-E2944C6CDAB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805202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D5EAF987-24FA-496D-A216-86EE7B3E2901}"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020103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C2621B23-785A-4A4F-8D81-0B9E01DF037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4257113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FED8A7FF-DD2E-4A10-8A2E-11940269887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88852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EFF20EB6-396C-46B8-9337-881EBE4BD7F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766167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9C015081-D800-435B-A3F6-DED50CFBA28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406423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buClr>
                <a:srgbClr val="66CCFF"/>
              </a:buClr>
              <a:defRPr/>
            </a:pPr>
            <a:fld id="{185A83AC-FE88-491F-ABE0-A84144A2FF0C}"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383614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E4AE6644-28FC-4239-B21A-CD7A85042D1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651586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E9E0841D-EEB0-44DD-8F7C-36C9049C1E75}"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950169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2F9149A2-4AB8-4CAA-BF65-8726AABEFE04}"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59589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69C96-144C-482D-9C6A-DF49A17FFCAF}" type="slidenum">
              <a:rPr lang="en-US"/>
              <a:pPr>
                <a:defRPr/>
              </a:pPr>
              <a:t>‹#›</a:t>
            </a:fld>
            <a:endParaRPr lang="en-US"/>
          </a:p>
        </p:txBody>
      </p:sp>
    </p:spTree>
    <p:extLst>
      <p:ext uri="{BB962C8B-B14F-4D97-AF65-F5344CB8AC3E}">
        <p14:creationId xmlns:p14="http://schemas.microsoft.com/office/powerpoint/2010/main" val="2552675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124A5ED9-3D5A-4459-B7D3-037E1408C08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465928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5186FFB6-AFAD-4CCC-9496-CD110BFC896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778431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B6ADEC79-CD3E-41D3-8728-8888EA8705D3}"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523783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66CCFF"/>
              </a:buClr>
              <a:defRPr/>
            </a:pPr>
            <a:fld id="{30FB4959-BCF5-4860-84C2-9D558806D69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378165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66CCFF"/>
              </a:buClr>
              <a:defRPr/>
            </a:pPr>
            <a:fld id="{46C74CB6-3D39-42CC-8568-EAD9D59CC9A5}"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279795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9EE606E3-45EF-4D20-8046-92C641647DC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769613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88F8B6A9-9628-4A31-B00A-834330886D64}"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824308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62C7385C-14C2-42CF-95FA-05CBFE9C614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42062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FFBE0825-7B19-4F0E-9BB1-CB4F79C5A32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75024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1FDFB781-F484-433A-A54B-417E9CF07B2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57506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CC51B1-74B5-4915-AAD4-25BF9A4120BA}" type="slidenum">
              <a:rPr lang="en-US"/>
              <a:pPr>
                <a:defRPr/>
              </a:pPr>
              <a:t>‹#›</a:t>
            </a:fld>
            <a:endParaRPr lang="en-US"/>
          </a:p>
        </p:txBody>
      </p:sp>
    </p:spTree>
    <p:extLst>
      <p:ext uri="{BB962C8B-B14F-4D97-AF65-F5344CB8AC3E}">
        <p14:creationId xmlns:p14="http://schemas.microsoft.com/office/powerpoint/2010/main" val="360084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buClr>
                <a:srgbClr val="66CCFF"/>
              </a:buClr>
              <a:defRPr/>
            </a:pPr>
            <a:fld id="{6283FBB9-A098-4484-AAF2-F78032E8487D}"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324534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66CCFF"/>
              </a:buClr>
              <a:defRPr/>
            </a:pPr>
            <a:fld id="{4980ABAE-C658-4A79-A11D-CA50E4B43634}"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643133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53019EBF-5EB5-4336-8570-C1BABC3C2A8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234791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9922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5072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2049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364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0361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1570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454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20C822-08C4-4012-B369-4178C15A32EB}" type="slidenum">
              <a:rPr lang="en-US"/>
              <a:pPr>
                <a:defRPr/>
              </a:pPr>
              <a:t>‹#›</a:t>
            </a:fld>
            <a:endParaRPr lang="en-US"/>
          </a:p>
        </p:txBody>
      </p:sp>
    </p:spTree>
    <p:extLst>
      <p:ext uri="{BB962C8B-B14F-4D97-AF65-F5344CB8AC3E}">
        <p14:creationId xmlns:p14="http://schemas.microsoft.com/office/powerpoint/2010/main" val="4179146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1329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74299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0149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9967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022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8609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696987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142889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549188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31697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7458DB-7D63-46F9-8610-9C75EEC4DB82}" type="slidenum">
              <a:rPr lang="en-US"/>
              <a:pPr>
                <a:defRPr/>
              </a:pPr>
              <a:t>‹#›</a:t>
            </a:fld>
            <a:endParaRPr lang="en-US"/>
          </a:p>
        </p:txBody>
      </p:sp>
    </p:spTree>
    <p:extLst>
      <p:ext uri="{BB962C8B-B14F-4D97-AF65-F5344CB8AC3E}">
        <p14:creationId xmlns:p14="http://schemas.microsoft.com/office/powerpoint/2010/main" val="378049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2659957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422356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1987896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1680361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961486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3862149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696686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562087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71406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A62500-2734-42F7-835E-52CA187C49FC}" type="slidenum">
              <a:rPr lang="en-US"/>
              <a:pPr>
                <a:defRPr/>
              </a:pPr>
              <a:t>‹#›</a:t>
            </a:fld>
            <a:endParaRPr lang="en-US"/>
          </a:p>
        </p:txBody>
      </p:sp>
    </p:spTree>
    <p:extLst>
      <p:ext uri="{BB962C8B-B14F-4D97-AF65-F5344CB8AC3E}">
        <p14:creationId xmlns:p14="http://schemas.microsoft.com/office/powerpoint/2010/main" val="197337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36A30-2B81-4B67-834E-76EC02837AAF}" type="slidenum">
              <a:rPr lang="en-US"/>
              <a:pPr>
                <a:defRPr/>
              </a:pPr>
              <a:t>‹#›</a:t>
            </a:fld>
            <a:endParaRPr lang="en-US"/>
          </a:p>
        </p:txBody>
      </p:sp>
    </p:spTree>
    <p:extLst>
      <p:ext uri="{BB962C8B-B14F-4D97-AF65-F5344CB8AC3E}">
        <p14:creationId xmlns:p14="http://schemas.microsoft.com/office/powerpoint/2010/main" val="213965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178163-9E68-4768-AD50-A2096B379EE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58000"/>
            <a:chOff x="0" y="0"/>
            <a:chExt cx="5770" cy="4320"/>
          </a:xfrm>
        </p:grpSpPr>
        <p:sp>
          <p:nvSpPr>
            <p:cNvPr id="20162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201626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6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6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01626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01626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0162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0162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01626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01626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6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1627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0162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01627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20162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7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01627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01627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1627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01627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201628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1628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1628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201628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3019079A-A986-4F3B-8DC1-10CC61036D6F}" type="slidenum">
              <a:rPr lang="en-US"/>
              <a:pPr>
                <a:defRPr/>
              </a:pPr>
              <a:t>‹#›</a:t>
            </a:fld>
            <a:endParaRPr lang="en-US"/>
          </a:p>
        </p:txBody>
      </p:sp>
      <p:sp>
        <p:nvSpPr>
          <p:cNvPr id="201628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02"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086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FFFFFF"/>
              </a:solidFill>
            </a:endParaRPr>
          </a:p>
        </p:txBody>
      </p:sp>
      <p:sp>
        <p:nvSpPr>
          <p:cNvPr id="77086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a:defRPr/>
            </a:pPr>
            <a:endParaRPr lang="en-US">
              <a:solidFill>
                <a:srgbClr val="FFFFFF"/>
              </a:solidFill>
            </a:endParaRPr>
          </a:p>
        </p:txBody>
      </p:sp>
      <p:sp>
        <p:nvSpPr>
          <p:cNvPr id="77086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0B3AE2E-0CC4-4F66-B60E-D5FBE63ADA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7164499"/>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2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solidFill>
                <a:srgbClr val="FFFFFF"/>
              </a:solidFill>
            </a:endParaRPr>
          </a:p>
        </p:txBody>
      </p:sp>
      <p:sp>
        <p:nvSpPr>
          <p:cNvPr id="452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FFFFFF"/>
              </a:solidFill>
            </a:endParaRPr>
          </a:p>
        </p:txBody>
      </p:sp>
      <p:sp>
        <p:nvSpPr>
          <p:cNvPr id="452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A29FD97D-9396-43E4-85CD-62877314BD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598678"/>
      </p:ext>
    </p:extLst>
  </p:cSld>
  <p:clrMap bg1="dk2" tx1="lt1" bg2="dk1" tx2="lt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solidFill>
                <a:srgbClr val="FFFFFF"/>
              </a:solidFill>
            </a:endParaRPr>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solidFill>
                <a:srgbClr val="FFFFFF"/>
              </a:solidFill>
            </a:endParaRPr>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709727"/>
      </p:ext>
    </p:extLst>
  </p:cSld>
  <p:clrMap bg1="dk2" tx1="lt1" bg2="dk1"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271779345"/>
      </p:ext>
    </p:extLst>
  </p:cSld>
  <p:clrMap bg1="dk2" tx1="lt1" bg2="dk1"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youtube.com/watch?v=j3HDrifRENE"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1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3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emf"/><Relationship Id="rId1" Type="http://schemas.openxmlformats.org/officeDocument/2006/relationships/slideLayout" Target="../slideLayouts/slideLayout67.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55.png"/></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8.emf"/><Relationship Id="rId1" Type="http://schemas.openxmlformats.org/officeDocument/2006/relationships/slideLayout" Target="../slideLayouts/slideLayout67.xml"/><Relationship Id="rId5" Type="http://schemas.openxmlformats.org/officeDocument/2006/relationships/image" Target="../media/image59.png"/><Relationship Id="rId4" Type="http://schemas.openxmlformats.org/officeDocument/2006/relationships/image" Target="../media/image55.png"/></Relationships>
</file>

<file path=ppt/slides/_rels/slide1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67.xml"/></Relationships>
</file>

<file path=ppt/slides/_rels/slide134.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1.png"/><Relationship Id="rId1" Type="http://schemas.openxmlformats.org/officeDocument/2006/relationships/slideLayout" Target="../slideLayouts/slideLayout67.xml"/><Relationship Id="rId6" Type="http://schemas.openxmlformats.org/officeDocument/2006/relationships/hyperlink" Target="https://www.instagram.com/ryemurph88/" TargetMode="External"/><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5.gif"/><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5.gif"/><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5.gif"/><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audio" Target="../media/audio1.wav"/></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24.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Z_mXDvZQ6dU"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boundless.com/physiology/textbooks/boundless-anatomy-and-physiology-textbook/blood-17/leukocytes-white-blood-cells-166/types-of-wbcs-831-7902/"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idx="1"/>
          </p:nvPr>
        </p:nvSpPr>
        <p:spPr>
          <a:xfrm>
            <a:off x="228600" y="915193"/>
            <a:ext cx="9157447" cy="5821363"/>
          </a:xfrm>
        </p:spPr>
        <p:txBody>
          <a:bodyPr/>
          <a:lstStyle/>
          <a:p>
            <a:pPr eaLnBrk="1" hangingPunct="1"/>
            <a:endParaRPr lang="en-US" dirty="0"/>
          </a:p>
        </p:txBody>
      </p:sp>
      <p:sp>
        <p:nvSpPr>
          <p:cNvPr id="664581" name="Rectangle 5"/>
          <p:cNvSpPr>
            <a:spLocks noChangeArrowheads="1"/>
          </p:cNvSpPr>
          <p:nvPr/>
        </p:nvSpPr>
        <p:spPr bwMode="auto">
          <a:xfrm>
            <a:off x="228600" y="6477000"/>
            <a:ext cx="8686800" cy="3810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645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5122" name="Picture 2" descr="http://medicalpicturesinfo.com/wp-content/uploads/2011/08/Blood-Ce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 y="0"/>
            <a:ext cx="9126967" cy="6858000"/>
          </a:xfrm>
          <a:prstGeom prst="roundRect">
            <a:avLst>
              <a:gd name="adj" fmla="val 1030"/>
            </a:avLst>
          </a:prstGeom>
          <a:solidFill>
            <a:srgbClr val="FFFFFF">
              <a:shade val="85000"/>
            </a:srgbClr>
          </a:solidFill>
          <a:ln>
            <a:noFill/>
          </a:ln>
          <a:effectLst>
            <a:reflection blurRad="12700" stA="38000" endPos="28000" dist="5000" dir="5400000" sy="-100000" algn="bl" rotWithShape="0"/>
          </a:effectLst>
        </p:spPr>
      </p:pic>
      <p:pic>
        <p:nvPicPr>
          <p:cNvPr id="8" name="Picture 4" descr="http://rs12.pbsrc.com/albums/a236/dmjt20121/f_ed80a26488.gif~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35889"/>
            <a:ext cx="9126071" cy="68796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E8AC50-A38B-48A1-BC6C-785FD4B7969B}"/>
              </a:ext>
            </a:extLst>
          </p:cNvPr>
          <p:cNvSpPr txBox="1"/>
          <p:nvPr/>
        </p:nvSpPr>
        <p:spPr>
          <a:xfrm>
            <a:off x="457200" y="378250"/>
            <a:ext cx="8229600" cy="145055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algn="ctr"/>
            <a:r>
              <a:rPr lang="en-US" sz="4800" b="1" cap="none" spc="0" dirty="0">
                <a:ln w="17780" cmpd="sng">
                  <a:solidFill>
                    <a:srgbClr val="FFFFFF"/>
                  </a:solidFill>
                  <a:prstDash val="solid"/>
                  <a:miter lim="800000"/>
                </a:ln>
                <a:solidFill>
                  <a:srgbClr val="C00000"/>
                </a:solidFill>
                <a:effectLst>
                  <a:outerShdw blurRad="50800" algn="tl" rotWithShape="0">
                    <a:srgbClr val="000000"/>
                  </a:outerShdw>
                </a:effectLst>
              </a:rPr>
              <a:t>Blood Cells</a:t>
            </a:r>
          </a:p>
        </p:txBody>
      </p:sp>
      <p:sp>
        <p:nvSpPr>
          <p:cNvPr id="10" name="TextBox 9">
            <a:extLst>
              <a:ext uri="{FF2B5EF4-FFF2-40B4-BE49-F238E27FC236}">
                <a16:creationId xmlns:a16="http://schemas.microsoft.com/office/drawing/2014/main" id="{325C872C-54B6-4F30-A977-E25F07516833}"/>
              </a:ext>
            </a:extLst>
          </p:cNvPr>
          <p:cNvSpPr txBox="1"/>
          <p:nvPr/>
        </p:nvSpPr>
        <p:spPr>
          <a:xfrm>
            <a:off x="152400" y="5156437"/>
            <a:ext cx="4698836" cy="1569660"/>
          </a:xfrm>
          <a:prstGeom prst="rect">
            <a:avLst/>
          </a:prstGeom>
          <a:noFill/>
        </p:spPr>
        <p:txBody>
          <a:bodyPr wrap="square">
            <a:spAutoFit/>
          </a:bodyPr>
          <a:lstStyle/>
          <a:p>
            <a:r>
              <a:rPr lang="en-US" sz="4800" b="1" dirty="0">
                <a:ln w="17780" cmpd="sng">
                  <a:solidFill>
                    <a:srgbClr val="FFFFFF"/>
                  </a:solidFill>
                  <a:prstDash val="solid"/>
                  <a:miter lim="800000"/>
                </a:ln>
                <a:solidFill>
                  <a:srgbClr val="C00000"/>
                </a:solidFill>
                <a:effectLst>
                  <a:outerShdw blurRad="50800" algn="tl" rotWithShape="0">
                    <a:srgbClr val="000000"/>
                  </a:outerShdw>
                </a:effectLst>
              </a:rPr>
              <a:t>Part 6 </a:t>
            </a:r>
          </a:p>
          <a:p>
            <a:r>
              <a:rPr lang="en-US" sz="4800" b="1" dirty="0">
                <a:ln w="17780" cmpd="sng">
                  <a:solidFill>
                    <a:srgbClr val="FFFFFF"/>
                  </a:solidFill>
                  <a:prstDash val="solid"/>
                  <a:miter lim="800000"/>
                </a:ln>
                <a:solidFill>
                  <a:srgbClr val="C00000"/>
                </a:solidFill>
                <a:effectLst>
                  <a:outerShdw blurRad="50800" algn="tl" rotWithShape="0">
                    <a:srgbClr val="000000"/>
                  </a:outerShdw>
                </a:effectLst>
              </a:rPr>
              <a:t>Lesson 5</a:t>
            </a:r>
            <a:endParaRPr lang="en-US" dirty="0"/>
          </a:p>
        </p:txBody>
      </p:sp>
      <p:pic>
        <p:nvPicPr>
          <p:cNvPr id="2" name="Graphic 1">
            <a:extLst>
              <a:ext uri="{FF2B5EF4-FFF2-40B4-BE49-F238E27FC236}">
                <a16:creationId xmlns:a16="http://schemas.microsoft.com/office/drawing/2014/main" id="{50729A46-150B-055B-BED9-303D4F67D6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4200" y="5056936"/>
            <a:ext cx="5699410" cy="1610564"/>
          </a:xfrm>
          <a:prstGeom prst="rect">
            <a:avLst/>
          </a:prstGeom>
        </p:spPr>
      </p:pic>
    </p:spTree>
    <p:extLst>
      <p:ext uri="{BB962C8B-B14F-4D97-AF65-F5344CB8AC3E}">
        <p14:creationId xmlns:p14="http://schemas.microsoft.com/office/powerpoint/2010/main" val="67254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4739" name="Rectangle 3"/>
          <p:cNvSpPr>
            <a:spLocks noGrp="1" noChangeArrowheads="1"/>
          </p:cNvSpPr>
          <p:nvPr>
            <p:ph type="body" idx="1"/>
          </p:nvPr>
        </p:nvSpPr>
        <p:spPr>
          <a:xfrm>
            <a:off x="457200" y="533400"/>
            <a:ext cx="8229600" cy="5592763"/>
          </a:xfrm>
        </p:spPr>
        <p:txBody>
          <a:bodyPr/>
          <a:lstStyle/>
          <a:p>
            <a:pPr eaLnBrk="1" hangingPunct="1">
              <a:defRPr/>
            </a:pPr>
            <a:r>
              <a:rPr lang="en-US"/>
              <a:t>Blood is made up of…</a:t>
            </a:r>
          </a:p>
          <a:p>
            <a:pPr lvl="1" eaLnBrk="1" hangingPunct="1">
              <a:defRPr/>
            </a:pPr>
            <a:r>
              <a:rPr lang="en-US"/>
              <a:t>-</a:t>
            </a:r>
          </a:p>
          <a:p>
            <a:pPr lvl="1" eaLnBrk="1" hangingPunct="1">
              <a:defRPr/>
            </a:pPr>
            <a:r>
              <a:rPr lang="en-US"/>
              <a:t>-</a:t>
            </a:r>
          </a:p>
          <a:p>
            <a:pPr lvl="1" eaLnBrk="1" hangingPunct="1">
              <a:defRPr/>
            </a:pPr>
            <a:r>
              <a:rPr lang="en-US"/>
              <a:t>-</a:t>
            </a:r>
          </a:p>
          <a:p>
            <a:pPr lvl="1" eaLnBrk="1" hangingPunct="1">
              <a:defRPr/>
            </a:pPr>
            <a:r>
              <a:rPr lang="en-US"/>
              <a:t>-</a:t>
            </a:r>
          </a:p>
        </p:txBody>
      </p:sp>
      <p:sp>
        <p:nvSpPr>
          <p:cNvPr id="66662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6A8428-BC71-4953-93F2-4B7C7F7C7FF1}"/>
              </a:ext>
            </a:extLst>
          </p:cNvPr>
          <p:cNvPicPr>
            <a:picLocks noChangeAspect="1"/>
          </p:cNvPicPr>
          <p:nvPr/>
        </p:nvPicPr>
        <p:blipFill>
          <a:blip r:embed="rId2"/>
          <a:stretch>
            <a:fillRect/>
          </a:stretch>
        </p:blipFill>
        <p:spPr>
          <a:xfrm>
            <a:off x="381000" y="381000"/>
            <a:ext cx="8458200" cy="4114800"/>
          </a:xfrm>
          <a:prstGeom prst="rect">
            <a:avLst/>
          </a:prstGeom>
          <a:ln w="57150">
            <a:solidFill>
              <a:srgbClr val="FF99CC"/>
            </a:solidFill>
          </a:ln>
          <a:effectLst>
            <a:glow rad="228600">
              <a:srgbClr val="FF99CC">
                <a:alpha val="75000"/>
              </a:srgbClr>
            </a:glow>
          </a:effectLst>
        </p:spPr>
      </p:pic>
    </p:spTree>
    <p:extLst>
      <p:ext uri="{BB962C8B-B14F-4D97-AF65-F5344CB8AC3E}">
        <p14:creationId xmlns:p14="http://schemas.microsoft.com/office/powerpoint/2010/main" val="23222953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3"/>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875399" name="Freeform 7"/>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4692" name="Text Box 12"/>
          <p:cNvSpPr txBox="1">
            <a:spLocks noChangeArrowheads="1"/>
          </p:cNvSpPr>
          <p:nvPr/>
        </p:nvSpPr>
        <p:spPr bwMode="auto">
          <a:xfrm>
            <a:off x="7239000" y="990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a:t>
            </a:r>
          </a:p>
        </p:txBody>
      </p:sp>
      <p:sp>
        <p:nvSpPr>
          <p:cNvPr id="75469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912259" name="Freeform 3"/>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5716" name="Text Box 5"/>
          <p:cNvSpPr txBox="1">
            <a:spLocks noChangeArrowheads="1"/>
          </p:cNvSpPr>
          <p:nvPr/>
        </p:nvSpPr>
        <p:spPr bwMode="auto">
          <a:xfrm>
            <a:off x="228600" y="236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p>
        </p:txBody>
      </p:sp>
      <p:sp>
        <p:nvSpPr>
          <p:cNvPr id="755717" name="Text Box 6"/>
          <p:cNvSpPr txBox="1">
            <a:spLocks noChangeArrowheads="1"/>
          </p:cNvSpPr>
          <p:nvPr/>
        </p:nvSpPr>
        <p:spPr bwMode="auto">
          <a:xfrm>
            <a:off x="7239000" y="990600"/>
            <a:ext cx="152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FFCC"/>
                </a:solidFill>
              </a:rPr>
              <a:t>Only lives for 5-9 days.</a:t>
            </a:r>
          </a:p>
        </p:txBody>
      </p:sp>
      <p:sp>
        <p:nvSpPr>
          <p:cNvPr id="75571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911235" name="Freeform 3"/>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6740" name="Text Box 4"/>
          <p:cNvSpPr txBox="1">
            <a:spLocks noChangeArrowheads="1"/>
          </p:cNvSpPr>
          <p:nvPr/>
        </p:nvSpPr>
        <p:spPr bwMode="auto">
          <a:xfrm>
            <a:off x="6553200" y="3048000"/>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FFCC"/>
                </a:solidFill>
              </a:rPr>
              <a:t>Prevents blood loss and allows homeostasis.</a:t>
            </a:r>
          </a:p>
        </p:txBody>
      </p:sp>
      <p:sp>
        <p:nvSpPr>
          <p:cNvPr id="756741" name="Text Box 5"/>
          <p:cNvSpPr txBox="1">
            <a:spLocks noChangeArrowheads="1"/>
          </p:cNvSpPr>
          <p:nvPr/>
        </p:nvSpPr>
        <p:spPr bwMode="auto">
          <a:xfrm>
            <a:off x="228600" y="236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p>
        </p:txBody>
      </p:sp>
      <p:sp>
        <p:nvSpPr>
          <p:cNvPr id="756742" name="Text Box 6"/>
          <p:cNvSpPr txBox="1">
            <a:spLocks noChangeArrowheads="1"/>
          </p:cNvSpPr>
          <p:nvPr/>
        </p:nvSpPr>
        <p:spPr bwMode="auto">
          <a:xfrm>
            <a:off x="7239000" y="990600"/>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Only lives for 5-9 days.</a:t>
            </a:r>
          </a:p>
        </p:txBody>
      </p:sp>
      <p:sp>
        <p:nvSpPr>
          <p:cNvPr id="75674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910211" name="Freeform 3"/>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7764" name="Text Box 4"/>
          <p:cNvSpPr txBox="1">
            <a:spLocks noChangeArrowheads="1"/>
          </p:cNvSpPr>
          <p:nvPr/>
        </p:nvSpPr>
        <p:spPr bwMode="auto">
          <a:xfrm>
            <a:off x="6553200" y="3048000"/>
            <a:ext cx="243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Prevents blood loss and allows homeostasis.</a:t>
            </a:r>
          </a:p>
        </p:txBody>
      </p:sp>
      <p:sp>
        <p:nvSpPr>
          <p:cNvPr id="757765" name="Text Box 5"/>
          <p:cNvSpPr txBox="1">
            <a:spLocks noChangeArrowheads="1"/>
          </p:cNvSpPr>
          <p:nvPr/>
        </p:nvSpPr>
        <p:spPr bwMode="auto">
          <a:xfrm>
            <a:off x="228600" y="236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p>
        </p:txBody>
      </p:sp>
      <p:sp>
        <p:nvSpPr>
          <p:cNvPr id="757766" name="Text Box 6"/>
          <p:cNvSpPr txBox="1">
            <a:spLocks noChangeArrowheads="1"/>
          </p:cNvSpPr>
          <p:nvPr/>
        </p:nvSpPr>
        <p:spPr bwMode="auto">
          <a:xfrm>
            <a:off x="7239000" y="990600"/>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Only lives for 5-9 days.</a:t>
            </a:r>
          </a:p>
        </p:txBody>
      </p:sp>
      <p:sp>
        <p:nvSpPr>
          <p:cNvPr id="757767" name="Text Box 7"/>
          <p:cNvSpPr txBox="1">
            <a:spLocks noChangeArrowheads="1"/>
          </p:cNvSpPr>
          <p:nvPr/>
        </p:nvSpPr>
        <p:spPr bwMode="auto">
          <a:xfrm>
            <a:off x="4648200" y="4495800"/>
            <a:ext cx="3733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FFCC"/>
                </a:solidFill>
              </a:rPr>
              <a:t>Platelets can sense air and begin clotting a cut very quickly.</a:t>
            </a:r>
          </a:p>
        </p:txBody>
      </p:sp>
      <p:sp>
        <p:nvSpPr>
          <p:cNvPr id="75776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909187" name="Freeform 3"/>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8788" name="Text Box 4"/>
          <p:cNvSpPr txBox="1">
            <a:spLocks noChangeArrowheads="1"/>
          </p:cNvSpPr>
          <p:nvPr/>
        </p:nvSpPr>
        <p:spPr bwMode="auto">
          <a:xfrm>
            <a:off x="6553200" y="3048000"/>
            <a:ext cx="243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Prevents blood loss and allows homeostasis.</a:t>
            </a:r>
          </a:p>
        </p:txBody>
      </p:sp>
      <p:sp>
        <p:nvSpPr>
          <p:cNvPr id="758789" name="Text Box 5"/>
          <p:cNvSpPr txBox="1">
            <a:spLocks noChangeArrowheads="1"/>
          </p:cNvSpPr>
          <p:nvPr/>
        </p:nvSpPr>
        <p:spPr bwMode="auto">
          <a:xfrm>
            <a:off x="228600" y="236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p>
        </p:txBody>
      </p:sp>
      <p:sp>
        <p:nvSpPr>
          <p:cNvPr id="758790" name="Text Box 6"/>
          <p:cNvSpPr txBox="1">
            <a:spLocks noChangeArrowheads="1"/>
          </p:cNvSpPr>
          <p:nvPr/>
        </p:nvSpPr>
        <p:spPr bwMode="auto">
          <a:xfrm>
            <a:off x="7239000" y="990600"/>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Only lives for 5-9 days.</a:t>
            </a:r>
          </a:p>
        </p:txBody>
      </p:sp>
      <p:sp>
        <p:nvSpPr>
          <p:cNvPr id="758791" name="Text Box 7"/>
          <p:cNvSpPr txBox="1">
            <a:spLocks noChangeArrowheads="1"/>
          </p:cNvSpPr>
          <p:nvPr/>
        </p:nvSpPr>
        <p:spPr bwMode="auto">
          <a:xfrm>
            <a:off x="4648200" y="4495800"/>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Platelets can sense air and begin clotting a cut very quickly.</a:t>
            </a:r>
          </a:p>
        </p:txBody>
      </p:sp>
      <p:sp>
        <p:nvSpPr>
          <p:cNvPr id="758792" name="Text Box 8"/>
          <p:cNvSpPr txBox="1">
            <a:spLocks noChangeArrowheads="1"/>
          </p:cNvSpPr>
          <p:nvPr/>
        </p:nvSpPr>
        <p:spPr bwMode="auto">
          <a:xfrm>
            <a:off x="457200" y="4495800"/>
            <a:ext cx="358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FFCC"/>
                </a:solidFill>
              </a:rPr>
              <a:t>Clots can be very dangerous if they block a blood vessel such as those in your brain (stroke).</a:t>
            </a:r>
          </a:p>
        </p:txBody>
      </p:sp>
      <p:sp>
        <p:nvSpPr>
          <p:cNvPr id="75879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body" idx="1"/>
          </p:nvPr>
        </p:nvSpPr>
        <p:spPr>
          <a:xfrm>
            <a:off x="457200" y="304800"/>
            <a:ext cx="6629400" cy="533400"/>
          </a:xfrm>
        </p:spPr>
        <p:txBody>
          <a:bodyPr/>
          <a:lstStyle/>
          <a:p>
            <a:pPr eaLnBrk="1" hangingPunct="1">
              <a:lnSpc>
                <a:spcPct val="90000"/>
              </a:lnSpc>
            </a:pPr>
            <a:r>
              <a:rPr lang="en-US"/>
              <a:t>Please sketch a platelet below.</a:t>
            </a:r>
          </a:p>
        </p:txBody>
      </p:sp>
      <p:sp>
        <p:nvSpPr>
          <p:cNvPr id="2908163" name="Freeform 3"/>
          <p:cNvSpPr>
            <a:spLocks/>
          </p:cNvSpPr>
          <p:nvPr/>
        </p:nvSpPr>
        <p:spPr bwMode="auto">
          <a:xfrm>
            <a:off x="1600200" y="1371600"/>
            <a:ext cx="5568950" cy="2995613"/>
          </a:xfrm>
          <a:custGeom>
            <a:avLst/>
            <a:gdLst/>
            <a:ahLst/>
            <a:cxnLst>
              <a:cxn ang="0">
                <a:pos x="1250" y="419"/>
              </a:cxn>
              <a:cxn ang="0">
                <a:pos x="566" y="429"/>
              </a:cxn>
              <a:cxn ang="0">
                <a:pos x="1220" y="536"/>
              </a:cxn>
              <a:cxn ang="0">
                <a:pos x="1406" y="644"/>
              </a:cxn>
              <a:cxn ang="0">
                <a:pos x="1298" y="751"/>
              </a:cxn>
              <a:cxn ang="0">
                <a:pos x="1162" y="1073"/>
              </a:cxn>
              <a:cxn ang="0">
                <a:pos x="996" y="1327"/>
              </a:cxn>
              <a:cxn ang="0">
                <a:pos x="1259" y="1376"/>
              </a:cxn>
              <a:cxn ang="0">
                <a:pos x="1171" y="1552"/>
              </a:cxn>
              <a:cxn ang="0">
                <a:pos x="888" y="1786"/>
              </a:cxn>
              <a:cxn ang="0">
                <a:pos x="654" y="2059"/>
              </a:cxn>
              <a:cxn ang="0">
                <a:pos x="39" y="2157"/>
              </a:cxn>
              <a:cxn ang="0">
                <a:pos x="820" y="2050"/>
              </a:cxn>
              <a:cxn ang="0">
                <a:pos x="908" y="2099"/>
              </a:cxn>
              <a:cxn ang="0">
                <a:pos x="986" y="2099"/>
              </a:cxn>
              <a:cxn ang="0">
                <a:pos x="1220" y="1786"/>
              </a:cxn>
              <a:cxn ang="0">
                <a:pos x="1357" y="1708"/>
              </a:cxn>
              <a:cxn ang="0">
                <a:pos x="1503" y="1562"/>
              </a:cxn>
              <a:cxn ang="0">
                <a:pos x="1806" y="1659"/>
              </a:cxn>
              <a:cxn ang="0">
                <a:pos x="1933" y="2040"/>
              </a:cxn>
              <a:cxn ang="0">
                <a:pos x="1923" y="1786"/>
              </a:cxn>
              <a:cxn ang="0">
                <a:pos x="1962" y="1630"/>
              </a:cxn>
              <a:cxn ang="0">
                <a:pos x="2460" y="1532"/>
              </a:cxn>
              <a:cxn ang="0">
                <a:pos x="2841" y="1581"/>
              </a:cxn>
              <a:cxn ang="0">
                <a:pos x="3134" y="1679"/>
              </a:cxn>
              <a:cxn ang="0">
                <a:pos x="3153" y="1591"/>
              </a:cxn>
              <a:cxn ang="0">
                <a:pos x="2909" y="1513"/>
              </a:cxn>
              <a:cxn ang="0">
                <a:pos x="3173" y="1337"/>
              </a:cxn>
              <a:cxn ang="0">
                <a:pos x="3485" y="1210"/>
              </a:cxn>
              <a:cxn ang="0">
                <a:pos x="3720" y="1083"/>
              </a:cxn>
              <a:cxn ang="0">
                <a:pos x="3934" y="888"/>
              </a:cxn>
              <a:cxn ang="0">
                <a:pos x="3739" y="1054"/>
              </a:cxn>
              <a:cxn ang="0">
                <a:pos x="3544" y="1005"/>
              </a:cxn>
              <a:cxn ang="0">
                <a:pos x="3641" y="898"/>
              </a:cxn>
              <a:cxn ang="0">
                <a:pos x="3729" y="663"/>
              </a:cxn>
              <a:cxn ang="0">
                <a:pos x="3524" y="907"/>
              </a:cxn>
              <a:cxn ang="0">
                <a:pos x="3407" y="1054"/>
              </a:cxn>
              <a:cxn ang="0">
                <a:pos x="3251" y="1161"/>
              </a:cxn>
              <a:cxn ang="0">
                <a:pos x="2812" y="947"/>
              </a:cxn>
              <a:cxn ang="0">
                <a:pos x="3026" y="742"/>
              </a:cxn>
              <a:cxn ang="0">
                <a:pos x="3358" y="536"/>
              </a:cxn>
              <a:cxn ang="0">
                <a:pos x="3759" y="292"/>
              </a:cxn>
              <a:cxn ang="0">
                <a:pos x="3622" y="156"/>
              </a:cxn>
              <a:cxn ang="0">
                <a:pos x="3270" y="410"/>
              </a:cxn>
              <a:cxn ang="0">
                <a:pos x="3134" y="546"/>
              </a:cxn>
              <a:cxn ang="0">
                <a:pos x="2743" y="722"/>
              </a:cxn>
              <a:cxn ang="0">
                <a:pos x="2773" y="556"/>
              </a:cxn>
              <a:cxn ang="0">
                <a:pos x="2763" y="439"/>
              </a:cxn>
              <a:cxn ang="0">
                <a:pos x="2411" y="576"/>
              </a:cxn>
              <a:cxn ang="0">
                <a:pos x="2519" y="244"/>
              </a:cxn>
              <a:cxn ang="0">
                <a:pos x="2363" y="136"/>
              </a:cxn>
              <a:cxn ang="0">
                <a:pos x="2177" y="566"/>
              </a:cxn>
              <a:cxn ang="0">
                <a:pos x="2040" y="478"/>
              </a:cxn>
              <a:cxn ang="0">
                <a:pos x="1874" y="331"/>
              </a:cxn>
              <a:cxn ang="0">
                <a:pos x="1494" y="175"/>
              </a:cxn>
              <a:cxn ang="0">
                <a:pos x="1718" y="292"/>
              </a:cxn>
              <a:cxn ang="0">
                <a:pos x="1816" y="449"/>
              </a:cxn>
            </a:cxnLst>
            <a:rect l="0" t="0" r="r" b="b"/>
            <a:pathLst>
              <a:path w="3949" h="2206">
                <a:moveTo>
                  <a:pt x="1816" y="449"/>
                </a:moveTo>
                <a:cubicBezTo>
                  <a:pt x="1658" y="498"/>
                  <a:pt x="1733" y="478"/>
                  <a:pt x="1445" y="468"/>
                </a:cubicBezTo>
                <a:cubicBezTo>
                  <a:pt x="1376" y="458"/>
                  <a:pt x="1316" y="442"/>
                  <a:pt x="1250" y="419"/>
                </a:cubicBezTo>
                <a:cubicBezTo>
                  <a:pt x="1194" y="400"/>
                  <a:pt x="1133" y="413"/>
                  <a:pt x="1074" y="410"/>
                </a:cubicBezTo>
                <a:cubicBezTo>
                  <a:pt x="933" y="392"/>
                  <a:pt x="882" y="393"/>
                  <a:pt x="713" y="400"/>
                </a:cubicBezTo>
                <a:cubicBezTo>
                  <a:pt x="653" y="407"/>
                  <a:pt x="619" y="411"/>
                  <a:pt x="566" y="429"/>
                </a:cubicBezTo>
                <a:cubicBezTo>
                  <a:pt x="551" y="484"/>
                  <a:pt x="507" y="542"/>
                  <a:pt x="576" y="566"/>
                </a:cubicBezTo>
                <a:cubicBezTo>
                  <a:pt x="769" y="558"/>
                  <a:pt x="949" y="543"/>
                  <a:pt x="1142" y="536"/>
                </a:cubicBezTo>
                <a:cubicBezTo>
                  <a:pt x="1246" y="563"/>
                  <a:pt x="1116" y="536"/>
                  <a:pt x="1220" y="536"/>
                </a:cubicBezTo>
                <a:cubicBezTo>
                  <a:pt x="1266" y="536"/>
                  <a:pt x="1311" y="543"/>
                  <a:pt x="1357" y="546"/>
                </a:cubicBezTo>
                <a:cubicBezTo>
                  <a:pt x="1367" y="559"/>
                  <a:pt x="1379" y="571"/>
                  <a:pt x="1386" y="585"/>
                </a:cubicBezTo>
                <a:cubicBezTo>
                  <a:pt x="1395" y="604"/>
                  <a:pt x="1406" y="644"/>
                  <a:pt x="1406" y="644"/>
                </a:cubicBezTo>
                <a:cubicBezTo>
                  <a:pt x="1403" y="667"/>
                  <a:pt x="1410" y="694"/>
                  <a:pt x="1396" y="712"/>
                </a:cubicBezTo>
                <a:cubicBezTo>
                  <a:pt x="1383" y="728"/>
                  <a:pt x="1357" y="725"/>
                  <a:pt x="1337" y="732"/>
                </a:cubicBezTo>
                <a:cubicBezTo>
                  <a:pt x="1323" y="737"/>
                  <a:pt x="1311" y="745"/>
                  <a:pt x="1298" y="751"/>
                </a:cubicBezTo>
                <a:cubicBezTo>
                  <a:pt x="1279" y="771"/>
                  <a:pt x="1255" y="787"/>
                  <a:pt x="1240" y="810"/>
                </a:cubicBezTo>
                <a:cubicBezTo>
                  <a:pt x="1210" y="855"/>
                  <a:pt x="1195" y="889"/>
                  <a:pt x="1152" y="917"/>
                </a:cubicBezTo>
                <a:cubicBezTo>
                  <a:pt x="1155" y="969"/>
                  <a:pt x="1157" y="1021"/>
                  <a:pt x="1162" y="1073"/>
                </a:cubicBezTo>
                <a:cubicBezTo>
                  <a:pt x="1165" y="1107"/>
                  <a:pt x="1191" y="1171"/>
                  <a:pt x="1191" y="1171"/>
                </a:cubicBezTo>
                <a:cubicBezTo>
                  <a:pt x="1184" y="1191"/>
                  <a:pt x="1188" y="1219"/>
                  <a:pt x="1171" y="1230"/>
                </a:cubicBezTo>
                <a:cubicBezTo>
                  <a:pt x="1115" y="1266"/>
                  <a:pt x="1051" y="1291"/>
                  <a:pt x="996" y="1327"/>
                </a:cubicBezTo>
                <a:cubicBezTo>
                  <a:pt x="1017" y="1398"/>
                  <a:pt x="1095" y="1362"/>
                  <a:pt x="1162" y="1357"/>
                </a:cubicBezTo>
                <a:cubicBezTo>
                  <a:pt x="1194" y="1335"/>
                  <a:pt x="1202" y="1319"/>
                  <a:pt x="1250" y="1347"/>
                </a:cubicBezTo>
                <a:cubicBezTo>
                  <a:pt x="1259" y="1352"/>
                  <a:pt x="1254" y="1367"/>
                  <a:pt x="1259" y="1376"/>
                </a:cubicBezTo>
                <a:cubicBezTo>
                  <a:pt x="1264" y="1387"/>
                  <a:pt x="1272" y="1395"/>
                  <a:pt x="1279" y="1405"/>
                </a:cubicBezTo>
                <a:cubicBezTo>
                  <a:pt x="1271" y="1430"/>
                  <a:pt x="1272" y="1460"/>
                  <a:pt x="1259" y="1483"/>
                </a:cubicBezTo>
                <a:cubicBezTo>
                  <a:pt x="1236" y="1525"/>
                  <a:pt x="1206" y="1526"/>
                  <a:pt x="1171" y="1552"/>
                </a:cubicBezTo>
                <a:cubicBezTo>
                  <a:pt x="1120" y="1590"/>
                  <a:pt x="1079" y="1633"/>
                  <a:pt x="1025" y="1669"/>
                </a:cubicBezTo>
                <a:cubicBezTo>
                  <a:pt x="985" y="1696"/>
                  <a:pt x="980" y="1755"/>
                  <a:pt x="937" y="1776"/>
                </a:cubicBezTo>
                <a:cubicBezTo>
                  <a:pt x="922" y="1783"/>
                  <a:pt x="904" y="1783"/>
                  <a:pt x="888" y="1786"/>
                </a:cubicBezTo>
                <a:cubicBezTo>
                  <a:pt x="850" y="1805"/>
                  <a:pt x="826" y="1831"/>
                  <a:pt x="791" y="1854"/>
                </a:cubicBezTo>
                <a:cubicBezTo>
                  <a:pt x="762" y="1897"/>
                  <a:pt x="722" y="1929"/>
                  <a:pt x="693" y="1972"/>
                </a:cubicBezTo>
                <a:cubicBezTo>
                  <a:pt x="687" y="2007"/>
                  <a:pt x="693" y="2041"/>
                  <a:pt x="654" y="2059"/>
                </a:cubicBezTo>
                <a:cubicBezTo>
                  <a:pt x="630" y="2070"/>
                  <a:pt x="576" y="2079"/>
                  <a:pt x="576" y="2079"/>
                </a:cubicBezTo>
                <a:cubicBezTo>
                  <a:pt x="428" y="2072"/>
                  <a:pt x="116" y="2019"/>
                  <a:pt x="0" y="2099"/>
                </a:cubicBezTo>
                <a:cubicBezTo>
                  <a:pt x="6" y="2121"/>
                  <a:pt x="5" y="2155"/>
                  <a:pt x="39" y="2157"/>
                </a:cubicBezTo>
                <a:cubicBezTo>
                  <a:pt x="164" y="2163"/>
                  <a:pt x="338" y="2134"/>
                  <a:pt x="459" y="2128"/>
                </a:cubicBezTo>
                <a:cubicBezTo>
                  <a:pt x="556" y="2111"/>
                  <a:pt x="655" y="2117"/>
                  <a:pt x="752" y="2099"/>
                </a:cubicBezTo>
                <a:cubicBezTo>
                  <a:pt x="797" y="2031"/>
                  <a:pt x="769" y="2032"/>
                  <a:pt x="820" y="2050"/>
                </a:cubicBezTo>
                <a:cubicBezTo>
                  <a:pt x="833" y="2011"/>
                  <a:pt x="839" y="1994"/>
                  <a:pt x="879" y="1981"/>
                </a:cubicBezTo>
                <a:cubicBezTo>
                  <a:pt x="895" y="1984"/>
                  <a:pt x="923" y="1975"/>
                  <a:pt x="927" y="1991"/>
                </a:cubicBezTo>
                <a:cubicBezTo>
                  <a:pt x="936" y="2026"/>
                  <a:pt x="908" y="2099"/>
                  <a:pt x="908" y="2099"/>
                </a:cubicBezTo>
                <a:cubicBezTo>
                  <a:pt x="911" y="2131"/>
                  <a:pt x="909" y="2165"/>
                  <a:pt x="918" y="2196"/>
                </a:cubicBezTo>
                <a:cubicBezTo>
                  <a:pt x="921" y="2206"/>
                  <a:pt x="922" y="2176"/>
                  <a:pt x="927" y="2167"/>
                </a:cubicBezTo>
                <a:cubicBezTo>
                  <a:pt x="942" y="2140"/>
                  <a:pt x="964" y="2121"/>
                  <a:pt x="986" y="2099"/>
                </a:cubicBezTo>
                <a:cubicBezTo>
                  <a:pt x="1002" y="2049"/>
                  <a:pt x="1002" y="2019"/>
                  <a:pt x="1054" y="2001"/>
                </a:cubicBezTo>
                <a:cubicBezTo>
                  <a:pt x="1094" y="1948"/>
                  <a:pt x="1134" y="1892"/>
                  <a:pt x="1181" y="1845"/>
                </a:cubicBezTo>
                <a:cubicBezTo>
                  <a:pt x="1204" y="1775"/>
                  <a:pt x="1172" y="1858"/>
                  <a:pt x="1220" y="1786"/>
                </a:cubicBezTo>
                <a:cubicBezTo>
                  <a:pt x="1244" y="1750"/>
                  <a:pt x="1210" y="1758"/>
                  <a:pt x="1259" y="1737"/>
                </a:cubicBezTo>
                <a:cubicBezTo>
                  <a:pt x="1271" y="1732"/>
                  <a:pt x="1285" y="1732"/>
                  <a:pt x="1298" y="1728"/>
                </a:cubicBezTo>
                <a:cubicBezTo>
                  <a:pt x="1318" y="1722"/>
                  <a:pt x="1357" y="1708"/>
                  <a:pt x="1357" y="1708"/>
                </a:cubicBezTo>
                <a:cubicBezTo>
                  <a:pt x="1376" y="1654"/>
                  <a:pt x="1406" y="1675"/>
                  <a:pt x="1455" y="1659"/>
                </a:cubicBezTo>
                <a:cubicBezTo>
                  <a:pt x="1486" y="1628"/>
                  <a:pt x="1483" y="1639"/>
                  <a:pt x="1494" y="1601"/>
                </a:cubicBezTo>
                <a:cubicBezTo>
                  <a:pt x="1498" y="1588"/>
                  <a:pt x="1491" y="1568"/>
                  <a:pt x="1503" y="1562"/>
                </a:cubicBezTo>
                <a:cubicBezTo>
                  <a:pt x="1533" y="1548"/>
                  <a:pt x="1568" y="1555"/>
                  <a:pt x="1601" y="1552"/>
                </a:cubicBezTo>
                <a:cubicBezTo>
                  <a:pt x="1675" y="1560"/>
                  <a:pt x="1694" y="1549"/>
                  <a:pt x="1747" y="1601"/>
                </a:cubicBezTo>
                <a:cubicBezTo>
                  <a:pt x="1767" y="1620"/>
                  <a:pt x="1806" y="1659"/>
                  <a:pt x="1806" y="1659"/>
                </a:cubicBezTo>
                <a:cubicBezTo>
                  <a:pt x="1812" y="1682"/>
                  <a:pt x="1823" y="1704"/>
                  <a:pt x="1826" y="1728"/>
                </a:cubicBezTo>
                <a:cubicBezTo>
                  <a:pt x="1839" y="1837"/>
                  <a:pt x="1831" y="1955"/>
                  <a:pt x="1894" y="2050"/>
                </a:cubicBezTo>
                <a:cubicBezTo>
                  <a:pt x="1907" y="2047"/>
                  <a:pt x="1923" y="2049"/>
                  <a:pt x="1933" y="2040"/>
                </a:cubicBezTo>
                <a:cubicBezTo>
                  <a:pt x="1951" y="2024"/>
                  <a:pt x="1972" y="1981"/>
                  <a:pt x="1972" y="1981"/>
                </a:cubicBezTo>
                <a:cubicBezTo>
                  <a:pt x="1964" y="1936"/>
                  <a:pt x="1964" y="1889"/>
                  <a:pt x="1952" y="1845"/>
                </a:cubicBezTo>
                <a:cubicBezTo>
                  <a:pt x="1946" y="1824"/>
                  <a:pt x="1930" y="1807"/>
                  <a:pt x="1923" y="1786"/>
                </a:cubicBezTo>
                <a:cubicBezTo>
                  <a:pt x="1930" y="1760"/>
                  <a:pt x="1938" y="1734"/>
                  <a:pt x="1943" y="1708"/>
                </a:cubicBezTo>
                <a:cubicBezTo>
                  <a:pt x="1946" y="1692"/>
                  <a:pt x="1948" y="1675"/>
                  <a:pt x="1952" y="1659"/>
                </a:cubicBezTo>
                <a:cubicBezTo>
                  <a:pt x="1954" y="1649"/>
                  <a:pt x="1954" y="1636"/>
                  <a:pt x="1962" y="1630"/>
                </a:cubicBezTo>
                <a:cubicBezTo>
                  <a:pt x="1971" y="1623"/>
                  <a:pt x="2056" y="1604"/>
                  <a:pt x="2070" y="1601"/>
                </a:cubicBezTo>
                <a:cubicBezTo>
                  <a:pt x="2112" y="1572"/>
                  <a:pt x="2109" y="1553"/>
                  <a:pt x="2118" y="1503"/>
                </a:cubicBezTo>
                <a:cubicBezTo>
                  <a:pt x="2187" y="1511"/>
                  <a:pt x="2361" y="1552"/>
                  <a:pt x="2460" y="1532"/>
                </a:cubicBezTo>
                <a:cubicBezTo>
                  <a:pt x="2535" y="1535"/>
                  <a:pt x="2610" y="1536"/>
                  <a:pt x="2685" y="1542"/>
                </a:cubicBezTo>
                <a:cubicBezTo>
                  <a:pt x="2749" y="1547"/>
                  <a:pt x="2679" y="1556"/>
                  <a:pt x="2743" y="1571"/>
                </a:cubicBezTo>
                <a:cubicBezTo>
                  <a:pt x="2775" y="1578"/>
                  <a:pt x="2808" y="1578"/>
                  <a:pt x="2841" y="1581"/>
                </a:cubicBezTo>
                <a:cubicBezTo>
                  <a:pt x="2873" y="1592"/>
                  <a:pt x="2897" y="1619"/>
                  <a:pt x="2929" y="1630"/>
                </a:cubicBezTo>
                <a:cubicBezTo>
                  <a:pt x="2983" y="1648"/>
                  <a:pt x="3034" y="1663"/>
                  <a:pt x="3085" y="1688"/>
                </a:cubicBezTo>
                <a:cubicBezTo>
                  <a:pt x="3101" y="1685"/>
                  <a:pt x="3118" y="1683"/>
                  <a:pt x="3134" y="1679"/>
                </a:cubicBezTo>
                <a:cubicBezTo>
                  <a:pt x="3147" y="1676"/>
                  <a:pt x="3167" y="1681"/>
                  <a:pt x="3173" y="1669"/>
                </a:cubicBezTo>
                <a:cubicBezTo>
                  <a:pt x="3180" y="1654"/>
                  <a:pt x="3167" y="1636"/>
                  <a:pt x="3163" y="1620"/>
                </a:cubicBezTo>
                <a:cubicBezTo>
                  <a:pt x="3160" y="1610"/>
                  <a:pt x="3161" y="1597"/>
                  <a:pt x="3153" y="1591"/>
                </a:cubicBezTo>
                <a:cubicBezTo>
                  <a:pt x="3143" y="1584"/>
                  <a:pt x="3015" y="1544"/>
                  <a:pt x="3007" y="1542"/>
                </a:cubicBezTo>
                <a:cubicBezTo>
                  <a:pt x="2994" y="1539"/>
                  <a:pt x="2981" y="1536"/>
                  <a:pt x="2968" y="1532"/>
                </a:cubicBezTo>
                <a:cubicBezTo>
                  <a:pt x="2948" y="1526"/>
                  <a:pt x="2909" y="1513"/>
                  <a:pt x="2909" y="1513"/>
                </a:cubicBezTo>
                <a:cubicBezTo>
                  <a:pt x="2880" y="1493"/>
                  <a:pt x="2851" y="1483"/>
                  <a:pt x="2821" y="1464"/>
                </a:cubicBezTo>
                <a:cubicBezTo>
                  <a:pt x="2765" y="1378"/>
                  <a:pt x="2834" y="1384"/>
                  <a:pt x="2899" y="1376"/>
                </a:cubicBezTo>
                <a:cubicBezTo>
                  <a:pt x="2978" y="1326"/>
                  <a:pt x="3084" y="1342"/>
                  <a:pt x="3173" y="1337"/>
                </a:cubicBezTo>
                <a:cubicBezTo>
                  <a:pt x="3240" y="1314"/>
                  <a:pt x="3264" y="1298"/>
                  <a:pt x="3339" y="1288"/>
                </a:cubicBezTo>
                <a:cubicBezTo>
                  <a:pt x="3377" y="1263"/>
                  <a:pt x="3401" y="1240"/>
                  <a:pt x="3446" y="1230"/>
                </a:cubicBezTo>
                <a:cubicBezTo>
                  <a:pt x="3459" y="1223"/>
                  <a:pt x="3474" y="1219"/>
                  <a:pt x="3485" y="1210"/>
                </a:cubicBezTo>
                <a:cubicBezTo>
                  <a:pt x="3503" y="1196"/>
                  <a:pt x="3514" y="1173"/>
                  <a:pt x="3534" y="1161"/>
                </a:cubicBezTo>
                <a:cubicBezTo>
                  <a:pt x="3572" y="1139"/>
                  <a:pt x="3621" y="1142"/>
                  <a:pt x="3661" y="1122"/>
                </a:cubicBezTo>
                <a:cubicBezTo>
                  <a:pt x="3682" y="1111"/>
                  <a:pt x="3700" y="1095"/>
                  <a:pt x="3720" y="1083"/>
                </a:cubicBezTo>
                <a:cubicBezTo>
                  <a:pt x="3905" y="975"/>
                  <a:pt x="3638" y="1140"/>
                  <a:pt x="3846" y="1025"/>
                </a:cubicBezTo>
                <a:cubicBezTo>
                  <a:pt x="3934" y="976"/>
                  <a:pt x="3843" y="1008"/>
                  <a:pt x="3915" y="986"/>
                </a:cubicBezTo>
                <a:cubicBezTo>
                  <a:pt x="3932" y="935"/>
                  <a:pt x="3949" y="945"/>
                  <a:pt x="3934" y="888"/>
                </a:cubicBezTo>
                <a:cubicBezTo>
                  <a:pt x="3908" y="891"/>
                  <a:pt x="3881" y="889"/>
                  <a:pt x="3856" y="898"/>
                </a:cubicBezTo>
                <a:cubicBezTo>
                  <a:pt x="3802" y="918"/>
                  <a:pt x="3825" y="990"/>
                  <a:pt x="3798" y="1025"/>
                </a:cubicBezTo>
                <a:cubicBezTo>
                  <a:pt x="3789" y="1037"/>
                  <a:pt x="3754" y="1051"/>
                  <a:pt x="3739" y="1054"/>
                </a:cubicBezTo>
                <a:cubicBezTo>
                  <a:pt x="3670" y="1068"/>
                  <a:pt x="3612" y="1074"/>
                  <a:pt x="3544" y="1083"/>
                </a:cubicBezTo>
                <a:cubicBezTo>
                  <a:pt x="3528" y="1080"/>
                  <a:pt x="3502" y="1088"/>
                  <a:pt x="3495" y="1073"/>
                </a:cubicBezTo>
                <a:cubicBezTo>
                  <a:pt x="3473" y="1021"/>
                  <a:pt x="3518" y="1014"/>
                  <a:pt x="3544" y="1005"/>
                </a:cubicBezTo>
                <a:cubicBezTo>
                  <a:pt x="3554" y="995"/>
                  <a:pt x="3562" y="984"/>
                  <a:pt x="3573" y="976"/>
                </a:cubicBezTo>
                <a:cubicBezTo>
                  <a:pt x="3585" y="967"/>
                  <a:pt x="3602" y="966"/>
                  <a:pt x="3612" y="956"/>
                </a:cubicBezTo>
                <a:cubicBezTo>
                  <a:pt x="3649" y="919"/>
                  <a:pt x="3590" y="932"/>
                  <a:pt x="3641" y="898"/>
                </a:cubicBezTo>
                <a:cubicBezTo>
                  <a:pt x="3652" y="891"/>
                  <a:pt x="3667" y="891"/>
                  <a:pt x="3680" y="888"/>
                </a:cubicBezTo>
                <a:cubicBezTo>
                  <a:pt x="3709" y="845"/>
                  <a:pt x="3732" y="797"/>
                  <a:pt x="3768" y="761"/>
                </a:cubicBezTo>
                <a:cubicBezTo>
                  <a:pt x="3763" y="719"/>
                  <a:pt x="3770" y="657"/>
                  <a:pt x="3729" y="663"/>
                </a:cubicBezTo>
                <a:cubicBezTo>
                  <a:pt x="3713" y="665"/>
                  <a:pt x="3703" y="683"/>
                  <a:pt x="3690" y="693"/>
                </a:cubicBezTo>
                <a:cubicBezTo>
                  <a:pt x="3665" y="743"/>
                  <a:pt x="3656" y="774"/>
                  <a:pt x="3602" y="790"/>
                </a:cubicBezTo>
                <a:cubicBezTo>
                  <a:pt x="3588" y="836"/>
                  <a:pt x="3564" y="881"/>
                  <a:pt x="3524" y="907"/>
                </a:cubicBezTo>
                <a:cubicBezTo>
                  <a:pt x="3507" y="965"/>
                  <a:pt x="3530" y="912"/>
                  <a:pt x="3485" y="956"/>
                </a:cubicBezTo>
                <a:cubicBezTo>
                  <a:pt x="3430" y="1010"/>
                  <a:pt x="3484" y="985"/>
                  <a:pt x="3427" y="1005"/>
                </a:cubicBezTo>
                <a:cubicBezTo>
                  <a:pt x="3420" y="1021"/>
                  <a:pt x="3418" y="1040"/>
                  <a:pt x="3407" y="1054"/>
                </a:cubicBezTo>
                <a:cubicBezTo>
                  <a:pt x="3400" y="1062"/>
                  <a:pt x="3386" y="1058"/>
                  <a:pt x="3378" y="1064"/>
                </a:cubicBezTo>
                <a:cubicBezTo>
                  <a:pt x="3353" y="1081"/>
                  <a:pt x="3333" y="1104"/>
                  <a:pt x="3309" y="1122"/>
                </a:cubicBezTo>
                <a:cubicBezTo>
                  <a:pt x="3262" y="1196"/>
                  <a:pt x="3325" y="1112"/>
                  <a:pt x="3251" y="1161"/>
                </a:cubicBezTo>
                <a:cubicBezTo>
                  <a:pt x="3164" y="1218"/>
                  <a:pt x="3294" y="1171"/>
                  <a:pt x="3202" y="1200"/>
                </a:cubicBezTo>
                <a:cubicBezTo>
                  <a:pt x="2985" y="1172"/>
                  <a:pt x="3105" y="1183"/>
                  <a:pt x="2841" y="1171"/>
                </a:cubicBezTo>
                <a:cubicBezTo>
                  <a:pt x="2761" y="1119"/>
                  <a:pt x="2782" y="1034"/>
                  <a:pt x="2812" y="947"/>
                </a:cubicBezTo>
                <a:cubicBezTo>
                  <a:pt x="2817" y="917"/>
                  <a:pt x="2810" y="880"/>
                  <a:pt x="2831" y="859"/>
                </a:cubicBezTo>
                <a:cubicBezTo>
                  <a:pt x="2848" y="842"/>
                  <a:pt x="2871" y="834"/>
                  <a:pt x="2890" y="820"/>
                </a:cubicBezTo>
                <a:cubicBezTo>
                  <a:pt x="2984" y="749"/>
                  <a:pt x="2937" y="771"/>
                  <a:pt x="3026" y="742"/>
                </a:cubicBezTo>
                <a:cubicBezTo>
                  <a:pt x="3078" y="690"/>
                  <a:pt x="3113" y="670"/>
                  <a:pt x="3183" y="654"/>
                </a:cubicBezTo>
                <a:cubicBezTo>
                  <a:pt x="3199" y="600"/>
                  <a:pt x="3241" y="587"/>
                  <a:pt x="3290" y="576"/>
                </a:cubicBezTo>
                <a:cubicBezTo>
                  <a:pt x="3312" y="561"/>
                  <a:pt x="3338" y="553"/>
                  <a:pt x="3358" y="536"/>
                </a:cubicBezTo>
                <a:cubicBezTo>
                  <a:pt x="3430" y="476"/>
                  <a:pt x="3305" y="535"/>
                  <a:pt x="3427" y="488"/>
                </a:cubicBezTo>
                <a:cubicBezTo>
                  <a:pt x="3458" y="456"/>
                  <a:pt x="3482" y="419"/>
                  <a:pt x="3515" y="390"/>
                </a:cubicBezTo>
                <a:cubicBezTo>
                  <a:pt x="3579" y="332"/>
                  <a:pt x="3679" y="310"/>
                  <a:pt x="3759" y="292"/>
                </a:cubicBezTo>
                <a:cubicBezTo>
                  <a:pt x="3802" y="264"/>
                  <a:pt x="3817" y="210"/>
                  <a:pt x="3846" y="166"/>
                </a:cubicBezTo>
                <a:cubicBezTo>
                  <a:pt x="3843" y="146"/>
                  <a:pt x="3856" y="112"/>
                  <a:pt x="3837" y="107"/>
                </a:cubicBezTo>
                <a:cubicBezTo>
                  <a:pt x="3716" y="76"/>
                  <a:pt x="3710" y="133"/>
                  <a:pt x="3622" y="156"/>
                </a:cubicBezTo>
                <a:cubicBezTo>
                  <a:pt x="3584" y="166"/>
                  <a:pt x="3544" y="169"/>
                  <a:pt x="3505" y="175"/>
                </a:cubicBezTo>
                <a:cubicBezTo>
                  <a:pt x="3442" y="207"/>
                  <a:pt x="3325" y="298"/>
                  <a:pt x="3290" y="361"/>
                </a:cubicBezTo>
                <a:cubicBezTo>
                  <a:pt x="3281" y="376"/>
                  <a:pt x="3280" y="396"/>
                  <a:pt x="3270" y="410"/>
                </a:cubicBezTo>
                <a:cubicBezTo>
                  <a:pt x="3257" y="428"/>
                  <a:pt x="3191" y="474"/>
                  <a:pt x="3173" y="488"/>
                </a:cubicBezTo>
                <a:cubicBezTo>
                  <a:pt x="3170" y="501"/>
                  <a:pt x="3170" y="516"/>
                  <a:pt x="3163" y="527"/>
                </a:cubicBezTo>
                <a:cubicBezTo>
                  <a:pt x="3157" y="537"/>
                  <a:pt x="3140" y="536"/>
                  <a:pt x="3134" y="546"/>
                </a:cubicBezTo>
                <a:cubicBezTo>
                  <a:pt x="3122" y="567"/>
                  <a:pt x="3127" y="595"/>
                  <a:pt x="3114" y="615"/>
                </a:cubicBezTo>
                <a:cubicBezTo>
                  <a:pt x="3105" y="628"/>
                  <a:pt x="3061" y="637"/>
                  <a:pt x="3046" y="644"/>
                </a:cubicBezTo>
                <a:cubicBezTo>
                  <a:pt x="2938" y="698"/>
                  <a:pt x="2865" y="710"/>
                  <a:pt x="2743" y="722"/>
                </a:cubicBezTo>
                <a:cubicBezTo>
                  <a:pt x="2686" y="714"/>
                  <a:pt x="2654" y="726"/>
                  <a:pt x="2636" y="673"/>
                </a:cubicBezTo>
                <a:cubicBezTo>
                  <a:pt x="2662" y="633"/>
                  <a:pt x="2677" y="617"/>
                  <a:pt x="2724" y="605"/>
                </a:cubicBezTo>
                <a:cubicBezTo>
                  <a:pt x="2774" y="529"/>
                  <a:pt x="2708" y="621"/>
                  <a:pt x="2773" y="556"/>
                </a:cubicBezTo>
                <a:cubicBezTo>
                  <a:pt x="2796" y="533"/>
                  <a:pt x="2803" y="495"/>
                  <a:pt x="2821" y="468"/>
                </a:cubicBezTo>
                <a:cubicBezTo>
                  <a:pt x="2811" y="465"/>
                  <a:pt x="2801" y="463"/>
                  <a:pt x="2792" y="458"/>
                </a:cubicBezTo>
                <a:cubicBezTo>
                  <a:pt x="2782" y="453"/>
                  <a:pt x="2774" y="434"/>
                  <a:pt x="2763" y="439"/>
                </a:cubicBezTo>
                <a:cubicBezTo>
                  <a:pt x="2738" y="450"/>
                  <a:pt x="2731" y="490"/>
                  <a:pt x="2704" y="497"/>
                </a:cubicBezTo>
                <a:cubicBezTo>
                  <a:pt x="2668" y="506"/>
                  <a:pt x="2633" y="518"/>
                  <a:pt x="2597" y="527"/>
                </a:cubicBezTo>
                <a:cubicBezTo>
                  <a:pt x="2508" y="615"/>
                  <a:pt x="2566" y="587"/>
                  <a:pt x="2411" y="576"/>
                </a:cubicBezTo>
                <a:cubicBezTo>
                  <a:pt x="2369" y="533"/>
                  <a:pt x="2376" y="505"/>
                  <a:pt x="2363" y="449"/>
                </a:cubicBezTo>
                <a:cubicBezTo>
                  <a:pt x="2379" y="362"/>
                  <a:pt x="2383" y="354"/>
                  <a:pt x="2460" y="302"/>
                </a:cubicBezTo>
                <a:cubicBezTo>
                  <a:pt x="2483" y="287"/>
                  <a:pt x="2519" y="244"/>
                  <a:pt x="2519" y="244"/>
                </a:cubicBezTo>
                <a:cubicBezTo>
                  <a:pt x="2550" y="142"/>
                  <a:pt x="2490" y="87"/>
                  <a:pt x="2460" y="0"/>
                </a:cubicBezTo>
                <a:cubicBezTo>
                  <a:pt x="2447" y="3"/>
                  <a:pt x="2432" y="2"/>
                  <a:pt x="2421" y="9"/>
                </a:cubicBezTo>
                <a:cubicBezTo>
                  <a:pt x="2361" y="46"/>
                  <a:pt x="2387" y="83"/>
                  <a:pt x="2363" y="136"/>
                </a:cubicBezTo>
                <a:cubicBezTo>
                  <a:pt x="2353" y="158"/>
                  <a:pt x="2332" y="173"/>
                  <a:pt x="2323" y="195"/>
                </a:cubicBezTo>
                <a:cubicBezTo>
                  <a:pt x="2317" y="211"/>
                  <a:pt x="2310" y="228"/>
                  <a:pt x="2304" y="244"/>
                </a:cubicBezTo>
                <a:cubicBezTo>
                  <a:pt x="2298" y="372"/>
                  <a:pt x="2319" y="517"/>
                  <a:pt x="2177" y="566"/>
                </a:cubicBezTo>
                <a:cubicBezTo>
                  <a:pt x="2157" y="563"/>
                  <a:pt x="2136" y="565"/>
                  <a:pt x="2118" y="556"/>
                </a:cubicBezTo>
                <a:cubicBezTo>
                  <a:pt x="2108" y="551"/>
                  <a:pt x="2107" y="535"/>
                  <a:pt x="2099" y="527"/>
                </a:cubicBezTo>
                <a:cubicBezTo>
                  <a:pt x="2081" y="509"/>
                  <a:pt x="2058" y="496"/>
                  <a:pt x="2040" y="478"/>
                </a:cubicBezTo>
                <a:cubicBezTo>
                  <a:pt x="2037" y="468"/>
                  <a:pt x="2038" y="456"/>
                  <a:pt x="2031" y="449"/>
                </a:cubicBezTo>
                <a:cubicBezTo>
                  <a:pt x="2014" y="432"/>
                  <a:pt x="1972" y="410"/>
                  <a:pt x="1972" y="410"/>
                </a:cubicBezTo>
                <a:cubicBezTo>
                  <a:pt x="1952" y="350"/>
                  <a:pt x="1917" y="367"/>
                  <a:pt x="1874" y="331"/>
                </a:cubicBezTo>
                <a:cubicBezTo>
                  <a:pt x="1836" y="300"/>
                  <a:pt x="1805" y="258"/>
                  <a:pt x="1757" y="244"/>
                </a:cubicBezTo>
                <a:cubicBezTo>
                  <a:pt x="1722" y="207"/>
                  <a:pt x="1670" y="181"/>
                  <a:pt x="1621" y="166"/>
                </a:cubicBezTo>
                <a:cubicBezTo>
                  <a:pt x="1579" y="169"/>
                  <a:pt x="1535" y="164"/>
                  <a:pt x="1494" y="175"/>
                </a:cubicBezTo>
                <a:cubicBezTo>
                  <a:pt x="1451" y="186"/>
                  <a:pt x="1487" y="250"/>
                  <a:pt x="1503" y="263"/>
                </a:cubicBezTo>
                <a:cubicBezTo>
                  <a:pt x="1511" y="270"/>
                  <a:pt x="1523" y="270"/>
                  <a:pt x="1533" y="273"/>
                </a:cubicBezTo>
                <a:cubicBezTo>
                  <a:pt x="1587" y="255"/>
                  <a:pt x="1662" y="285"/>
                  <a:pt x="1718" y="292"/>
                </a:cubicBezTo>
                <a:cubicBezTo>
                  <a:pt x="1753" y="304"/>
                  <a:pt x="1773" y="331"/>
                  <a:pt x="1796" y="361"/>
                </a:cubicBezTo>
                <a:cubicBezTo>
                  <a:pt x="1810" y="379"/>
                  <a:pt x="1835" y="419"/>
                  <a:pt x="1835" y="419"/>
                </a:cubicBezTo>
                <a:cubicBezTo>
                  <a:pt x="1824" y="488"/>
                  <a:pt x="1832" y="497"/>
                  <a:pt x="1816" y="449"/>
                </a:cubicBezTo>
                <a:close/>
              </a:path>
            </a:pathLst>
          </a:custGeom>
          <a:gradFill rotWithShape="1">
            <a:gsLst>
              <a:gs pos="0">
                <a:schemeClr val="tx1">
                  <a:alpha val="81000"/>
                </a:schemeClr>
              </a:gs>
              <a:gs pos="100000">
                <a:schemeClr val="tx1">
                  <a:gamma/>
                  <a:shade val="46275"/>
                  <a:invGamma/>
                  <a:alpha val="75000"/>
                </a:schemeClr>
              </a:gs>
            </a:gsLst>
            <a:lin ang="5400000" scaled="1"/>
          </a:gradFill>
          <a:ln w="9525">
            <a:solidFill>
              <a:schemeClr val="tx1"/>
            </a:solidFill>
            <a:round/>
            <a:headEnd/>
            <a:tailEnd/>
          </a:ln>
          <a:effectLst/>
        </p:spPr>
        <p:txBody>
          <a:bodyPr/>
          <a:lstStyle/>
          <a:p>
            <a:pPr>
              <a:defRPr/>
            </a:pPr>
            <a:endParaRPr lang="en-US"/>
          </a:p>
        </p:txBody>
      </p:sp>
      <p:sp>
        <p:nvSpPr>
          <p:cNvPr id="759812" name="Text Box 4"/>
          <p:cNvSpPr txBox="1">
            <a:spLocks noChangeArrowheads="1"/>
          </p:cNvSpPr>
          <p:nvPr/>
        </p:nvSpPr>
        <p:spPr bwMode="auto">
          <a:xfrm>
            <a:off x="6553200" y="3048000"/>
            <a:ext cx="243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Prevents blood loss and allows homeostasis.</a:t>
            </a:r>
          </a:p>
        </p:txBody>
      </p:sp>
      <p:sp>
        <p:nvSpPr>
          <p:cNvPr id="759813" name="Text Box 5"/>
          <p:cNvSpPr txBox="1">
            <a:spLocks noChangeArrowheads="1"/>
          </p:cNvSpPr>
          <p:nvPr/>
        </p:nvSpPr>
        <p:spPr bwMode="auto">
          <a:xfrm>
            <a:off x="228600" y="2362200"/>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FFCC"/>
                </a:solidFill>
              </a:rPr>
              <a:t>Not cells but tiny fragments of other cells.</a:t>
            </a:r>
          </a:p>
        </p:txBody>
      </p:sp>
      <p:sp>
        <p:nvSpPr>
          <p:cNvPr id="759814" name="Text Box 6"/>
          <p:cNvSpPr txBox="1">
            <a:spLocks noChangeArrowheads="1"/>
          </p:cNvSpPr>
          <p:nvPr/>
        </p:nvSpPr>
        <p:spPr bwMode="auto">
          <a:xfrm>
            <a:off x="7239000" y="990600"/>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Only lives for 5-9 days.</a:t>
            </a:r>
          </a:p>
        </p:txBody>
      </p:sp>
      <p:sp>
        <p:nvSpPr>
          <p:cNvPr id="759815" name="Text Box 7"/>
          <p:cNvSpPr txBox="1">
            <a:spLocks noChangeArrowheads="1"/>
          </p:cNvSpPr>
          <p:nvPr/>
        </p:nvSpPr>
        <p:spPr bwMode="auto">
          <a:xfrm>
            <a:off x="4648200" y="4495800"/>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Platelets can sense air and begin clotting a cut very quickly.</a:t>
            </a:r>
          </a:p>
        </p:txBody>
      </p:sp>
      <p:sp>
        <p:nvSpPr>
          <p:cNvPr id="759816" name="Text Box 8"/>
          <p:cNvSpPr txBox="1">
            <a:spLocks noChangeArrowheads="1"/>
          </p:cNvSpPr>
          <p:nvPr/>
        </p:nvSpPr>
        <p:spPr bwMode="auto">
          <a:xfrm>
            <a:off x="457200" y="4495800"/>
            <a:ext cx="3581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Clots can be very dangerous if they block a blood vessel such as those in your brain (stroke).</a:t>
            </a:r>
          </a:p>
        </p:txBody>
      </p:sp>
      <p:sp>
        <p:nvSpPr>
          <p:cNvPr id="75981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body" idx="1"/>
          </p:nvPr>
        </p:nvSpPr>
        <p:spPr>
          <a:xfrm>
            <a:off x="457200" y="304800"/>
            <a:ext cx="8229600" cy="5821363"/>
          </a:xfrm>
        </p:spPr>
        <p:txBody>
          <a:bodyPr/>
          <a:lstStyle/>
          <a:p>
            <a:pPr eaLnBrk="1" hangingPunct="1"/>
            <a:r>
              <a:rPr lang="en-US" dirty="0"/>
              <a:t>Activity! Blood Soup.</a:t>
            </a:r>
          </a:p>
          <a:p>
            <a:pPr lvl="1" eaLnBrk="1" hangingPunct="1"/>
            <a:r>
              <a:rPr lang="en-US" dirty="0"/>
              <a:t>Add a few Rice Krispies to the soup.</a:t>
            </a:r>
          </a:p>
          <a:p>
            <a:pPr lvl="1" eaLnBrk="1" hangingPunct="1"/>
            <a:r>
              <a:rPr lang="en-US" dirty="0">
                <a:solidFill>
                  <a:srgbClr val="FFFFCC"/>
                </a:solidFill>
              </a:rPr>
              <a:t>Record &lt;1% Platelets on the bag in black Sharpie Marker.</a:t>
            </a:r>
          </a:p>
        </p:txBody>
      </p:sp>
      <p:sp>
        <p:nvSpPr>
          <p:cNvPr id="760835" name="Text Box 3"/>
          <p:cNvSpPr txBox="1">
            <a:spLocks noChangeArrowheads="1"/>
          </p:cNvSpPr>
          <p:nvPr/>
        </p:nvSpPr>
        <p:spPr bwMode="auto">
          <a:xfrm>
            <a:off x="2590800" y="3886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rPr>
              <a:t>100 ml Plasma</a:t>
            </a:r>
          </a:p>
        </p:txBody>
      </p:sp>
      <p:pic>
        <p:nvPicPr>
          <p:cNvPr id="76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458200" cy="40481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60837" name="Text Box 5"/>
          <p:cNvSpPr txBox="1">
            <a:spLocks noChangeArrowheads="1"/>
          </p:cNvSpPr>
          <p:nvPr/>
        </p:nvSpPr>
        <p:spPr bwMode="auto">
          <a:xfrm>
            <a:off x="2667000" y="4114800"/>
            <a:ext cx="2133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55% Plasma 45% RBC’s &lt;1% WBC’s &lt;1% Platelets</a:t>
            </a:r>
          </a:p>
        </p:txBody>
      </p:sp>
      <p:pic>
        <p:nvPicPr>
          <p:cNvPr id="7608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0"/>
            <a:ext cx="1905000" cy="14287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608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480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084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body" idx="1"/>
          </p:nvPr>
        </p:nvSpPr>
        <p:spPr>
          <a:xfrm>
            <a:off x="457200" y="304800"/>
            <a:ext cx="8229600" cy="5821363"/>
          </a:xfrm>
        </p:spPr>
        <p:txBody>
          <a:bodyPr/>
          <a:lstStyle/>
          <a:p>
            <a:pPr eaLnBrk="1" hangingPunct="1"/>
            <a:r>
              <a:rPr lang="en-US"/>
              <a:t>Activity! Blood Soup.</a:t>
            </a:r>
          </a:p>
          <a:p>
            <a:pPr lvl="1" eaLnBrk="1" hangingPunct="1"/>
            <a:r>
              <a:rPr lang="en-US">
                <a:solidFill>
                  <a:srgbClr val="FF9900"/>
                </a:solidFill>
              </a:rPr>
              <a:t>Add one of the following blood types in huge visible Sharpie Marker to the bag.</a:t>
            </a:r>
          </a:p>
          <a:p>
            <a:pPr lvl="1" eaLnBrk="1" hangingPunct="1"/>
            <a:r>
              <a:rPr lang="en-US">
                <a:solidFill>
                  <a:srgbClr val="99CCFF"/>
                </a:solidFill>
              </a:rPr>
              <a:t>A+,</a:t>
            </a:r>
            <a:r>
              <a:rPr lang="en-US"/>
              <a:t> </a:t>
            </a:r>
            <a:r>
              <a:rPr lang="en-US">
                <a:solidFill>
                  <a:srgbClr val="FF66FF"/>
                </a:solidFill>
              </a:rPr>
              <a:t>A-,</a:t>
            </a:r>
            <a:r>
              <a:rPr lang="en-US"/>
              <a:t> </a:t>
            </a:r>
            <a:r>
              <a:rPr lang="en-US">
                <a:solidFill>
                  <a:srgbClr val="9966FF"/>
                </a:solidFill>
              </a:rPr>
              <a:t>B+,</a:t>
            </a:r>
            <a:r>
              <a:rPr lang="en-US"/>
              <a:t> </a:t>
            </a:r>
            <a:r>
              <a:rPr lang="en-US">
                <a:solidFill>
                  <a:srgbClr val="99FF99"/>
                </a:solidFill>
              </a:rPr>
              <a:t>B-,</a:t>
            </a:r>
            <a:r>
              <a:rPr lang="en-US"/>
              <a:t> </a:t>
            </a:r>
            <a:r>
              <a:rPr lang="en-US">
                <a:solidFill>
                  <a:srgbClr val="FF9900"/>
                </a:solidFill>
              </a:rPr>
              <a:t>AB+,</a:t>
            </a:r>
            <a:r>
              <a:rPr lang="en-US"/>
              <a:t> </a:t>
            </a:r>
            <a:r>
              <a:rPr lang="en-US">
                <a:solidFill>
                  <a:schemeClr val="folHlink"/>
                </a:solidFill>
              </a:rPr>
              <a:t>AB-,</a:t>
            </a:r>
            <a:r>
              <a:rPr lang="en-US"/>
              <a:t> </a:t>
            </a:r>
            <a:r>
              <a:rPr lang="en-US">
                <a:solidFill>
                  <a:srgbClr val="FF0000"/>
                </a:solidFill>
              </a:rPr>
              <a:t>O+,</a:t>
            </a:r>
            <a:r>
              <a:rPr lang="en-US"/>
              <a:t> O-</a:t>
            </a:r>
          </a:p>
        </p:txBody>
      </p:sp>
      <p:sp>
        <p:nvSpPr>
          <p:cNvPr id="761859" name="Text Box 3"/>
          <p:cNvSpPr txBox="1">
            <a:spLocks noChangeArrowheads="1"/>
          </p:cNvSpPr>
          <p:nvPr/>
        </p:nvSpPr>
        <p:spPr bwMode="auto">
          <a:xfrm>
            <a:off x="2590800" y="3886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rPr>
              <a:t>100 ml Plasma</a:t>
            </a:r>
          </a:p>
        </p:txBody>
      </p:sp>
      <p:pic>
        <p:nvPicPr>
          <p:cNvPr id="761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458200" cy="40481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61861" name="Text Box 5"/>
          <p:cNvSpPr txBox="1">
            <a:spLocks noChangeArrowheads="1"/>
          </p:cNvSpPr>
          <p:nvPr/>
        </p:nvSpPr>
        <p:spPr bwMode="auto">
          <a:xfrm>
            <a:off x="2667000" y="4114800"/>
            <a:ext cx="2133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55% Plasma 45% RBC’s &lt;1% WBC’s &lt;1% Platelets</a:t>
            </a:r>
          </a:p>
        </p:txBody>
      </p:sp>
      <p:sp>
        <p:nvSpPr>
          <p:cNvPr id="761862" name="Text Box 8"/>
          <p:cNvSpPr txBox="1">
            <a:spLocks noChangeArrowheads="1"/>
          </p:cNvSpPr>
          <p:nvPr/>
        </p:nvSpPr>
        <p:spPr bwMode="auto">
          <a:xfrm>
            <a:off x="2667000" y="34290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a:solidFill>
                  <a:schemeClr val="bg1"/>
                </a:solidFill>
              </a:rPr>
              <a:t>AB+</a:t>
            </a:r>
          </a:p>
        </p:txBody>
      </p:sp>
      <p:sp>
        <p:nvSpPr>
          <p:cNvPr id="76186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3"/>
          <p:cNvSpPr>
            <a:spLocks noGrp="1" noChangeArrowheads="1"/>
          </p:cNvSpPr>
          <p:nvPr>
            <p:ph type="body" idx="1"/>
          </p:nvPr>
        </p:nvSpPr>
        <p:spPr>
          <a:xfrm>
            <a:off x="457200" y="228600"/>
            <a:ext cx="8229600" cy="5897563"/>
          </a:xfrm>
        </p:spPr>
        <p:txBody>
          <a:bodyPr/>
          <a:lstStyle/>
          <a:p>
            <a:pPr eaLnBrk="1" hangingPunct="1"/>
            <a:r>
              <a:rPr lang="en-US"/>
              <a:t>Blood Soup! </a:t>
            </a:r>
          </a:p>
          <a:p>
            <a:pPr lvl="1" eaLnBrk="1" hangingPunct="1"/>
            <a:r>
              <a:rPr lang="en-US"/>
              <a:t>Record a quick picture of your blood soup with the stat sheet on the front. </a:t>
            </a:r>
          </a:p>
          <a:p>
            <a:pPr lvl="1" eaLnBrk="1" hangingPunct="1"/>
            <a:r>
              <a:rPr lang="en-US"/>
              <a:t>Teacher can add a few drops of red food coloring to taste.</a:t>
            </a:r>
          </a:p>
          <a:p>
            <a:pPr lvl="1" eaLnBrk="1" hangingPunct="1"/>
            <a:r>
              <a:rPr lang="en-US"/>
              <a:t>Students can divide equally into small cups and enjoy (Optional).</a:t>
            </a:r>
          </a:p>
        </p:txBody>
      </p:sp>
      <p:pic>
        <p:nvPicPr>
          <p:cNvPr id="7628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0"/>
            <a:ext cx="8458200" cy="28289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62884" name="Oval 5"/>
          <p:cNvSpPr>
            <a:spLocks noChangeArrowheads="1"/>
          </p:cNvSpPr>
          <p:nvPr/>
        </p:nvSpPr>
        <p:spPr bwMode="auto">
          <a:xfrm>
            <a:off x="2971800" y="57912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85" name="Oval 6"/>
          <p:cNvSpPr>
            <a:spLocks noChangeArrowheads="1"/>
          </p:cNvSpPr>
          <p:nvPr/>
        </p:nvSpPr>
        <p:spPr bwMode="auto">
          <a:xfrm>
            <a:off x="3200400" y="57912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86" name="Oval 7"/>
          <p:cNvSpPr>
            <a:spLocks noChangeArrowheads="1"/>
          </p:cNvSpPr>
          <p:nvPr/>
        </p:nvSpPr>
        <p:spPr bwMode="auto">
          <a:xfrm>
            <a:off x="32766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87" name="Oval 8"/>
          <p:cNvSpPr>
            <a:spLocks noChangeArrowheads="1"/>
          </p:cNvSpPr>
          <p:nvPr/>
        </p:nvSpPr>
        <p:spPr bwMode="auto">
          <a:xfrm>
            <a:off x="3581400" y="61722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88" name="Oval 9"/>
          <p:cNvSpPr>
            <a:spLocks noChangeArrowheads="1"/>
          </p:cNvSpPr>
          <p:nvPr/>
        </p:nvSpPr>
        <p:spPr bwMode="auto">
          <a:xfrm>
            <a:off x="42672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89" name="Oval 10"/>
          <p:cNvSpPr>
            <a:spLocks noChangeArrowheads="1"/>
          </p:cNvSpPr>
          <p:nvPr/>
        </p:nvSpPr>
        <p:spPr bwMode="auto">
          <a:xfrm>
            <a:off x="40386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0" name="Oval 11"/>
          <p:cNvSpPr>
            <a:spLocks noChangeArrowheads="1"/>
          </p:cNvSpPr>
          <p:nvPr/>
        </p:nvSpPr>
        <p:spPr bwMode="auto">
          <a:xfrm>
            <a:off x="3429000" y="62484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1" name="Oval 12"/>
          <p:cNvSpPr>
            <a:spLocks noChangeArrowheads="1"/>
          </p:cNvSpPr>
          <p:nvPr/>
        </p:nvSpPr>
        <p:spPr bwMode="auto">
          <a:xfrm>
            <a:off x="3733800" y="55626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2" name="Oval 13"/>
          <p:cNvSpPr>
            <a:spLocks noChangeArrowheads="1"/>
          </p:cNvSpPr>
          <p:nvPr/>
        </p:nvSpPr>
        <p:spPr bwMode="auto">
          <a:xfrm>
            <a:off x="3657600" y="5715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3" name="Oval 14"/>
          <p:cNvSpPr>
            <a:spLocks noChangeArrowheads="1"/>
          </p:cNvSpPr>
          <p:nvPr/>
        </p:nvSpPr>
        <p:spPr bwMode="auto">
          <a:xfrm>
            <a:off x="4038600" y="58674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4" name="Oval 15"/>
          <p:cNvSpPr>
            <a:spLocks noChangeArrowheads="1"/>
          </p:cNvSpPr>
          <p:nvPr/>
        </p:nvSpPr>
        <p:spPr bwMode="auto">
          <a:xfrm>
            <a:off x="4267200" y="5638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5" name="Oval 16"/>
          <p:cNvSpPr>
            <a:spLocks noChangeArrowheads="1"/>
          </p:cNvSpPr>
          <p:nvPr/>
        </p:nvSpPr>
        <p:spPr bwMode="auto">
          <a:xfrm>
            <a:off x="3733800" y="59436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6" name="Oval 17"/>
          <p:cNvSpPr>
            <a:spLocks noChangeArrowheads="1"/>
          </p:cNvSpPr>
          <p:nvPr/>
        </p:nvSpPr>
        <p:spPr bwMode="auto">
          <a:xfrm>
            <a:off x="4343400" y="61722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7" name="Oval 18"/>
          <p:cNvSpPr>
            <a:spLocks noChangeArrowheads="1"/>
          </p:cNvSpPr>
          <p:nvPr/>
        </p:nvSpPr>
        <p:spPr bwMode="auto">
          <a:xfrm>
            <a:off x="4648200" y="57912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8" name="Oval 19"/>
          <p:cNvSpPr>
            <a:spLocks noChangeArrowheads="1"/>
          </p:cNvSpPr>
          <p:nvPr/>
        </p:nvSpPr>
        <p:spPr bwMode="auto">
          <a:xfrm>
            <a:off x="3886200" y="5715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899" name="Oval 20"/>
          <p:cNvSpPr>
            <a:spLocks noChangeArrowheads="1"/>
          </p:cNvSpPr>
          <p:nvPr/>
        </p:nvSpPr>
        <p:spPr bwMode="auto">
          <a:xfrm>
            <a:off x="4267200" y="58674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0" name="Oval 21"/>
          <p:cNvSpPr>
            <a:spLocks noChangeArrowheads="1"/>
          </p:cNvSpPr>
          <p:nvPr/>
        </p:nvSpPr>
        <p:spPr bwMode="auto">
          <a:xfrm>
            <a:off x="47244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1" name="Oval 22"/>
          <p:cNvSpPr>
            <a:spLocks noChangeArrowheads="1"/>
          </p:cNvSpPr>
          <p:nvPr/>
        </p:nvSpPr>
        <p:spPr bwMode="auto">
          <a:xfrm>
            <a:off x="4648200" y="6019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2" name="Oval 23"/>
          <p:cNvSpPr>
            <a:spLocks noChangeArrowheads="1"/>
          </p:cNvSpPr>
          <p:nvPr/>
        </p:nvSpPr>
        <p:spPr bwMode="auto">
          <a:xfrm>
            <a:off x="5029200" y="55626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3" name="Oval 24"/>
          <p:cNvSpPr>
            <a:spLocks noChangeArrowheads="1"/>
          </p:cNvSpPr>
          <p:nvPr/>
        </p:nvSpPr>
        <p:spPr bwMode="auto">
          <a:xfrm>
            <a:off x="5029200" y="58674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4" name="Oval 25"/>
          <p:cNvSpPr>
            <a:spLocks noChangeArrowheads="1"/>
          </p:cNvSpPr>
          <p:nvPr/>
        </p:nvSpPr>
        <p:spPr bwMode="auto">
          <a:xfrm>
            <a:off x="5257800" y="6019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5" name="Oval 26"/>
          <p:cNvSpPr>
            <a:spLocks noChangeArrowheads="1"/>
          </p:cNvSpPr>
          <p:nvPr/>
        </p:nvSpPr>
        <p:spPr bwMode="auto">
          <a:xfrm>
            <a:off x="4724400" y="5638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6" name="Oval 27"/>
          <p:cNvSpPr>
            <a:spLocks noChangeArrowheads="1"/>
          </p:cNvSpPr>
          <p:nvPr/>
        </p:nvSpPr>
        <p:spPr bwMode="auto">
          <a:xfrm>
            <a:off x="2743200" y="5715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7" name="Oval 28"/>
          <p:cNvSpPr>
            <a:spLocks noChangeArrowheads="1"/>
          </p:cNvSpPr>
          <p:nvPr/>
        </p:nvSpPr>
        <p:spPr bwMode="auto">
          <a:xfrm>
            <a:off x="55626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8" name="Oval 29"/>
          <p:cNvSpPr>
            <a:spLocks noChangeArrowheads="1"/>
          </p:cNvSpPr>
          <p:nvPr/>
        </p:nvSpPr>
        <p:spPr bwMode="auto">
          <a:xfrm>
            <a:off x="49530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09" name="Oval 30"/>
          <p:cNvSpPr>
            <a:spLocks noChangeArrowheads="1"/>
          </p:cNvSpPr>
          <p:nvPr/>
        </p:nvSpPr>
        <p:spPr bwMode="auto">
          <a:xfrm>
            <a:off x="4800600" y="5638800"/>
            <a:ext cx="3810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762910" name="Oval 31"/>
          <p:cNvSpPr>
            <a:spLocks noChangeArrowheads="1"/>
          </p:cNvSpPr>
          <p:nvPr/>
        </p:nvSpPr>
        <p:spPr bwMode="auto">
          <a:xfrm>
            <a:off x="5029200" y="5638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11" name="Oval 32"/>
          <p:cNvSpPr>
            <a:spLocks noChangeArrowheads="1"/>
          </p:cNvSpPr>
          <p:nvPr/>
        </p:nvSpPr>
        <p:spPr bwMode="auto">
          <a:xfrm>
            <a:off x="3276600" y="5943600"/>
            <a:ext cx="3810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762912" name="Oval 33"/>
          <p:cNvSpPr>
            <a:spLocks noChangeArrowheads="1"/>
          </p:cNvSpPr>
          <p:nvPr/>
        </p:nvSpPr>
        <p:spPr bwMode="auto">
          <a:xfrm>
            <a:off x="3429000" y="6096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13" name="Oval 34"/>
          <p:cNvSpPr>
            <a:spLocks noChangeArrowheads="1"/>
          </p:cNvSpPr>
          <p:nvPr/>
        </p:nvSpPr>
        <p:spPr bwMode="auto">
          <a:xfrm>
            <a:off x="3581400" y="5638800"/>
            <a:ext cx="381000" cy="228600"/>
          </a:xfrm>
          <a:prstGeom prst="ellipse">
            <a:avLst/>
          </a:prstGeom>
          <a:solidFill>
            <a:schemeClr val="tx1"/>
          </a:solidFill>
          <a:ln w="9525">
            <a:solidFill>
              <a:schemeClr val="tx1"/>
            </a:solidFill>
            <a:round/>
            <a:headEnd/>
            <a:tailEnd/>
          </a:ln>
        </p:spPr>
        <p:txBody>
          <a:bodyPr wrap="none" anchor="ctr"/>
          <a:lstStyle/>
          <a:p>
            <a:endParaRPr lang="en-US"/>
          </a:p>
        </p:txBody>
      </p:sp>
      <p:sp>
        <p:nvSpPr>
          <p:cNvPr id="762914" name="Oval 35"/>
          <p:cNvSpPr>
            <a:spLocks noChangeArrowheads="1"/>
          </p:cNvSpPr>
          <p:nvPr/>
        </p:nvSpPr>
        <p:spPr bwMode="auto">
          <a:xfrm>
            <a:off x="3657600" y="57150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15" name="Oval 36"/>
          <p:cNvSpPr>
            <a:spLocks noChangeArrowheads="1"/>
          </p:cNvSpPr>
          <p:nvPr/>
        </p:nvSpPr>
        <p:spPr bwMode="auto">
          <a:xfrm>
            <a:off x="4419600" y="6019800"/>
            <a:ext cx="457200" cy="76200"/>
          </a:xfrm>
          <a:prstGeom prst="ellipse">
            <a:avLst/>
          </a:prstGeom>
          <a:solidFill>
            <a:srgbClr val="FFCCCC"/>
          </a:solidFill>
          <a:ln w="9525">
            <a:solidFill>
              <a:srgbClr val="FFFFCC"/>
            </a:solidFill>
            <a:round/>
            <a:headEnd/>
            <a:tailEnd/>
          </a:ln>
        </p:spPr>
        <p:txBody>
          <a:bodyPr wrap="none" anchor="ctr"/>
          <a:lstStyle/>
          <a:p>
            <a:pPr algn="ctr"/>
            <a:endParaRPr lang="en-US">
              <a:solidFill>
                <a:srgbClr val="FFFFCC"/>
              </a:solidFill>
            </a:endParaRPr>
          </a:p>
        </p:txBody>
      </p:sp>
      <p:sp>
        <p:nvSpPr>
          <p:cNvPr id="762916" name="Oval 37"/>
          <p:cNvSpPr>
            <a:spLocks noChangeArrowheads="1"/>
          </p:cNvSpPr>
          <p:nvPr/>
        </p:nvSpPr>
        <p:spPr bwMode="auto">
          <a:xfrm>
            <a:off x="4419600" y="6019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17" name="Oval 38"/>
          <p:cNvSpPr>
            <a:spLocks noChangeArrowheads="1"/>
          </p:cNvSpPr>
          <p:nvPr/>
        </p:nvSpPr>
        <p:spPr bwMode="auto">
          <a:xfrm rot="-3187806">
            <a:off x="4114800" y="5715000"/>
            <a:ext cx="457200" cy="76200"/>
          </a:xfrm>
          <a:prstGeom prst="ellipse">
            <a:avLst/>
          </a:prstGeom>
          <a:solidFill>
            <a:srgbClr val="FFCCCC"/>
          </a:solidFill>
          <a:ln w="9525">
            <a:solidFill>
              <a:srgbClr val="FFFFCC"/>
            </a:solidFill>
            <a:round/>
            <a:headEnd/>
            <a:tailEnd/>
          </a:ln>
        </p:spPr>
        <p:txBody>
          <a:bodyPr vert="eaVert" wrap="none" anchor="ctr"/>
          <a:lstStyle/>
          <a:p>
            <a:pPr algn="ctr"/>
            <a:endParaRPr lang="en-US">
              <a:solidFill>
                <a:srgbClr val="FFFFCC"/>
              </a:solidFill>
            </a:endParaRPr>
          </a:p>
        </p:txBody>
      </p:sp>
      <p:sp>
        <p:nvSpPr>
          <p:cNvPr id="762918" name="Oval 39"/>
          <p:cNvSpPr>
            <a:spLocks noChangeArrowheads="1"/>
          </p:cNvSpPr>
          <p:nvPr/>
        </p:nvSpPr>
        <p:spPr bwMode="auto">
          <a:xfrm rot="-3187806">
            <a:off x="2933700" y="5753100"/>
            <a:ext cx="457200" cy="76200"/>
          </a:xfrm>
          <a:prstGeom prst="ellipse">
            <a:avLst/>
          </a:prstGeom>
          <a:solidFill>
            <a:srgbClr val="FFCCCC"/>
          </a:solidFill>
          <a:ln w="9525">
            <a:solidFill>
              <a:srgbClr val="FFFFCC"/>
            </a:solidFill>
            <a:round/>
            <a:headEnd/>
            <a:tailEnd/>
          </a:ln>
        </p:spPr>
        <p:txBody>
          <a:bodyPr vert="eaVert" wrap="none" anchor="ctr"/>
          <a:lstStyle/>
          <a:p>
            <a:pPr algn="ctr"/>
            <a:endParaRPr lang="en-US">
              <a:solidFill>
                <a:srgbClr val="FFFFCC"/>
              </a:solidFill>
            </a:endParaRPr>
          </a:p>
        </p:txBody>
      </p:sp>
      <p:sp>
        <p:nvSpPr>
          <p:cNvPr id="762919" name="Oval 40"/>
          <p:cNvSpPr>
            <a:spLocks noChangeArrowheads="1"/>
          </p:cNvSpPr>
          <p:nvPr/>
        </p:nvSpPr>
        <p:spPr bwMode="auto">
          <a:xfrm>
            <a:off x="3124200" y="5638800"/>
            <a:ext cx="228600" cy="76200"/>
          </a:xfrm>
          <a:prstGeom prst="ellipse">
            <a:avLst/>
          </a:prstGeom>
          <a:solidFill>
            <a:srgbClr val="FF3300"/>
          </a:solidFill>
          <a:ln w="9525">
            <a:solidFill>
              <a:srgbClr val="CC3300"/>
            </a:solidFill>
            <a:round/>
            <a:headEnd/>
            <a:tailEnd/>
          </a:ln>
        </p:spPr>
        <p:txBody>
          <a:bodyPr wrap="none" anchor="ctr"/>
          <a:lstStyle/>
          <a:p>
            <a:endParaRPr lang="en-US"/>
          </a:p>
        </p:txBody>
      </p:sp>
      <p:sp>
        <p:nvSpPr>
          <p:cNvPr id="762920" name="Text Box 41"/>
          <p:cNvSpPr txBox="1">
            <a:spLocks noChangeArrowheads="1"/>
          </p:cNvSpPr>
          <p:nvPr/>
        </p:nvSpPr>
        <p:spPr bwMode="auto">
          <a:xfrm>
            <a:off x="2514600" y="4267200"/>
            <a:ext cx="175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rPr>
              <a:t>55% Plasma 45% RBC’s &lt;1% WBC’s &lt;1% Platelets</a:t>
            </a:r>
          </a:p>
        </p:txBody>
      </p:sp>
      <p:sp>
        <p:nvSpPr>
          <p:cNvPr id="762921" name="Text Box 42"/>
          <p:cNvSpPr txBox="1">
            <a:spLocks noChangeArrowheads="1"/>
          </p:cNvSpPr>
          <p:nvPr/>
        </p:nvSpPr>
        <p:spPr bwMode="auto">
          <a:xfrm>
            <a:off x="4267200" y="48006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a:solidFill>
                  <a:schemeClr val="bg1"/>
                </a:solidFill>
              </a:rPr>
              <a:t>AB+</a:t>
            </a:r>
          </a:p>
        </p:txBody>
      </p:sp>
      <p:sp>
        <p:nvSpPr>
          <p:cNvPr id="76292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8834" name="Rectangle 2"/>
          <p:cNvSpPr>
            <a:spLocks noGrp="1" noChangeArrowheads="1"/>
          </p:cNvSpPr>
          <p:nvPr>
            <p:ph type="body" idx="1"/>
          </p:nvPr>
        </p:nvSpPr>
        <p:spPr>
          <a:xfrm>
            <a:off x="457200" y="533400"/>
            <a:ext cx="8229600" cy="5592763"/>
          </a:xfrm>
        </p:spPr>
        <p:txBody>
          <a:bodyPr/>
          <a:lstStyle/>
          <a:p>
            <a:pPr eaLnBrk="1" hangingPunct="1">
              <a:defRPr/>
            </a:pPr>
            <a:r>
              <a:rPr lang="en-US"/>
              <a:t>Blood is made up of…</a:t>
            </a:r>
          </a:p>
          <a:p>
            <a:pPr lvl="1" eaLnBrk="1" hangingPunct="1">
              <a:defRPr/>
            </a:pPr>
            <a:r>
              <a:rPr lang="en-US"/>
              <a:t>-</a:t>
            </a:r>
          </a:p>
          <a:p>
            <a:pPr lvl="1" eaLnBrk="1" hangingPunct="1">
              <a:defRPr/>
            </a:pPr>
            <a:r>
              <a:rPr lang="en-US"/>
              <a:t>-</a:t>
            </a:r>
          </a:p>
          <a:p>
            <a:pPr lvl="1" eaLnBrk="1" hangingPunct="1">
              <a:defRPr/>
            </a:pPr>
            <a:r>
              <a:rPr lang="en-US"/>
              <a:t>-</a:t>
            </a:r>
          </a:p>
          <a:p>
            <a:pPr lvl="1" eaLnBrk="1" hangingPunct="1">
              <a:defRPr/>
            </a:pPr>
            <a:r>
              <a:rPr lang="en-US"/>
              <a:t>-</a:t>
            </a:r>
          </a:p>
        </p:txBody>
      </p:sp>
      <p:pic>
        <p:nvPicPr>
          <p:cNvPr id="66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6765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6"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3"/>
          <p:cNvSpPr>
            <a:spLocks noGrp="1" noChangeArrowheads="1"/>
          </p:cNvSpPr>
          <p:nvPr>
            <p:ph type="body" idx="1"/>
          </p:nvPr>
        </p:nvSpPr>
        <p:spPr>
          <a:xfrm>
            <a:off x="457200" y="304800"/>
            <a:ext cx="8229600" cy="5821363"/>
          </a:xfrm>
        </p:spPr>
        <p:txBody>
          <a:bodyPr/>
          <a:lstStyle/>
          <a:p>
            <a:pPr eaLnBrk="1" hangingPunct="1"/>
            <a:r>
              <a:rPr lang="en-US"/>
              <a:t>Video Song Link! Blood</a:t>
            </a:r>
          </a:p>
          <a:p>
            <a:pPr eaLnBrk="1" hangingPunct="1"/>
            <a:r>
              <a:rPr lang="en-US">
                <a:hlinkClick r:id="rId2"/>
              </a:rPr>
              <a:t>http://www.youtube.com/watch?v=j3HDrifRENE</a:t>
            </a:r>
            <a:r>
              <a:rPr lang="en-US"/>
              <a:t> </a:t>
            </a:r>
          </a:p>
          <a:p>
            <a:pPr eaLnBrk="1" hangingPunct="1"/>
            <a:endParaRPr lang="en-US"/>
          </a:p>
        </p:txBody>
      </p:sp>
      <p:pic>
        <p:nvPicPr>
          <p:cNvPr id="7639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534400" cy="4419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1A649-AE8B-4CF8-A3BA-30CBA53DBD45}"/>
              </a:ext>
            </a:extLst>
          </p:cNvPr>
          <p:cNvPicPr>
            <a:picLocks noChangeAspect="1"/>
          </p:cNvPicPr>
          <p:nvPr/>
        </p:nvPicPr>
        <p:blipFill>
          <a:blip r:embed="rId2"/>
          <a:stretch>
            <a:fillRect/>
          </a:stretch>
        </p:blipFill>
        <p:spPr>
          <a:xfrm>
            <a:off x="142875" y="228600"/>
            <a:ext cx="8848725" cy="4876800"/>
          </a:xfrm>
          <a:prstGeom prst="rect">
            <a:avLst/>
          </a:prstGeom>
          <a:ln w="57150">
            <a:solidFill>
              <a:srgbClr val="FF0000"/>
            </a:solidFill>
          </a:ln>
          <a:effectLst>
            <a:glow rad="127000">
              <a:srgbClr val="C00000"/>
            </a:glow>
          </a:effectLst>
        </p:spPr>
      </p:pic>
      <p:pic>
        <p:nvPicPr>
          <p:cNvPr id="5" name="Picture 2" descr="http://www.officialpsds.com/images/thumbs/Blood-Splatter-psd44263.png">
            <a:extLst>
              <a:ext uri="{FF2B5EF4-FFF2-40B4-BE49-F238E27FC236}">
                <a16:creationId xmlns:a16="http://schemas.microsoft.com/office/drawing/2014/main" id="{2F55A937-ED1E-4790-B1AB-E4B0B5CC0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2422711" y="625287"/>
            <a:ext cx="3810000" cy="865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507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3"/>
          <p:cNvSpPr>
            <a:spLocks noGrp="1" noChangeArrowheads="1"/>
          </p:cNvSpPr>
          <p:nvPr>
            <p:ph type="body" idx="4294967295"/>
          </p:nvPr>
        </p:nvSpPr>
        <p:spPr>
          <a:xfrm>
            <a:off x="457200" y="381000"/>
            <a:ext cx="8229600" cy="5745163"/>
          </a:xfrm>
        </p:spPr>
        <p:txBody>
          <a:bodyPr/>
          <a:lstStyle/>
          <a:p>
            <a:pPr eaLnBrk="1" hangingPunct="1"/>
            <a:r>
              <a:rPr lang="en-US"/>
              <a:t>Try and guess the mystery picture beneath the boxes.</a:t>
            </a:r>
          </a:p>
          <a:p>
            <a:pPr lvl="1" eaLnBrk="1" hangingPunct="1"/>
            <a:r>
              <a:rPr lang="en-US"/>
              <a:t>Raise your hand when you think you know.  You only get one guess.</a:t>
            </a:r>
          </a:p>
        </p:txBody>
      </p:sp>
      <p:sp>
        <p:nvSpPr>
          <p:cNvPr id="306586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5122" name="Picture 2" descr="Image result for mystery box">
            <a:extLst>
              <a:ext uri="{FF2B5EF4-FFF2-40B4-BE49-F238E27FC236}">
                <a16:creationId xmlns:a16="http://schemas.microsoft.com/office/drawing/2014/main" id="{B982ADB7-59CF-48BE-ACA5-334F46997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4048125" cy="3600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pPr eaLnBrk="1" hangingPunct="1"/>
            <a:endParaRPr lang="en-US"/>
          </a:p>
        </p:txBody>
      </p:sp>
      <p:pic>
        <p:nvPicPr>
          <p:cNvPr id="765955"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65956" name="Rectangle 6"/>
          <p:cNvSpPr>
            <a:spLocks noChangeArrowheads="1"/>
          </p:cNvSpPr>
          <p:nvPr/>
        </p:nvSpPr>
        <p:spPr bwMode="auto">
          <a:xfrm>
            <a:off x="0" y="51816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57" name="Rectangle 7"/>
          <p:cNvSpPr>
            <a:spLocks noChangeArrowheads="1"/>
          </p:cNvSpPr>
          <p:nvPr/>
        </p:nvSpPr>
        <p:spPr bwMode="auto">
          <a:xfrm>
            <a:off x="6096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58" name="Rectangle 8"/>
          <p:cNvSpPr>
            <a:spLocks noChangeArrowheads="1"/>
          </p:cNvSpPr>
          <p:nvPr/>
        </p:nvSpPr>
        <p:spPr bwMode="auto">
          <a:xfrm>
            <a:off x="6096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59" name="Rectangle 9"/>
          <p:cNvSpPr>
            <a:spLocks noChangeArrowheads="1"/>
          </p:cNvSpPr>
          <p:nvPr/>
        </p:nvSpPr>
        <p:spPr bwMode="auto">
          <a:xfrm>
            <a:off x="6096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0" name="Rectangle 10"/>
          <p:cNvSpPr>
            <a:spLocks noChangeArrowheads="1"/>
          </p:cNvSpPr>
          <p:nvPr/>
        </p:nvSpPr>
        <p:spPr bwMode="auto">
          <a:xfrm>
            <a:off x="6096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1" name="Rectangle 11"/>
          <p:cNvSpPr>
            <a:spLocks noChangeArrowheads="1"/>
          </p:cNvSpPr>
          <p:nvPr/>
        </p:nvSpPr>
        <p:spPr bwMode="auto">
          <a:xfrm>
            <a:off x="16764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2" name="Rectangle 12"/>
          <p:cNvSpPr>
            <a:spLocks noChangeArrowheads="1"/>
          </p:cNvSpPr>
          <p:nvPr/>
        </p:nvSpPr>
        <p:spPr bwMode="auto">
          <a:xfrm>
            <a:off x="16764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3" name="Rectangle 13"/>
          <p:cNvSpPr>
            <a:spLocks noChangeArrowheads="1"/>
          </p:cNvSpPr>
          <p:nvPr/>
        </p:nvSpPr>
        <p:spPr bwMode="auto">
          <a:xfrm>
            <a:off x="16764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4" name="Rectangle 14"/>
          <p:cNvSpPr>
            <a:spLocks noChangeArrowheads="1"/>
          </p:cNvSpPr>
          <p:nvPr/>
        </p:nvSpPr>
        <p:spPr bwMode="auto">
          <a:xfrm>
            <a:off x="16764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5" name="Rectangle 15"/>
          <p:cNvSpPr>
            <a:spLocks noChangeArrowheads="1"/>
          </p:cNvSpPr>
          <p:nvPr/>
        </p:nvSpPr>
        <p:spPr bwMode="auto">
          <a:xfrm>
            <a:off x="27432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6" name="Rectangle 16"/>
          <p:cNvSpPr>
            <a:spLocks noChangeArrowheads="1"/>
          </p:cNvSpPr>
          <p:nvPr/>
        </p:nvSpPr>
        <p:spPr bwMode="auto">
          <a:xfrm>
            <a:off x="27432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7" name="Rectangle 17"/>
          <p:cNvSpPr>
            <a:spLocks noChangeArrowheads="1"/>
          </p:cNvSpPr>
          <p:nvPr/>
        </p:nvSpPr>
        <p:spPr bwMode="auto">
          <a:xfrm>
            <a:off x="27432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8" name="Rectangle 18"/>
          <p:cNvSpPr>
            <a:spLocks noChangeArrowheads="1"/>
          </p:cNvSpPr>
          <p:nvPr/>
        </p:nvSpPr>
        <p:spPr bwMode="auto">
          <a:xfrm>
            <a:off x="27432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69" name="Rectangle 19"/>
          <p:cNvSpPr>
            <a:spLocks noChangeArrowheads="1"/>
          </p:cNvSpPr>
          <p:nvPr/>
        </p:nvSpPr>
        <p:spPr bwMode="auto">
          <a:xfrm>
            <a:off x="38100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0" name="Rectangle 20"/>
          <p:cNvSpPr>
            <a:spLocks noChangeArrowheads="1"/>
          </p:cNvSpPr>
          <p:nvPr/>
        </p:nvSpPr>
        <p:spPr bwMode="auto">
          <a:xfrm>
            <a:off x="38100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1" name="Rectangle 21"/>
          <p:cNvSpPr>
            <a:spLocks noChangeArrowheads="1"/>
          </p:cNvSpPr>
          <p:nvPr/>
        </p:nvSpPr>
        <p:spPr bwMode="auto">
          <a:xfrm>
            <a:off x="38100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2" name="Rectangle 22"/>
          <p:cNvSpPr>
            <a:spLocks noChangeArrowheads="1"/>
          </p:cNvSpPr>
          <p:nvPr/>
        </p:nvSpPr>
        <p:spPr bwMode="auto">
          <a:xfrm>
            <a:off x="38100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3" name="Rectangle 23"/>
          <p:cNvSpPr>
            <a:spLocks noChangeArrowheads="1"/>
          </p:cNvSpPr>
          <p:nvPr/>
        </p:nvSpPr>
        <p:spPr bwMode="auto">
          <a:xfrm>
            <a:off x="48768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4" name="Rectangle 24"/>
          <p:cNvSpPr>
            <a:spLocks noChangeArrowheads="1"/>
          </p:cNvSpPr>
          <p:nvPr/>
        </p:nvSpPr>
        <p:spPr bwMode="auto">
          <a:xfrm>
            <a:off x="48768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5" name="Rectangle 25"/>
          <p:cNvSpPr>
            <a:spLocks noChangeArrowheads="1"/>
          </p:cNvSpPr>
          <p:nvPr/>
        </p:nvSpPr>
        <p:spPr bwMode="auto">
          <a:xfrm>
            <a:off x="48768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6" name="Rectangle 26"/>
          <p:cNvSpPr>
            <a:spLocks noChangeArrowheads="1"/>
          </p:cNvSpPr>
          <p:nvPr/>
        </p:nvSpPr>
        <p:spPr bwMode="auto">
          <a:xfrm>
            <a:off x="48768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7" name="Rectangle 27"/>
          <p:cNvSpPr>
            <a:spLocks noChangeArrowheads="1"/>
          </p:cNvSpPr>
          <p:nvPr/>
        </p:nvSpPr>
        <p:spPr bwMode="auto">
          <a:xfrm>
            <a:off x="59436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8" name="Rectangle 28"/>
          <p:cNvSpPr>
            <a:spLocks noChangeArrowheads="1"/>
          </p:cNvSpPr>
          <p:nvPr/>
        </p:nvSpPr>
        <p:spPr bwMode="auto">
          <a:xfrm>
            <a:off x="59436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79" name="Rectangle 29"/>
          <p:cNvSpPr>
            <a:spLocks noChangeArrowheads="1"/>
          </p:cNvSpPr>
          <p:nvPr/>
        </p:nvSpPr>
        <p:spPr bwMode="auto">
          <a:xfrm>
            <a:off x="5943600" y="3581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0" name="Rectangle 30"/>
          <p:cNvSpPr>
            <a:spLocks noChangeArrowheads="1"/>
          </p:cNvSpPr>
          <p:nvPr/>
        </p:nvSpPr>
        <p:spPr bwMode="auto">
          <a:xfrm>
            <a:off x="59436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1" name="Rectangle 31"/>
          <p:cNvSpPr>
            <a:spLocks noChangeArrowheads="1"/>
          </p:cNvSpPr>
          <p:nvPr/>
        </p:nvSpPr>
        <p:spPr bwMode="auto">
          <a:xfrm>
            <a:off x="70104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2" name="Rectangle 32"/>
          <p:cNvSpPr>
            <a:spLocks noChangeArrowheads="1"/>
          </p:cNvSpPr>
          <p:nvPr/>
        </p:nvSpPr>
        <p:spPr bwMode="auto">
          <a:xfrm>
            <a:off x="70104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3" name="Rectangle 33"/>
          <p:cNvSpPr>
            <a:spLocks noChangeArrowheads="1"/>
          </p:cNvSpPr>
          <p:nvPr/>
        </p:nvSpPr>
        <p:spPr bwMode="auto">
          <a:xfrm>
            <a:off x="70104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4" name="Rectangle 34"/>
          <p:cNvSpPr>
            <a:spLocks noChangeArrowheads="1"/>
          </p:cNvSpPr>
          <p:nvPr/>
        </p:nvSpPr>
        <p:spPr bwMode="auto">
          <a:xfrm>
            <a:off x="70104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5" name="Rectangle 35"/>
          <p:cNvSpPr>
            <a:spLocks noChangeArrowheads="1"/>
          </p:cNvSpPr>
          <p:nvPr/>
        </p:nvSpPr>
        <p:spPr bwMode="auto">
          <a:xfrm>
            <a:off x="80772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6" name="Rectangle 36"/>
          <p:cNvSpPr>
            <a:spLocks noChangeArrowheads="1"/>
          </p:cNvSpPr>
          <p:nvPr/>
        </p:nvSpPr>
        <p:spPr bwMode="auto">
          <a:xfrm>
            <a:off x="80772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7" name="Rectangle 37"/>
          <p:cNvSpPr>
            <a:spLocks noChangeArrowheads="1"/>
          </p:cNvSpPr>
          <p:nvPr/>
        </p:nvSpPr>
        <p:spPr bwMode="auto">
          <a:xfrm>
            <a:off x="80772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8" name="Rectangle 38"/>
          <p:cNvSpPr>
            <a:spLocks noChangeArrowheads="1"/>
          </p:cNvSpPr>
          <p:nvPr/>
        </p:nvSpPr>
        <p:spPr bwMode="auto">
          <a:xfrm>
            <a:off x="80772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89" name="Rectangle 39"/>
          <p:cNvSpPr>
            <a:spLocks noChangeArrowheads="1"/>
          </p:cNvSpPr>
          <p:nvPr/>
        </p:nvSpPr>
        <p:spPr bwMode="auto">
          <a:xfrm>
            <a:off x="0" y="35052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0" name="Rectangle 40"/>
          <p:cNvSpPr>
            <a:spLocks noChangeArrowheads="1"/>
          </p:cNvSpPr>
          <p:nvPr/>
        </p:nvSpPr>
        <p:spPr bwMode="auto">
          <a:xfrm>
            <a:off x="0" y="18288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1" name="Rectangle 41"/>
          <p:cNvSpPr>
            <a:spLocks noChangeArrowheads="1"/>
          </p:cNvSpPr>
          <p:nvPr/>
        </p:nvSpPr>
        <p:spPr bwMode="auto">
          <a:xfrm>
            <a:off x="0" y="0"/>
            <a:ext cx="609600" cy="1828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2" name="Rectangle 42"/>
          <p:cNvSpPr>
            <a:spLocks noChangeArrowheads="1"/>
          </p:cNvSpPr>
          <p:nvPr/>
        </p:nvSpPr>
        <p:spPr bwMode="auto">
          <a:xfrm>
            <a:off x="1676400" y="0"/>
            <a:ext cx="1066800" cy="152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3" name="Rectangle 43"/>
          <p:cNvSpPr>
            <a:spLocks noChangeArrowheads="1"/>
          </p:cNvSpPr>
          <p:nvPr/>
        </p:nvSpPr>
        <p:spPr bwMode="auto">
          <a:xfrm>
            <a:off x="38100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4" name="Rectangle 44"/>
          <p:cNvSpPr>
            <a:spLocks noChangeArrowheads="1"/>
          </p:cNvSpPr>
          <p:nvPr/>
        </p:nvSpPr>
        <p:spPr bwMode="auto">
          <a:xfrm>
            <a:off x="59436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5" name="Rectangle 45"/>
          <p:cNvSpPr>
            <a:spLocks noChangeArrowheads="1"/>
          </p:cNvSpPr>
          <p:nvPr/>
        </p:nvSpPr>
        <p:spPr bwMode="auto">
          <a:xfrm>
            <a:off x="80772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6" name="Rectangle 46"/>
          <p:cNvSpPr>
            <a:spLocks noChangeArrowheads="1"/>
          </p:cNvSpPr>
          <p:nvPr/>
        </p:nvSpPr>
        <p:spPr bwMode="auto">
          <a:xfrm>
            <a:off x="6096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7" name="Rectangle 47"/>
          <p:cNvSpPr>
            <a:spLocks noChangeArrowheads="1"/>
          </p:cNvSpPr>
          <p:nvPr/>
        </p:nvSpPr>
        <p:spPr bwMode="auto">
          <a:xfrm>
            <a:off x="27432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8" name="Rectangle 48"/>
          <p:cNvSpPr>
            <a:spLocks noChangeArrowheads="1"/>
          </p:cNvSpPr>
          <p:nvPr/>
        </p:nvSpPr>
        <p:spPr bwMode="auto">
          <a:xfrm>
            <a:off x="48768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5999" name="Rectangle 49"/>
          <p:cNvSpPr>
            <a:spLocks noChangeArrowheads="1"/>
          </p:cNvSpPr>
          <p:nvPr/>
        </p:nvSpPr>
        <p:spPr bwMode="auto">
          <a:xfrm>
            <a:off x="70104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000" name="AutoShape 50"/>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1" name="AutoShape 51"/>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2" name="AutoShape 52"/>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3" name="AutoShape 53"/>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4" name="AutoShape 54"/>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5" name="AutoShape 55"/>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6" name="AutoShape 56"/>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7" name="AutoShape 57"/>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8" name="AutoShape 58"/>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09" name="AutoShape 59"/>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10" name="AutoShape 60"/>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6011" name="Oval 61"/>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2" name="Oval 62"/>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3" name="Oval 63"/>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4" name="Oval 64"/>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5" name="Oval 65"/>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6" name="Oval 66"/>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7" name="Oval 67"/>
          <p:cNvSpPr>
            <a:spLocks noChangeArrowheads="1"/>
          </p:cNvSpPr>
          <p:nvPr/>
        </p:nvSpPr>
        <p:spPr bwMode="auto">
          <a:xfrm>
            <a:off x="37338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8" name="Oval 68"/>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19" name="Oval 69"/>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0" name="Oval 70"/>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1" name="Oval 71"/>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2" name="Oval 72"/>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3" name="Oval 73"/>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4" name="Oval 74"/>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5" name="Oval 75"/>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6" name="Oval 76"/>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7" name="Oval 77"/>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8" name="Oval 78"/>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29" name="Oval 79"/>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0" name="Oval 80"/>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1" name="Oval 81"/>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2" name="Oval 82"/>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3" name="Oval 83"/>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4" name="Oval 84"/>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5" name="Oval 85"/>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6" name="Oval 86"/>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7" name="Oval 87"/>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8" name="Oval 88"/>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39" name="Oval 89"/>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0" name="Oval 90"/>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1" name="Oval 91"/>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2" name="Oval 92"/>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3" name="Oval 93"/>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4" name="Oval 94"/>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5" name="Oval 95"/>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6" name="Oval 96"/>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7" name="Oval 97"/>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8" name="Oval 98"/>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49" name="Oval 99"/>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0" name="Oval 100"/>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1" name="Oval 101"/>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2" name="Oval 102"/>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3" name="Oval 103"/>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4" name="Oval 104"/>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5" name="Oval 105"/>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6" name="Oval 106"/>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7" name="Oval 107"/>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8" name="Oval 108"/>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59" name="Oval 109"/>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0" name="Oval 110"/>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1" name="Oval 111"/>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2" name="Oval 112"/>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3" name="Oval 113"/>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4" name="Oval 114"/>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5" name="Oval 115"/>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6" name="Oval 116"/>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7" name="Oval 117"/>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8" name="Oval 118"/>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69" name="Oval 119"/>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0" name="Oval 120"/>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1" name="Oval 121"/>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2" name="Oval 122"/>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3" name="Oval 123"/>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4" name="Oval 124"/>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5" name="Oval 125"/>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6" name="Oval 126"/>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7" name="Oval 127"/>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8" name="Oval 128"/>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79" name="Oval 129"/>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6080" name="Freeform 131"/>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1" name="Freeform 132"/>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2" name="Freeform 133"/>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3" name="Freeform 134"/>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4" name="Freeform 135"/>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5" name="Freeform 136"/>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6" name="Freeform 137"/>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7" name="Freeform 138"/>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8" name="Freeform 139"/>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89" name="Freeform 140"/>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90" name="Freeform 141"/>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91" name="Freeform 142"/>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60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pPr eaLnBrk="1" hangingPunct="1"/>
            <a:endParaRPr lang="en-US"/>
          </a:p>
        </p:txBody>
      </p:sp>
      <p:pic>
        <p:nvPicPr>
          <p:cNvPr id="7669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66980" name="Rectangle 4"/>
          <p:cNvSpPr>
            <a:spLocks noChangeArrowheads="1"/>
          </p:cNvSpPr>
          <p:nvPr/>
        </p:nvSpPr>
        <p:spPr bwMode="auto">
          <a:xfrm>
            <a:off x="0" y="51816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1" name="Rectangle 5"/>
          <p:cNvSpPr>
            <a:spLocks noChangeArrowheads="1"/>
          </p:cNvSpPr>
          <p:nvPr/>
        </p:nvSpPr>
        <p:spPr bwMode="auto">
          <a:xfrm>
            <a:off x="6096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2" name="Rectangle 6"/>
          <p:cNvSpPr>
            <a:spLocks noChangeArrowheads="1"/>
          </p:cNvSpPr>
          <p:nvPr/>
        </p:nvSpPr>
        <p:spPr bwMode="auto">
          <a:xfrm>
            <a:off x="6096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3" name="Rectangle 7"/>
          <p:cNvSpPr>
            <a:spLocks noChangeArrowheads="1"/>
          </p:cNvSpPr>
          <p:nvPr/>
        </p:nvSpPr>
        <p:spPr bwMode="auto">
          <a:xfrm>
            <a:off x="6096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4" name="Rectangle 8"/>
          <p:cNvSpPr>
            <a:spLocks noChangeArrowheads="1"/>
          </p:cNvSpPr>
          <p:nvPr/>
        </p:nvSpPr>
        <p:spPr bwMode="auto">
          <a:xfrm>
            <a:off x="6096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5" name="Rectangle 9"/>
          <p:cNvSpPr>
            <a:spLocks noChangeArrowheads="1"/>
          </p:cNvSpPr>
          <p:nvPr/>
        </p:nvSpPr>
        <p:spPr bwMode="auto">
          <a:xfrm>
            <a:off x="16764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6" name="Rectangle 10"/>
          <p:cNvSpPr>
            <a:spLocks noChangeArrowheads="1"/>
          </p:cNvSpPr>
          <p:nvPr/>
        </p:nvSpPr>
        <p:spPr bwMode="auto">
          <a:xfrm>
            <a:off x="16764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7" name="Rectangle 11"/>
          <p:cNvSpPr>
            <a:spLocks noChangeArrowheads="1"/>
          </p:cNvSpPr>
          <p:nvPr/>
        </p:nvSpPr>
        <p:spPr bwMode="auto">
          <a:xfrm>
            <a:off x="16764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8" name="Rectangle 12"/>
          <p:cNvSpPr>
            <a:spLocks noChangeArrowheads="1"/>
          </p:cNvSpPr>
          <p:nvPr/>
        </p:nvSpPr>
        <p:spPr bwMode="auto">
          <a:xfrm>
            <a:off x="16764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89" name="Rectangle 13"/>
          <p:cNvSpPr>
            <a:spLocks noChangeArrowheads="1"/>
          </p:cNvSpPr>
          <p:nvPr/>
        </p:nvSpPr>
        <p:spPr bwMode="auto">
          <a:xfrm>
            <a:off x="27432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0" name="Rectangle 14"/>
          <p:cNvSpPr>
            <a:spLocks noChangeArrowheads="1"/>
          </p:cNvSpPr>
          <p:nvPr/>
        </p:nvSpPr>
        <p:spPr bwMode="auto">
          <a:xfrm>
            <a:off x="27432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1" name="Rectangle 15"/>
          <p:cNvSpPr>
            <a:spLocks noChangeArrowheads="1"/>
          </p:cNvSpPr>
          <p:nvPr/>
        </p:nvSpPr>
        <p:spPr bwMode="auto">
          <a:xfrm>
            <a:off x="27432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2" name="Rectangle 16"/>
          <p:cNvSpPr>
            <a:spLocks noChangeArrowheads="1"/>
          </p:cNvSpPr>
          <p:nvPr/>
        </p:nvSpPr>
        <p:spPr bwMode="auto">
          <a:xfrm>
            <a:off x="27432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3" name="Rectangle 17"/>
          <p:cNvSpPr>
            <a:spLocks noChangeArrowheads="1"/>
          </p:cNvSpPr>
          <p:nvPr/>
        </p:nvSpPr>
        <p:spPr bwMode="auto">
          <a:xfrm>
            <a:off x="38100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4" name="Rectangle 18"/>
          <p:cNvSpPr>
            <a:spLocks noChangeArrowheads="1"/>
          </p:cNvSpPr>
          <p:nvPr/>
        </p:nvSpPr>
        <p:spPr bwMode="auto">
          <a:xfrm>
            <a:off x="38100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5" name="Rectangle 19"/>
          <p:cNvSpPr>
            <a:spLocks noChangeArrowheads="1"/>
          </p:cNvSpPr>
          <p:nvPr/>
        </p:nvSpPr>
        <p:spPr bwMode="auto">
          <a:xfrm>
            <a:off x="38100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6" name="Rectangle 20"/>
          <p:cNvSpPr>
            <a:spLocks noChangeArrowheads="1"/>
          </p:cNvSpPr>
          <p:nvPr/>
        </p:nvSpPr>
        <p:spPr bwMode="auto">
          <a:xfrm>
            <a:off x="38100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7" name="Rectangle 21"/>
          <p:cNvSpPr>
            <a:spLocks noChangeArrowheads="1"/>
          </p:cNvSpPr>
          <p:nvPr/>
        </p:nvSpPr>
        <p:spPr bwMode="auto">
          <a:xfrm>
            <a:off x="48768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8" name="Rectangle 22"/>
          <p:cNvSpPr>
            <a:spLocks noChangeArrowheads="1"/>
          </p:cNvSpPr>
          <p:nvPr/>
        </p:nvSpPr>
        <p:spPr bwMode="auto">
          <a:xfrm>
            <a:off x="48768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6999" name="Rectangle 23"/>
          <p:cNvSpPr>
            <a:spLocks noChangeArrowheads="1"/>
          </p:cNvSpPr>
          <p:nvPr/>
        </p:nvSpPr>
        <p:spPr bwMode="auto">
          <a:xfrm>
            <a:off x="48768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0" name="Rectangle 24"/>
          <p:cNvSpPr>
            <a:spLocks noChangeArrowheads="1"/>
          </p:cNvSpPr>
          <p:nvPr/>
        </p:nvSpPr>
        <p:spPr bwMode="auto">
          <a:xfrm>
            <a:off x="48768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1" name="Rectangle 25"/>
          <p:cNvSpPr>
            <a:spLocks noChangeArrowheads="1"/>
          </p:cNvSpPr>
          <p:nvPr/>
        </p:nvSpPr>
        <p:spPr bwMode="auto">
          <a:xfrm>
            <a:off x="59436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2" name="Rectangle 26"/>
          <p:cNvSpPr>
            <a:spLocks noChangeArrowheads="1"/>
          </p:cNvSpPr>
          <p:nvPr/>
        </p:nvSpPr>
        <p:spPr bwMode="auto">
          <a:xfrm>
            <a:off x="59436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3" name="Rectangle 27"/>
          <p:cNvSpPr>
            <a:spLocks noChangeArrowheads="1"/>
          </p:cNvSpPr>
          <p:nvPr/>
        </p:nvSpPr>
        <p:spPr bwMode="auto">
          <a:xfrm>
            <a:off x="5943600" y="3581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4" name="Rectangle 29"/>
          <p:cNvSpPr>
            <a:spLocks noChangeArrowheads="1"/>
          </p:cNvSpPr>
          <p:nvPr/>
        </p:nvSpPr>
        <p:spPr bwMode="auto">
          <a:xfrm>
            <a:off x="70104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5" name="Rectangle 30"/>
          <p:cNvSpPr>
            <a:spLocks noChangeArrowheads="1"/>
          </p:cNvSpPr>
          <p:nvPr/>
        </p:nvSpPr>
        <p:spPr bwMode="auto">
          <a:xfrm>
            <a:off x="70104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6" name="Rectangle 31"/>
          <p:cNvSpPr>
            <a:spLocks noChangeArrowheads="1"/>
          </p:cNvSpPr>
          <p:nvPr/>
        </p:nvSpPr>
        <p:spPr bwMode="auto">
          <a:xfrm>
            <a:off x="70104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7" name="Rectangle 32"/>
          <p:cNvSpPr>
            <a:spLocks noChangeArrowheads="1"/>
          </p:cNvSpPr>
          <p:nvPr/>
        </p:nvSpPr>
        <p:spPr bwMode="auto">
          <a:xfrm>
            <a:off x="70104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8" name="Rectangle 33"/>
          <p:cNvSpPr>
            <a:spLocks noChangeArrowheads="1"/>
          </p:cNvSpPr>
          <p:nvPr/>
        </p:nvSpPr>
        <p:spPr bwMode="auto">
          <a:xfrm>
            <a:off x="80772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09" name="Rectangle 35"/>
          <p:cNvSpPr>
            <a:spLocks noChangeArrowheads="1"/>
          </p:cNvSpPr>
          <p:nvPr/>
        </p:nvSpPr>
        <p:spPr bwMode="auto">
          <a:xfrm>
            <a:off x="80772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0" name="Rectangle 36"/>
          <p:cNvSpPr>
            <a:spLocks noChangeArrowheads="1"/>
          </p:cNvSpPr>
          <p:nvPr/>
        </p:nvSpPr>
        <p:spPr bwMode="auto">
          <a:xfrm>
            <a:off x="80772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1" name="Rectangle 38"/>
          <p:cNvSpPr>
            <a:spLocks noChangeArrowheads="1"/>
          </p:cNvSpPr>
          <p:nvPr/>
        </p:nvSpPr>
        <p:spPr bwMode="auto">
          <a:xfrm>
            <a:off x="0" y="18288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2" name="Rectangle 40"/>
          <p:cNvSpPr>
            <a:spLocks noChangeArrowheads="1"/>
          </p:cNvSpPr>
          <p:nvPr/>
        </p:nvSpPr>
        <p:spPr bwMode="auto">
          <a:xfrm>
            <a:off x="1676400" y="0"/>
            <a:ext cx="1066800" cy="152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3" name="Rectangle 41"/>
          <p:cNvSpPr>
            <a:spLocks noChangeArrowheads="1"/>
          </p:cNvSpPr>
          <p:nvPr/>
        </p:nvSpPr>
        <p:spPr bwMode="auto">
          <a:xfrm>
            <a:off x="38100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4" name="Rectangle 42"/>
          <p:cNvSpPr>
            <a:spLocks noChangeArrowheads="1"/>
          </p:cNvSpPr>
          <p:nvPr/>
        </p:nvSpPr>
        <p:spPr bwMode="auto">
          <a:xfrm>
            <a:off x="59436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5" name="Rectangle 44"/>
          <p:cNvSpPr>
            <a:spLocks noChangeArrowheads="1"/>
          </p:cNvSpPr>
          <p:nvPr/>
        </p:nvSpPr>
        <p:spPr bwMode="auto">
          <a:xfrm>
            <a:off x="6096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6" name="Rectangle 45"/>
          <p:cNvSpPr>
            <a:spLocks noChangeArrowheads="1"/>
          </p:cNvSpPr>
          <p:nvPr/>
        </p:nvSpPr>
        <p:spPr bwMode="auto">
          <a:xfrm>
            <a:off x="27432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7" name="Rectangle 46"/>
          <p:cNvSpPr>
            <a:spLocks noChangeArrowheads="1"/>
          </p:cNvSpPr>
          <p:nvPr/>
        </p:nvSpPr>
        <p:spPr bwMode="auto">
          <a:xfrm>
            <a:off x="48768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8" name="Rectangle 47"/>
          <p:cNvSpPr>
            <a:spLocks noChangeArrowheads="1"/>
          </p:cNvSpPr>
          <p:nvPr/>
        </p:nvSpPr>
        <p:spPr bwMode="auto">
          <a:xfrm>
            <a:off x="70104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7019" name="AutoShape 48"/>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0" name="AutoShape 49"/>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1" name="AutoShape 50"/>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2" name="AutoShape 51"/>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3" name="AutoShape 52"/>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4" name="AutoShape 53"/>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5" name="AutoShape 54"/>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6" name="AutoShape 55"/>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7" name="AutoShape 56"/>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8" name="AutoShape 57"/>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29" name="AutoShape 58"/>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7030" name="Oval 59"/>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1" name="Oval 60"/>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2" name="Oval 61"/>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3" name="Oval 62"/>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4" name="Oval 63"/>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5" name="Oval 64"/>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6" name="Oval 65"/>
          <p:cNvSpPr>
            <a:spLocks noChangeArrowheads="1"/>
          </p:cNvSpPr>
          <p:nvPr/>
        </p:nvSpPr>
        <p:spPr bwMode="auto">
          <a:xfrm>
            <a:off x="37338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7" name="Oval 66"/>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8" name="Oval 67"/>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39" name="Oval 68"/>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0" name="Oval 69"/>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1" name="Oval 70"/>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2" name="Oval 71"/>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3" name="Oval 72"/>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4" name="Oval 73"/>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5" name="Oval 74"/>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6" name="Oval 75"/>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7" name="Oval 76"/>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8" name="Oval 77"/>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49" name="Oval 78"/>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0" name="Oval 79"/>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1" name="Oval 80"/>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2" name="Oval 81"/>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3" name="Oval 82"/>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4" name="Oval 83"/>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5" name="Oval 84"/>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6" name="Oval 85"/>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7" name="Oval 86"/>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8" name="Oval 87"/>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59" name="Oval 88"/>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0" name="Oval 89"/>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1" name="Oval 90"/>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2" name="Oval 91"/>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3" name="Oval 92"/>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4" name="Oval 93"/>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5" name="Oval 94"/>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6" name="Oval 95"/>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7" name="Oval 96"/>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8" name="Oval 97"/>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69" name="Oval 98"/>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0" name="Oval 99"/>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1" name="Oval 100"/>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2" name="Oval 101"/>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3" name="Oval 102"/>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4" name="Oval 103"/>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5" name="Oval 104"/>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6" name="Oval 105"/>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7" name="Oval 106"/>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8" name="Oval 107"/>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79" name="Oval 108"/>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0" name="Oval 109"/>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1" name="Oval 110"/>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2" name="Oval 111"/>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3" name="Oval 112"/>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4" name="Oval 113"/>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5" name="Oval 114"/>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6" name="Oval 115"/>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7" name="Oval 116"/>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8" name="Oval 117"/>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89" name="Oval 118"/>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0" name="Oval 119"/>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1" name="Oval 120"/>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2" name="Oval 121"/>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3" name="Oval 122"/>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4" name="Oval 123"/>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5" name="Oval 124"/>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6" name="Oval 125"/>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7" name="Oval 126"/>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8" name="Oval 127"/>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7099" name="Freeform 128"/>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0" name="Freeform 129"/>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1" name="Freeform 130"/>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2" name="Freeform 131"/>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3" name="Freeform 132"/>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4" name="Freeform 133"/>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5" name="Freeform 134"/>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6" name="Freeform 135"/>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7" name="Freeform 136"/>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8" name="Freeform 137"/>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09" name="Freeform 138"/>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7110" name="Freeform 139"/>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pPr eaLnBrk="1" hangingPunct="1"/>
            <a:endParaRPr lang="en-US"/>
          </a:p>
        </p:txBody>
      </p:sp>
      <p:pic>
        <p:nvPicPr>
          <p:cNvPr id="7680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68004" name="Rectangle 4"/>
          <p:cNvSpPr>
            <a:spLocks noChangeArrowheads="1"/>
          </p:cNvSpPr>
          <p:nvPr/>
        </p:nvSpPr>
        <p:spPr bwMode="auto">
          <a:xfrm>
            <a:off x="0" y="51816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05" name="Rectangle 5"/>
          <p:cNvSpPr>
            <a:spLocks noChangeArrowheads="1"/>
          </p:cNvSpPr>
          <p:nvPr/>
        </p:nvSpPr>
        <p:spPr bwMode="auto">
          <a:xfrm>
            <a:off x="6096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06" name="Rectangle 6"/>
          <p:cNvSpPr>
            <a:spLocks noChangeArrowheads="1"/>
          </p:cNvSpPr>
          <p:nvPr/>
        </p:nvSpPr>
        <p:spPr bwMode="auto">
          <a:xfrm>
            <a:off x="6096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07" name="Rectangle 8"/>
          <p:cNvSpPr>
            <a:spLocks noChangeArrowheads="1"/>
          </p:cNvSpPr>
          <p:nvPr/>
        </p:nvSpPr>
        <p:spPr bwMode="auto">
          <a:xfrm>
            <a:off x="6096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08" name="Rectangle 9"/>
          <p:cNvSpPr>
            <a:spLocks noChangeArrowheads="1"/>
          </p:cNvSpPr>
          <p:nvPr/>
        </p:nvSpPr>
        <p:spPr bwMode="auto">
          <a:xfrm>
            <a:off x="16764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09" name="Rectangle 10"/>
          <p:cNvSpPr>
            <a:spLocks noChangeArrowheads="1"/>
          </p:cNvSpPr>
          <p:nvPr/>
        </p:nvSpPr>
        <p:spPr bwMode="auto">
          <a:xfrm>
            <a:off x="16764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0" name="Rectangle 12"/>
          <p:cNvSpPr>
            <a:spLocks noChangeArrowheads="1"/>
          </p:cNvSpPr>
          <p:nvPr/>
        </p:nvSpPr>
        <p:spPr bwMode="auto">
          <a:xfrm>
            <a:off x="16764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1" name="Rectangle 13"/>
          <p:cNvSpPr>
            <a:spLocks noChangeArrowheads="1"/>
          </p:cNvSpPr>
          <p:nvPr/>
        </p:nvSpPr>
        <p:spPr bwMode="auto">
          <a:xfrm>
            <a:off x="27432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2" name="Rectangle 14"/>
          <p:cNvSpPr>
            <a:spLocks noChangeArrowheads="1"/>
          </p:cNvSpPr>
          <p:nvPr/>
        </p:nvSpPr>
        <p:spPr bwMode="auto">
          <a:xfrm>
            <a:off x="27432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3" name="Rectangle 15"/>
          <p:cNvSpPr>
            <a:spLocks noChangeArrowheads="1"/>
          </p:cNvSpPr>
          <p:nvPr/>
        </p:nvSpPr>
        <p:spPr bwMode="auto">
          <a:xfrm>
            <a:off x="27432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4" name="Rectangle 16"/>
          <p:cNvSpPr>
            <a:spLocks noChangeArrowheads="1"/>
          </p:cNvSpPr>
          <p:nvPr/>
        </p:nvSpPr>
        <p:spPr bwMode="auto">
          <a:xfrm>
            <a:off x="27432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5" name="Rectangle 17"/>
          <p:cNvSpPr>
            <a:spLocks noChangeArrowheads="1"/>
          </p:cNvSpPr>
          <p:nvPr/>
        </p:nvSpPr>
        <p:spPr bwMode="auto">
          <a:xfrm>
            <a:off x="38100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6" name="Rectangle 18"/>
          <p:cNvSpPr>
            <a:spLocks noChangeArrowheads="1"/>
          </p:cNvSpPr>
          <p:nvPr/>
        </p:nvSpPr>
        <p:spPr bwMode="auto">
          <a:xfrm>
            <a:off x="38100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7" name="Rectangle 19"/>
          <p:cNvSpPr>
            <a:spLocks noChangeArrowheads="1"/>
          </p:cNvSpPr>
          <p:nvPr/>
        </p:nvSpPr>
        <p:spPr bwMode="auto">
          <a:xfrm>
            <a:off x="3810000" y="35052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8" name="Rectangle 20"/>
          <p:cNvSpPr>
            <a:spLocks noChangeArrowheads="1"/>
          </p:cNvSpPr>
          <p:nvPr/>
        </p:nvSpPr>
        <p:spPr bwMode="auto">
          <a:xfrm>
            <a:off x="3810000" y="5181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19" name="Rectangle 21"/>
          <p:cNvSpPr>
            <a:spLocks noChangeArrowheads="1"/>
          </p:cNvSpPr>
          <p:nvPr/>
        </p:nvSpPr>
        <p:spPr bwMode="auto">
          <a:xfrm>
            <a:off x="48768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0" name="Rectangle 22"/>
          <p:cNvSpPr>
            <a:spLocks noChangeArrowheads="1"/>
          </p:cNvSpPr>
          <p:nvPr/>
        </p:nvSpPr>
        <p:spPr bwMode="auto">
          <a:xfrm>
            <a:off x="48768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1" name="Rectangle 24"/>
          <p:cNvSpPr>
            <a:spLocks noChangeArrowheads="1"/>
          </p:cNvSpPr>
          <p:nvPr/>
        </p:nvSpPr>
        <p:spPr bwMode="auto">
          <a:xfrm>
            <a:off x="48768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2" name="Rectangle 25"/>
          <p:cNvSpPr>
            <a:spLocks noChangeArrowheads="1"/>
          </p:cNvSpPr>
          <p:nvPr/>
        </p:nvSpPr>
        <p:spPr bwMode="auto">
          <a:xfrm>
            <a:off x="59436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3" name="Rectangle 26"/>
          <p:cNvSpPr>
            <a:spLocks noChangeArrowheads="1"/>
          </p:cNvSpPr>
          <p:nvPr/>
        </p:nvSpPr>
        <p:spPr bwMode="auto">
          <a:xfrm>
            <a:off x="59436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4" name="Rectangle 28"/>
          <p:cNvSpPr>
            <a:spLocks noChangeArrowheads="1"/>
          </p:cNvSpPr>
          <p:nvPr/>
        </p:nvSpPr>
        <p:spPr bwMode="auto">
          <a:xfrm>
            <a:off x="70104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5" name="Rectangle 29"/>
          <p:cNvSpPr>
            <a:spLocks noChangeArrowheads="1"/>
          </p:cNvSpPr>
          <p:nvPr/>
        </p:nvSpPr>
        <p:spPr bwMode="auto">
          <a:xfrm>
            <a:off x="70104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6" name="Rectangle 30"/>
          <p:cNvSpPr>
            <a:spLocks noChangeArrowheads="1"/>
          </p:cNvSpPr>
          <p:nvPr/>
        </p:nvSpPr>
        <p:spPr bwMode="auto">
          <a:xfrm>
            <a:off x="70104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7" name="Rectangle 32"/>
          <p:cNvSpPr>
            <a:spLocks noChangeArrowheads="1"/>
          </p:cNvSpPr>
          <p:nvPr/>
        </p:nvSpPr>
        <p:spPr bwMode="auto">
          <a:xfrm>
            <a:off x="80772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8" name="Rectangle 35"/>
          <p:cNvSpPr>
            <a:spLocks noChangeArrowheads="1"/>
          </p:cNvSpPr>
          <p:nvPr/>
        </p:nvSpPr>
        <p:spPr bwMode="auto">
          <a:xfrm>
            <a:off x="0" y="18288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29" name="Rectangle 37"/>
          <p:cNvSpPr>
            <a:spLocks noChangeArrowheads="1"/>
          </p:cNvSpPr>
          <p:nvPr/>
        </p:nvSpPr>
        <p:spPr bwMode="auto">
          <a:xfrm>
            <a:off x="38100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0" name="Rectangle 38"/>
          <p:cNvSpPr>
            <a:spLocks noChangeArrowheads="1"/>
          </p:cNvSpPr>
          <p:nvPr/>
        </p:nvSpPr>
        <p:spPr bwMode="auto">
          <a:xfrm>
            <a:off x="59436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1" name="Rectangle 39"/>
          <p:cNvSpPr>
            <a:spLocks noChangeArrowheads="1"/>
          </p:cNvSpPr>
          <p:nvPr/>
        </p:nvSpPr>
        <p:spPr bwMode="auto">
          <a:xfrm>
            <a:off x="6096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2" name="Rectangle 40"/>
          <p:cNvSpPr>
            <a:spLocks noChangeArrowheads="1"/>
          </p:cNvSpPr>
          <p:nvPr/>
        </p:nvSpPr>
        <p:spPr bwMode="auto">
          <a:xfrm>
            <a:off x="27432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3" name="Rectangle 41"/>
          <p:cNvSpPr>
            <a:spLocks noChangeArrowheads="1"/>
          </p:cNvSpPr>
          <p:nvPr/>
        </p:nvSpPr>
        <p:spPr bwMode="auto">
          <a:xfrm>
            <a:off x="48768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4" name="Rectangle 42"/>
          <p:cNvSpPr>
            <a:spLocks noChangeArrowheads="1"/>
          </p:cNvSpPr>
          <p:nvPr/>
        </p:nvSpPr>
        <p:spPr bwMode="auto">
          <a:xfrm>
            <a:off x="70104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8035" name="AutoShape 43"/>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36" name="AutoShape 44"/>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37" name="AutoShape 45"/>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38" name="AutoShape 46"/>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39" name="AutoShape 47"/>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0" name="AutoShape 48"/>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1" name="AutoShape 49"/>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2" name="AutoShape 50"/>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3" name="AutoShape 51"/>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4" name="AutoShape 52"/>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5" name="AutoShape 53"/>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8046" name="Oval 54"/>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47" name="Oval 55"/>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48" name="Oval 56"/>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49" name="Oval 57"/>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0" name="Oval 58"/>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1" name="Oval 59"/>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2" name="Oval 60"/>
          <p:cNvSpPr>
            <a:spLocks noChangeArrowheads="1"/>
          </p:cNvSpPr>
          <p:nvPr/>
        </p:nvSpPr>
        <p:spPr bwMode="auto">
          <a:xfrm>
            <a:off x="37338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3" name="Oval 61"/>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4" name="Oval 62"/>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5" name="Oval 63"/>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6" name="Oval 64"/>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7" name="Oval 65"/>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8" name="Oval 66"/>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59" name="Oval 67"/>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0" name="Oval 68"/>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1" name="Oval 69"/>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2" name="Oval 70"/>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3" name="Oval 71"/>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4" name="Oval 72"/>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5" name="Oval 73"/>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6" name="Oval 74"/>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7" name="Oval 75"/>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8" name="Oval 76"/>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69" name="Oval 77"/>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0" name="Oval 78"/>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1" name="Oval 79"/>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2" name="Oval 80"/>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3" name="Oval 81"/>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4" name="Oval 82"/>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5" name="Oval 83"/>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6" name="Oval 84"/>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7" name="Oval 85"/>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8" name="Oval 86"/>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79" name="Oval 87"/>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0" name="Oval 88"/>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1" name="Oval 89"/>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2" name="Oval 90"/>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3" name="Oval 91"/>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4" name="Oval 92"/>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5" name="Oval 93"/>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6" name="Oval 94"/>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7" name="Oval 95"/>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8" name="Oval 96"/>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89" name="Oval 97"/>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0" name="Oval 98"/>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1" name="Oval 99"/>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2" name="Oval 100"/>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3" name="Oval 101"/>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4" name="Oval 102"/>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5" name="Oval 103"/>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6" name="Oval 104"/>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7" name="Oval 105"/>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8" name="Oval 106"/>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099" name="Oval 107"/>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0" name="Oval 108"/>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1" name="Oval 109"/>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2" name="Oval 110"/>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3" name="Oval 111"/>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4" name="Oval 112"/>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5" name="Oval 113"/>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6" name="Oval 114"/>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7" name="Oval 115"/>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8" name="Oval 116"/>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09" name="Oval 117"/>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0" name="Oval 118"/>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1" name="Oval 119"/>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2" name="Oval 120"/>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3" name="Oval 121"/>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4" name="Oval 122"/>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8115" name="Freeform 123"/>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16" name="Freeform 124"/>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17" name="Freeform 125"/>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18" name="Freeform 126"/>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19" name="Freeform 127"/>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0" name="Freeform 128"/>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1" name="Freeform 129"/>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2" name="Freeform 130"/>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3" name="Freeform 131"/>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4" name="Freeform 132"/>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5" name="Freeform 133"/>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8126" name="Freeform 134"/>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p:txBody>
          <a:bodyPr/>
          <a:lstStyle/>
          <a:p>
            <a:pPr eaLnBrk="1" hangingPunct="1"/>
            <a:endParaRPr lang="en-US"/>
          </a:p>
        </p:txBody>
      </p:sp>
      <p:pic>
        <p:nvPicPr>
          <p:cNvPr id="7690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69028" name="Rectangle 4"/>
          <p:cNvSpPr>
            <a:spLocks noChangeArrowheads="1"/>
          </p:cNvSpPr>
          <p:nvPr/>
        </p:nvSpPr>
        <p:spPr bwMode="auto">
          <a:xfrm>
            <a:off x="0" y="5181600"/>
            <a:ext cx="6096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29" name="Rectangle 5"/>
          <p:cNvSpPr>
            <a:spLocks noChangeArrowheads="1"/>
          </p:cNvSpPr>
          <p:nvPr/>
        </p:nvSpPr>
        <p:spPr bwMode="auto">
          <a:xfrm>
            <a:off x="6096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0" name="Rectangle 6"/>
          <p:cNvSpPr>
            <a:spLocks noChangeArrowheads="1"/>
          </p:cNvSpPr>
          <p:nvPr/>
        </p:nvSpPr>
        <p:spPr bwMode="auto">
          <a:xfrm>
            <a:off x="6096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1" name="Rectangle 7"/>
          <p:cNvSpPr>
            <a:spLocks noChangeArrowheads="1"/>
          </p:cNvSpPr>
          <p:nvPr/>
        </p:nvSpPr>
        <p:spPr bwMode="auto">
          <a:xfrm>
            <a:off x="609600" y="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2" name="Rectangle 8"/>
          <p:cNvSpPr>
            <a:spLocks noChangeArrowheads="1"/>
          </p:cNvSpPr>
          <p:nvPr/>
        </p:nvSpPr>
        <p:spPr bwMode="auto">
          <a:xfrm>
            <a:off x="16764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3" name="Rectangle 9"/>
          <p:cNvSpPr>
            <a:spLocks noChangeArrowheads="1"/>
          </p:cNvSpPr>
          <p:nvPr/>
        </p:nvSpPr>
        <p:spPr bwMode="auto">
          <a:xfrm>
            <a:off x="16764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4" name="Rectangle 11"/>
          <p:cNvSpPr>
            <a:spLocks noChangeArrowheads="1"/>
          </p:cNvSpPr>
          <p:nvPr/>
        </p:nvSpPr>
        <p:spPr bwMode="auto">
          <a:xfrm>
            <a:off x="27432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5" name="Rectangle 13"/>
          <p:cNvSpPr>
            <a:spLocks noChangeArrowheads="1"/>
          </p:cNvSpPr>
          <p:nvPr/>
        </p:nvSpPr>
        <p:spPr bwMode="auto">
          <a:xfrm>
            <a:off x="2743200" y="1676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6" name="Rectangle 16"/>
          <p:cNvSpPr>
            <a:spLocks noChangeArrowheads="1"/>
          </p:cNvSpPr>
          <p:nvPr/>
        </p:nvSpPr>
        <p:spPr bwMode="auto">
          <a:xfrm>
            <a:off x="38100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7" name="Rectangle 19"/>
          <p:cNvSpPr>
            <a:spLocks noChangeArrowheads="1"/>
          </p:cNvSpPr>
          <p:nvPr/>
        </p:nvSpPr>
        <p:spPr bwMode="auto">
          <a:xfrm>
            <a:off x="48768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8" name="Rectangle 20"/>
          <p:cNvSpPr>
            <a:spLocks noChangeArrowheads="1"/>
          </p:cNvSpPr>
          <p:nvPr/>
        </p:nvSpPr>
        <p:spPr bwMode="auto">
          <a:xfrm>
            <a:off x="48768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39" name="Rectangle 22"/>
          <p:cNvSpPr>
            <a:spLocks noChangeArrowheads="1"/>
          </p:cNvSpPr>
          <p:nvPr/>
        </p:nvSpPr>
        <p:spPr bwMode="auto">
          <a:xfrm>
            <a:off x="5943600" y="2286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0" name="Rectangle 23"/>
          <p:cNvSpPr>
            <a:spLocks noChangeArrowheads="1"/>
          </p:cNvSpPr>
          <p:nvPr/>
        </p:nvSpPr>
        <p:spPr bwMode="auto">
          <a:xfrm>
            <a:off x="59436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1" name="Rectangle 24"/>
          <p:cNvSpPr>
            <a:spLocks noChangeArrowheads="1"/>
          </p:cNvSpPr>
          <p:nvPr/>
        </p:nvSpPr>
        <p:spPr bwMode="auto">
          <a:xfrm>
            <a:off x="7010400" y="4953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2" name="Rectangle 25"/>
          <p:cNvSpPr>
            <a:spLocks noChangeArrowheads="1"/>
          </p:cNvSpPr>
          <p:nvPr/>
        </p:nvSpPr>
        <p:spPr bwMode="auto">
          <a:xfrm>
            <a:off x="70104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3" name="Rectangle 27"/>
          <p:cNvSpPr>
            <a:spLocks noChangeArrowheads="1"/>
          </p:cNvSpPr>
          <p:nvPr/>
        </p:nvSpPr>
        <p:spPr bwMode="auto">
          <a:xfrm>
            <a:off x="80772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4" name="Rectangle 29"/>
          <p:cNvSpPr>
            <a:spLocks noChangeArrowheads="1"/>
          </p:cNvSpPr>
          <p:nvPr/>
        </p:nvSpPr>
        <p:spPr bwMode="auto">
          <a:xfrm>
            <a:off x="3810000" y="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5" name="Rectangle 31"/>
          <p:cNvSpPr>
            <a:spLocks noChangeArrowheads="1"/>
          </p:cNvSpPr>
          <p:nvPr/>
        </p:nvSpPr>
        <p:spPr bwMode="auto">
          <a:xfrm>
            <a:off x="6096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6" name="Rectangle 32"/>
          <p:cNvSpPr>
            <a:spLocks noChangeArrowheads="1"/>
          </p:cNvSpPr>
          <p:nvPr/>
        </p:nvSpPr>
        <p:spPr bwMode="auto">
          <a:xfrm>
            <a:off x="27432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7" name="Rectangle 33"/>
          <p:cNvSpPr>
            <a:spLocks noChangeArrowheads="1"/>
          </p:cNvSpPr>
          <p:nvPr/>
        </p:nvSpPr>
        <p:spPr bwMode="auto">
          <a:xfrm>
            <a:off x="48768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8" name="Rectangle 34"/>
          <p:cNvSpPr>
            <a:spLocks noChangeArrowheads="1"/>
          </p:cNvSpPr>
          <p:nvPr/>
        </p:nvSpPr>
        <p:spPr bwMode="auto">
          <a:xfrm>
            <a:off x="7010400" y="6553200"/>
            <a:ext cx="1066800" cy="3048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69049" name="AutoShape 35"/>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0" name="AutoShape 36"/>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1" name="AutoShape 37"/>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2" name="AutoShape 38"/>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3" name="AutoShape 39"/>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4" name="AutoShape 40"/>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5" name="AutoShape 41"/>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6" name="AutoShape 42"/>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7" name="AutoShape 43"/>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8" name="AutoShape 44"/>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59" name="AutoShape 45"/>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69060" name="Oval 46"/>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1" name="Oval 47"/>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2" name="Oval 48"/>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3" name="Oval 49"/>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4" name="Oval 50"/>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5" name="Oval 51"/>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6" name="Oval 52"/>
          <p:cNvSpPr>
            <a:spLocks noChangeArrowheads="1"/>
          </p:cNvSpPr>
          <p:nvPr/>
        </p:nvSpPr>
        <p:spPr bwMode="auto">
          <a:xfrm>
            <a:off x="37338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7" name="Oval 53"/>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8" name="Oval 54"/>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69" name="Oval 55"/>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0" name="Oval 56"/>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1" name="Oval 57"/>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2" name="Oval 58"/>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3" name="Oval 59"/>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4" name="Oval 60"/>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5" name="Oval 61"/>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6" name="Oval 62"/>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7" name="Oval 63"/>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8" name="Oval 64"/>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79" name="Oval 65"/>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0" name="Oval 66"/>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1" name="Oval 67"/>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2" name="Oval 68"/>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3" name="Oval 69"/>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4" name="Oval 70"/>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5" name="Oval 71"/>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6" name="Oval 72"/>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7" name="Oval 73"/>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8" name="Oval 74"/>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89" name="Oval 75"/>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0" name="Oval 76"/>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1" name="Oval 77"/>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2" name="Oval 78"/>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3" name="Oval 79"/>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4" name="Oval 80"/>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5" name="Oval 81"/>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6" name="Oval 82"/>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7" name="Oval 83"/>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8" name="Oval 84"/>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099" name="Oval 85"/>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0" name="Oval 86"/>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1" name="Oval 87"/>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2" name="Oval 88"/>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3" name="Oval 89"/>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4" name="Oval 90"/>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5" name="Oval 91"/>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6" name="Oval 92"/>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7" name="Oval 93"/>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8" name="Oval 94"/>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09" name="Oval 95"/>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0" name="Oval 96"/>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1" name="Oval 97"/>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2" name="Oval 98"/>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3" name="Oval 99"/>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4" name="Oval 100"/>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5" name="Oval 101"/>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6" name="Oval 102"/>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7" name="Oval 103"/>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8" name="Oval 104"/>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19" name="Oval 105"/>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0" name="Oval 106"/>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1" name="Oval 107"/>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2" name="Oval 108"/>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3" name="Oval 109"/>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4" name="Oval 110"/>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5" name="Oval 111"/>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6" name="Oval 112"/>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7" name="Oval 113"/>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8" name="Oval 114"/>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69129" name="Freeform 115"/>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0" name="Freeform 116"/>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1" name="Freeform 117"/>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2" name="Freeform 118"/>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3" name="Freeform 119"/>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4" name="Freeform 120"/>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5" name="Freeform 121"/>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6" name="Freeform 122"/>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7" name="Freeform 123"/>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8" name="Freeform 124"/>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39" name="Freeform 125"/>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69140" name="Freeform 126"/>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pPr eaLnBrk="1" hangingPunct="1"/>
            <a:endParaRPr lang="en-US"/>
          </a:p>
        </p:txBody>
      </p:sp>
      <p:pic>
        <p:nvPicPr>
          <p:cNvPr id="77005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70052" name="Rectangle 6"/>
          <p:cNvSpPr>
            <a:spLocks noChangeArrowheads="1"/>
          </p:cNvSpPr>
          <p:nvPr/>
        </p:nvSpPr>
        <p:spPr bwMode="auto">
          <a:xfrm>
            <a:off x="6096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70053" name="Rectangle 8"/>
          <p:cNvSpPr>
            <a:spLocks noChangeArrowheads="1"/>
          </p:cNvSpPr>
          <p:nvPr/>
        </p:nvSpPr>
        <p:spPr bwMode="auto">
          <a:xfrm>
            <a:off x="1676400" y="1524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70054" name="Rectangle 9"/>
          <p:cNvSpPr>
            <a:spLocks noChangeArrowheads="1"/>
          </p:cNvSpPr>
          <p:nvPr/>
        </p:nvSpPr>
        <p:spPr bwMode="auto">
          <a:xfrm>
            <a:off x="1676400" y="1828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70055" name="Rectangle 12"/>
          <p:cNvSpPr>
            <a:spLocks noChangeArrowheads="1"/>
          </p:cNvSpPr>
          <p:nvPr/>
        </p:nvSpPr>
        <p:spPr bwMode="auto">
          <a:xfrm>
            <a:off x="3810000" y="19050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70056" name="Rectangle 18"/>
          <p:cNvSpPr>
            <a:spLocks noChangeArrowheads="1"/>
          </p:cNvSpPr>
          <p:nvPr/>
        </p:nvSpPr>
        <p:spPr bwMode="auto">
          <a:xfrm>
            <a:off x="7010400" y="3352800"/>
            <a:ext cx="1066800" cy="1676400"/>
          </a:xfrm>
          <a:prstGeom prst="rect">
            <a:avLst/>
          </a:prstGeom>
          <a:solidFill>
            <a:schemeClr val="bg1"/>
          </a:solidFill>
          <a:ln w="9525">
            <a:solidFill>
              <a:srgbClr val="FF0000"/>
            </a:solidFill>
            <a:miter lim="800000"/>
            <a:headEnd/>
            <a:tailEnd/>
          </a:ln>
        </p:spPr>
        <p:txBody>
          <a:bodyPr wrap="none" anchor="ctr"/>
          <a:lstStyle/>
          <a:p>
            <a:endParaRPr lang="en-US"/>
          </a:p>
        </p:txBody>
      </p:sp>
      <p:sp>
        <p:nvSpPr>
          <p:cNvPr id="770057" name="AutoShape 25"/>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58" name="AutoShape 26"/>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59" name="AutoShape 27"/>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0" name="AutoShape 28"/>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1" name="AutoShape 29"/>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2" name="AutoShape 30"/>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3" name="AutoShape 31"/>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4" name="AutoShape 32"/>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5" name="AutoShape 33"/>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6" name="AutoShape 34"/>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7" name="AutoShape 35"/>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0068" name="Oval 36"/>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69" name="Oval 37"/>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0" name="Oval 38"/>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1" name="Oval 39"/>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2" name="Oval 40"/>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3" name="Oval 41"/>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4" name="Oval 43"/>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5" name="Oval 44"/>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6" name="Oval 45"/>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7" name="Oval 46"/>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8" name="Oval 47"/>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79" name="Oval 48"/>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0" name="Oval 49"/>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1" name="Oval 50"/>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2" name="Oval 51"/>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3" name="Oval 52"/>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4" name="Oval 53"/>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5" name="Oval 54"/>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6" name="Oval 55"/>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7" name="Oval 56"/>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8" name="Oval 57"/>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89" name="Oval 58"/>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0" name="Oval 59"/>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1" name="Oval 60"/>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2" name="Oval 61"/>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3" name="Oval 62"/>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4" name="Oval 63"/>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5" name="Oval 64"/>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6" name="Oval 65"/>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7" name="Oval 66"/>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8" name="Oval 67"/>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099" name="Oval 68"/>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0" name="Oval 69"/>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1" name="Oval 70"/>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2" name="Oval 71"/>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3" name="Oval 72"/>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4" name="Oval 73"/>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5" name="Oval 74"/>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6" name="Oval 75"/>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7" name="Oval 76"/>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8" name="Oval 77"/>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09" name="Oval 78"/>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0" name="Oval 79"/>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1" name="Oval 80"/>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2" name="Oval 81"/>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3" name="Oval 82"/>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4" name="Oval 83"/>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5" name="Oval 84"/>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6" name="Oval 85"/>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7" name="Oval 86"/>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8" name="Oval 87"/>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19" name="Oval 88"/>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0" name="Oval 89"/>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1" name="Oval 90"/>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2" name="Oval 91"/>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3" name="Oval 92"/>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4" name="Oval 93"/>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5" name="Oval 94"/>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6" name="Oval 95"/>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7" name="Oval 96"/>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8" name="Oval 97"/>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29" name="Oval 98"/>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0" name="Oval 99"/>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1" name="Oval 100"/>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2" name="Oval 101"/>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3" name="Oval 102"/>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4" name="Oval 103"/>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5" name="Oval 104"/>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0136" name="Freeform 105"/>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37" name="Freeform 106"/>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38" name="Freeform 107"/>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39" name="Freeform 108"/>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0" name="Freeform 109"/>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1" name="Freeform 110"/>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2" name="Freeform 111"/>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3" name="Freeform 112"/>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4" name="Freeform 113"/>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5" name="Freeform 114"/>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6" name="Freeform 115"/>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0147" name="Freeform 116"/>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pPr eaLnBrk="1" hangingPunct="1"/>
            <a:endParaRPr lang="en-US"/>
          </a:p>
        </p:txBody>
      </p:sp>
      <p:pic>
        <p:nvPicPr>
          <p:cNvPr id="7710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71076" name="AutoShape 13"/>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77" name="AutoShape 14"/>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78" name="AutoShape 15"/>
          <p:cNvSpPr>
            <a:spLocks noChangeArrowheads="1"/>
          </p:cNvSpPr>
          <p:nvPr/>
        </p:nvSpPr>
        <p:spPr bwMode="auto">
          <a:xfrm>
            <a:off x="6172200" y="-1295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79" name="AutoShape 16"/>
          <p:cNvSpPr>
            <a:spLocks noChangeArrowheads="1"/>
          </p:cNvSpPr>
          <p:nvPr/>
        </p:nvSpPr>
        <p:spPr bwMode="auto">
          <a:xfrm>
            <a:off x="304800" y="25908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0" name="AutoShape 17"/>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1" name="AutoShape 18"/>
          <p:cNvSpPr>
            <a:spLocks noChangeArrowheads="1"/>
          </p:cNvSpPr>
          <p:nvPr/>
        </p:nvSpPr>
        <p:spPr bwMode="auto">
          <a:xfrm>
            <a:off x="35814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2" name="AutoShape 19"/>
          <p:cNvSpPr>
            <a:spLocks noChangeArrowheads="1"/>
          </p:cNvSpPr>
          <p:nvPr/>
        </p:nvSpPr>
        <p:spPr bwMode="auto">
          <a:xfrm>
            <a:off x="7848600" y="228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3" name="AutoShape 20"/>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4" name="AutoShape 21"/>
          <p:cNvSpPr>
            <a:spLocks noChangeArrowheads="1"/>
          </p:cNvSpPr>
          <p:nvPr/>
        </p:nvSpPr>
        <p:spPr bwMode="auto">
          <a:xfrm>
            <a:off x="7772400" y="46482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5" name="AutoShape 22"/>
          <p:cNvSpPr>
            <a:spLocks noChangeArrowheads="1"/>
          </p:cNvSpPr>
          <p:nvPr/>
        </p:nvSpPr>
        <p:spPr bwMode="auto">
          <a:xfrm>
            <a:off x="3429000" y="5562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6" name="AutoShape 23"/>
          <p:cNvSpPr>
            <a:spLocks noChangeArrowheads="1"/>
          </p:cNvSpPr>
          <p:nvPr/>
        </p:nvSpPr>
        <p:spPr bwMode="auto">
          <a:xfrm>
            <a:off x="-381000" y="5943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1087" name="Oval 24"/>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88" name="Oval 25"/>
          <p:cNvSpPr>
            <a:spLocks noChangeArrowheads="1"/>
          </p:cNvSpPr>
          <p:nvPr/>
        </p:nvSpPr>
        <p:spPr bwMode="auto">
          <a:xfrm>
            <a:off x="31242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89" name="Oval 26"/>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0" name="Oval 27"/>
          <p:cNvSpPr>
            <a:spLocks noChangeArrowheads="1"/>
          </p:cNvSpPr>
          <p:nvPr/>
        </p:nvSpPr>
        <p:spPr bwMode="auto">
          <a:xfrm>
            <a:off x="6096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1" name="Oval 28"/>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2" name="Oval 29"/>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3" name="Oval 30"/>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4" name="Oval 31"/>
          <p:cNvSpPr>
            <a:spLocks noChangeArrowheads="1"/>
          </p:cNvSpPr>
          <p:nvPr/>
        </p:nvSpPr>
        <p:spPr bwMode="auto">
          <a:xfrm>
            <a:off x="-419100" y="60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5" name="Oval 32"/>
          <p:cNvSpPr>
            <a:spLocks noChangeArrowheads="1"/>
          </p:cNvSpPr>
          <p:nvPr/>
        </p:nvSpPr>
        <p:spPr bwMode="auto">
          <a:xfrm>
            <a:off x="6858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6" name="Oval 33"/>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7" name="Oval 34"/>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8" name="Oval 35"/>
          <p:cNvSpPr>
            <a:spLocks noChangeArrowheads="1"/>
          </p:cNvSpPr>
          <p:nvPr/>
        </p:nvSpPr>
        <p:spPr bwMode="auto">
          <a:xfrm>
            <a:off x="1447800" y="457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099" name="Oval 36"/>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0" name="Oval 37"/>
          <p:cNvSpPr>
            <a:spLocks noChangeArrowheads="1"/>
          </p:cNvSpPr>
          <p:nvPr/>
        </p:nvSpPr>
        <p:spPr bwMode="auto">
          <a:xfrm>
            <a:off x="2438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1" name="Oval 38"/>
          <p:cNvSpPr>
            <a:spLocks noChangeArrowheads="1"/>
          </p:cNvSpPr>
          <p:nvPr/>
        </p:nvSpPr>
        <p:spPr bwMode="auto">
          <a:xfrm>
            <a:off x="6096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2" name="Oval 39"/>
          <p:cNvSpPr>
            <a:spLocks noChangeArrowheads="1"/>
          </p:cNvSpPr>
          <p:nvPr/>
        </p:nvSpPr>
        <p:spPr bwMode="auto">
          <a:xfrm>
            <a:off x="2971800" y="533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3" name="Oval 40"/>
          <p:cNvSpPr>
            <a:spLocks noChangeArrowheads="1"/>
          </p:cNvSpPr>
          <p:nvPr/>
        </p:nvSpPr>
        <p:spPr bwMode="auto">
          <a:xfrm>
            <a:off x="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4" name="Oval 41"/>
          <p:cNvSpPr>
            <a:spLocks noChangeArrowheads="1"/>
          </p:cNvSpPr>
          <p:nvPr/>
        </p:nvSpPr>
        <p:spPr bwMode="auto">
          <a:xfrm>
            <a:off x="685800" y="5715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5" name="Oval 42"/>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6" name="Oval 43"/>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7" name="Oval 44"/>
          <p:cNvSpPr>
            <a:spLocks noChangeArrowheads="1"/>
          </p:cNvSpPr>
          <p:nvPr/>
        </p:nvSpPr>
        <p:spPr bwMode="auto">
          <a:xfrm>
            <a:off x="9144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8" name="Oval 45"/>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09" name="Oval 46"/>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0" name="Oval 47"/>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1" name="Oval 48"/>
          <p:cNvSpPr>
            <a:spLocks noChangeArrowheads="1"/>
          </p:cNvSpPr>
          <p:nvPr/>
        </p:nvSpPr>
        <p:spPr bwMode="auto">
          <a:xfrm>
            <a:off x="457200" y="3276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2" name="Oval 49"/>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3" name="Oval 50"/>
          <p:cNvSpPr>
            <a:spLocks noChangeArrowheads="1"/>
          </p:cNvSpPr>
          <p:nvPr/>
        </p:nvSpPr>
        <p:spPr bwMode="auto">
          <a:xfrm>
            <a:off x="228600" y="5105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4" name="Oval 51"/>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5" name="Oval 52"/>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6" name="Oval 53"/>
          <p:cNvSpPr>
            <a:spLocks noChangeArrowheads="1"/>
          </p:cNvSpPr>
          <p:nvPr/>
        </p:nvSpPr>
        <p:spPr bwMode="auto">
          <a:xfrm>
            <a:off x="41910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7" name="Oval 54"/>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8" name="Oval 55"/>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19" name="Oval 56"/>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0" name="Oval 57"/>
          <p:cNvSpPr>
            <a:spLocks noChangeArrowheads="1"/>
          </p:cNvSpPr>
          <p:nvPr/>
        </p:nvSpPr>
        <p:spPr bwMode="auto">
          <a:xfrm>
            <a:off x="1676400" y="617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1" name="Oval 58"/>
          <p:cNvSpPr>
            <a:spLocks noChangeArrowheads="1"/>
          </p:cNvSpPr>
          <p:nvPr/>
        </p:nvSpPr>
        <p:spPr bwMode="auto">
          <a:xfrm>
            <a:off x="5638800" y="594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2" name="Oval 59"/>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3" name="Oval 60"/>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4" name="Oval 61"/>
          <p:cNvSpPr>
            <a:spLocks noChangeArrowheads="1"/>
          </p:cNvSpPr>
          <p:nvPr/>
        </p:nvSpPr>
        <p:spPr bwMode="auto">
          <a:xfrm>
            <a:off x="7239000" y="525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5" name="Oval 62"/>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6" name="Oval 63"/>
          <p:cNvSpPr>
            <a:spLocks noChangeArrowheads="1"/>
          </p:cNvSpPr>
          <p:nvPr/>
        </p:nvSpPr>
        <p:spPr bwMode="auto">
          <a:xfrm>
            <a:off x="8305800" y="381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7" name="Oval 64"/>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8" name="Oval 65"/>
          <p:cNvSpPr>
            <a:spLocks noChangeArrowheads="1"/>
          </p:cNvSpPr>
          <p:nvPr/>
        </p:nvSpPr>
        <p:spPr bwMode="auto">
          <a:xfrm>
            <a:off x="78486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29" name="Oval 66"/>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0" name="Oval 67"/>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1" name="Oval 68"/>
          <p:cNvSpPr>
            <a:spLocks noChangeArrowheads="1"/>
          </p:cNvSpPr>
          <p:nvPr/>
        </p:nvSpPr>
        <p:spPr bwMode="auto">
          <a:xfrm>
            <a:off x="75438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2" name="Oval 69"/>
          <p:cNvSpPr>
            <a:spLocks noChangeArrowheads="1"/>
          </p:cNvSpPr>
          <p:nvPr/>
        </p:nvSpPr>
        <p:spPr bwMode="auto">
          <a:xfrm>
            <a:off x="83058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3" name="Oval 70"/>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4" name="Oval 71"/>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5" name="Oval 72"/>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6" name="Oval 73"/>
          <p:cNvSpPr>
            <a:spLocks noChangeArrowheads="1"/>
          </p:cNvSpPr>
          <p:nvPr/>
        </p:nvSpPr>
        <p:spPr bwMode="auto">
          <a:xfrm>
            <a:off x="6477000" y="22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7" name="Oval 74"/>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8" name="Oval 75"/>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39" name="Oval 76"/>
          <p:cNvSpPr>
            <a:spLocks noChangeArrowheads="1"/>
          </p:cNvSpPr>
          <p:nvPr/>
        </p:nvSpPr>
        <p:spPr bwMode="auto">
          <a:xfrm>
            <a:off x="4953000" y="-1905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0" name="Oval 77"/>
          <p:cNvSpPr>
            <a:spLocks noChangeArrowheads="1"/>
          </p:cNvSpPr>
          <p:nvPr/>
        </p:nvSpPr>
        <p:spPr bwMode="auto">
          <a:xfrm>
            <a:off x="83058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1" name="Oval 78"/>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2" name="Oval 79"/>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3" name="Oval 80"/>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4" name="Oval 81"/>
          <p:cNvSpPr>
            <a:spLocks noChangeArrowheads="1"/>
          </p:cNvSpPr>
          <p:nvPr/>
        </p:nvSpPr>
        <p:spPr bwMode="auto">
          <a:xfrm>
            <a:off x="74676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5" name="Oval 82"/>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6" name="Oval 83"/>
          <p:cNvSpPr>
            <a:spLocks noChangeArrowheads="1"/>
          </p:cNvSpPr>
          <p:nvPr/>
        </p:nvSpPr>
        <p:spPr bwMode="auto">
          <a:xfrm>
            <a:off x="87249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7" name="Oval 84"/>
          <p:cNvSpPr>
            <a:spLocks noChangeArrowheads="1"/>
          </p:cNvSpPr>
          <p:nvPr/>
        </p:nvSpPr>
        <p:spPr bwMode="auto">
          <a:xfrm>
            <a:off x="8305800" y="2514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8" name="Oval 85"/>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49" name="Oval 86"/>
          <p:cNvSpPr>
            <a:spLocks noChangeArrowheads="1"/>
          </p:cNvSpPr>
          <p:nvPr/>
        </p:nvSpPr>
        <p:spPr bwMode="auto">
          <a:xfrm>
            <a:off x="4343400" y="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0" name="Oval 87"/>
          <p:cNvSpPr>
            <a:spLocks noChangeArrowheads="1"/>
          </p:cNvSpPr>
          <p:nvPr/>
        </p:nvSpPr>
        <p:spPr bwMode="auto">
          <a:xfrm>
            <a:off x="8534400" y="1143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1" name="Oval 88"/>
          <p:cNvSpPr>
            <a:spLocks noChangeArrowheads="1"/>
          </p:cNvSpPr>
          <p:nvPr/>
        </p:nvSpPr>
        <p:spPr bwMode="auto">
          <a:xfrm>
            <a:off x="6629400" y="609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2" name="Oval 89"/>
          <p:cNvSpPr>
            <a:spLocks noChangeArrowheads="1"/>
          </p:cNvSpPr>
          <p:nvPr/>
        </p:nvSpPr>
        <p:spPr bwMode="auto">
          <a:xfrm>
            <a:off x="85344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3" name="Oval 90"/>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4" name="Oval 91"/>
          <p:cNvSpPr>
            <a:spLocks noChangeArrowheads="1"/>
          </p:cNvSpPr>
          <p:nvPr/>
        </p:nvSpPr>
        <p:spPr bwMode="auto">
          <a:xfrm>
            <a:off x="7391400" y="647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1155" name="Freeform 92"/>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56" name="Freeform 93"/>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57" name="Freeform 94"/>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58" name="Freeform 95"/>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59" name="Freeform 96"/>
          <p:cNvSpPr>
            <a:spLocks/>
          </p:cNvSpPr>
          <p:nvPr/>
        </p:nvSpPr>
        <p:spPr bwMode="auto">
          <a:xfrm>
            <a:off x="7086600" y="5181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0" name="Freeform 97"/>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1" name="Freeform 98"/>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2" name="Freeform 99"/>
          <p:cNvSpPr>
            <a:spLocks/>
          </p:cNvSpPr>
          <p:nvPr/>
        </p:nvSpPr>
        <p:spPr bwMode="auto">
          <a:xfrm>
            <a:off x="3886200" y="5257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3" name="Freeform 100"/>
          <p:cNvSpPr>
            <a:spLocks/>
          </p:cNvSpPr>
          <p:nvPr/>
        </p:nvSpPr>
        <p:spPr bwMode="auto">
          <a:xfrm>
            <a:off x="7848600" y="3276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4" name="Freeform 101"/>
          <p:cNvSpPr>
            <a:spLocks/>
          </p:cNvSpPr>
          <p:nvPr/>
        </p:nvSpPr>
        <p:spPr bwMode="auto">
          <a:xfrm>
            <a:off x="1295400" y="5638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5" name="Freeform 102"/>
          <p:cNvSpPr>
            <a:spLocks/>
          </p:cNvSpPr>
          <p:nvPr/>
        </p:nvSpPr>
        <p:spPr bwMode="auto">
          <a:xfrm>
            <a:off x="6629400" y="533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1166" name="Freeform 103"/>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pPr eaLnBrk="1" hangingPunct="1"/>
            <a:endParaRPr lang="en-US"/>
          </a:p>
        </p:txBody>
      </p:sp>
      <p:pic>
        <p:nvPicPr>
          <p:cNvPr id="7720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72100" name="AutoShape 8"/>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2101" name="AutoShape 9"/>
          <p:cNvSpPr>
            <a:spLocks noChangeArrowheads="1"/>
          </p:cNvSpPr>
          <p:nvPr/>
        </p:nvSpPr>
        <p:spPr bwMode="auto">
          <a:xfrm>
            <a:off x="685800" y="5334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2102" name="AutoShape 12"/>
          <p:cNvSpPr>
            <a:spLocks noChangeArrowheads="1"/>
          </p:cNvSpPr>
          <p:nvPr/>
        </p:nvSpPr>
        <p:spPr bwMode="auto">
          <a:xfrm>
            <a:off x="6248400" y="2286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2103" name="AutoShape 15"/>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2104" name="Oval 19"/>
          <p:cNvSpPr>
            <a:spLocks noChangeArrowheads="1"/>
          </p:cNvSpPr>
          <p:nvPr/>
        </p:nvSpPr>
        <p:spPr bwMode="auto">
          <a:xfrm>
            <a:off x="1828800" y="4800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05" name="Oval 21"/>
          <p:cNvSpPr>
            <a:spLocks noChangeArrowheads="1"/>
          </p:cNvSpPr>
          <p:nvPr/>
        </p:nvSpPr>
        <p:spPr bwMode="auto">
          <a:xfrm>
            <a:off x="2743200" y="556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06" name="Oval 23"/>
          <p:cNvSpPr>
            <a:spLocks noChangeArrowheads="1"/>
          </p:cNvSpPr>
          <p:nvPr/>
        </p:nvSpPr>
        <p:spPr bwMode="auto">
          <a:xfrm>
            <a:off x="2209800" y="1981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07" name="Oval 24"/>
          <p:cNvSpPr>
            <a:spLocks noChangeArrowheads="1"/>
          </p:cNvSpPr>
          <p:nvPr/>
        </p:nvSpPr>
        <p:spPr bwMode="auto">
          <a:xfrm>
            <a:off x="5791200" y="2286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08" name="Oval 25"/>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09" name="Oval 28"/>
          <p:cNvSpPr>
            <a:spLocks noChangeArrowheads="1"/>
          </p:cNvSpPr>
          <p:nvPr/>
        </p:nvSpPr>
        <p:spPr bwMode="auto">
          <a:xfrm>
            <a:off x="609600" y="121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0" name="Oval 29"/>
          <p:cNvSpPr>
            <a:spLocks noChangeArrowheads="1"/>
          </p:cNvSpPr>
          <p:nvPr/>
        </p:nvSpPr>
        <p:spPr bwMode="auto">
          <a:xfrm>
            <a:off x="12192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1" name="Oval 31"/>
          <p:cNvSpPr>
            <a:spLocks noChangeArrowheads="1"/>
          </p:cNvSpPr>
          <p:nvPr/>
        </p:nvSpPr>
        <p:spPr bwMode="auto">
          <a:xfrm>
            <a:off x="2286000" y="1447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2" name="Oval 37"/>
          <p:cNvSpPr>
            <a:spLocks noChangeArrowheads="1"/>
          </p:cNvSpPr>
          <p:nvPr/>
        </p:nvSpPr>
        <p:spPr bwMode="auto">
          <a:xfrm>
            <a:off x="1524000" y="2209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3" name="Oval 38"/>
          <p:cNvSpPr>
            <a:spLocks noChangeArrowheads="1"/>
          </p:cNvSpPr>
          <p:nvPr/>
        </p:nvSpPr>
        <p:spPr bwMode="auto">
          <a:xfrm>
            <a:off x="15240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4" name="Oval 40"/>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5" name="Oval 41"/>
          <p:cNvSpPr>
            <a:spLocks noChangeArrowheads="1"/>
          </p:cNvSpPr>
          <p:nvPr/>
        </p:nvSpPr>
        <p:spPr bwMode="auto">
          <a:xfrm>
            <a:off x="17526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6" name="Oval 42"/>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7" name="Oval 44"/>
          <p:cNvSpPr>
            <a:spLocks noChangeArrowheads="1"/>
          </p:cNvSpPr>
          <p:nvPr/>
        </p:nvSpPr>
        <p:spPr bwMode="auto">
          <a:xfrm>
            <a:off x="1981200" y="2819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8" name="Oval 46"/>
          <p:cNvSpPr>
            <a:spLocks noChangeArrowheads="1"/>
          </p:cNvSpPr>
          <p:nvPr/>
        </p:nvSpPr>
        <p:spPr bwMode="auto">
          <a:xfrm>
            <a:off x="0" y="4038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19" name="Oval 47"/>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0" name="Oval 49"/>
          <p:cNvSpPr>
            <a:spLocks noChangeArrowheads="1"/>
          </p:cNvSpPr>
          <p:nvPr/>
        </p:nvSpPr>
        <p:spPr bwMode="auto">
          <a:xfrm>
            <a:off x="4191000" y="4495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1" name="Oval 50"/>
          <p:cNvSpPr>
            <a:spLocks noChangeArrowheads="1"/>
          </p:cNvSpPr>
          <p:nvPr/>
        </p:nvSpPr>
        <p:spPr bwMode="auto">
          <a:xfrm>
            <a:off x="1600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2" name="Oval 51"/>
          <p:cNvSpPr>
            <a:spLocks noChangeArrowheads="1"/>
          </p:cNvSpPr>
          <p:nvPr/>
        </p:nvSpPr>
        <p:spPr bwMode="auto">
          <a:xfrm>
            <a:off x="2819400" y="464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3" name="Oval 54"/>
          <p:cNvSpPr>
            <a:spLocks noChangeArrowheads="1"/>
          </p:cNvSpPr>
          <p:nvPr/>
        </p:nvSpPr>
        <p:spPr bwMode="auto">
          <a:xfrm>
            <a:off x="3505200" y="5334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4" name="Oval 55"/>
          <p:cNvSpPr>
            <a:spLocks noChangeArrowheads="1"/>
          </p:cNvSpPr>
          <p:nvPr/>
        </p:nvSpPr>
        <p:spPr bwMode="auto">
          <a:xfrm>
            <a:off x="5715000" y="457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5" name="Oval 57"/>
          <p:cNvSpPr>
            <a:spLocks noChangeArrowheads="1"/>
          </p:cNvSpPr>
          <p:nvPr/>
        </p:nvSpPr>
        <p:spPr bwMode="auto">
          <a:xfrm>
            <a:off x="4876800" y="5029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6" name="Oval 59"/>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7" name="Oval 61"/>
          <p:cNvSpPr>
            <a:spLocks noChangeArrowheads="1"/>
          </p:cNvSpPr>
          <p:nvPr/>
        </p:nvSpPr>
        <p:spPr bwMode="auto">
          <a:xfrm>
            <a:off x="7391400" y="3048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8" name="Oval 62"/>
          <p:cNvSpPr>
            <a:spLocks noChangeArrowheads="1"/>
          </p:cNvSpPr>
          <p:nvPr/>
        </p:nvSpPr>
        <p:spPr bwMode="auto">
          <a:xfrm flipV="1">
            <a:off x="6172200" y="3581400"/>
            <a:ext cx="838200" cy="4572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29" name="Oval 65"/>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0" name="Oval 66"/>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1" name="Oval 67"/>
          <p:cNvSpPr>
            <a:spLocks noChangeArrowheads="1"/>
          </p:cNvSpPr>
          <p:nvPr/>
        </p:nvSpPr>
        <p:spPr bwMode="auto">
          <a:xfrm>
            <a:off x="58674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2" name="Oval 69"/>
          <p:cNvSpPr>
            <a:spLocks noChangeArrowheads="1"/>
          </p:cNvSpPr>
          <p:nvPr/>
        </p:nvSpPr>
        <p:spPr bwMode="auto">
          <a:xfrm>
            <a:off x="4648200" y="762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3" name="Oval 70"/>
          <p:cNvSpPr>
            <a:spLocks noChangeArrowheads="1"/>
          </p:cNvSpPr>
          <p:nvPr/>
        </p:nvSpPr>
        <p:spPr bwMode="auto">
          <a:xfrm>
            <a:off x="5638800" y="838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4" name="Oval 73"/>
          <p:cNvSpPr>
            <a:spLocks noChangeArrowheads="1"/>
          </p:cNvSpPr>
          <p:nvPr/>
        </p:nvSpPr>
        <p:spPr bwMode="auto">
          <a:xfrm>
            <a:off x="7696200" y="37338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5" name="Oval 74"/>
          <p:cNvSpPr>
            <a:spLocks noChangeArrowheads="1"/>
          </p:cNvSpPr>
          <p:nvPr/>
        </p:nvSpPr>
        <p:spPr bwMode="auto">
          <a:xfrm>
            <a:off x="7467600" y="1676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6" name="Oval 75"/>
          <p:cNvSpPr>
            <a:spLocks noChangeArrowheads="1"/>
          </p:cNvSpPr>
          <p:nvPr/>
        </p:nvSpPr>
        <p:spPr bwMode="auto">
          <a:xfrm>
            <a:off x="6858000" y="2133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7" name="Oval 77"/>
          <p:cNvSpPr>
            <a:spLocks noChangeArrowheads="1"/>
          </p:cNvSpPr>
          <p:nvPr/>
        </p:nvSpPr>
        <p:spPr bwMode="auto">
          <a:xfrm>
            <a:off x="6553200" y="2667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8" name="Oval 80"/>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39" name="Oval 85"/>
          <p:cNvSpPr>
            <a:spLocks noChangeArrowheads="1"/>
          </p:cNvSpPr>
          <p:nvPr/>
        </p:nvSpPr>
        <p:spPr bwMode="auto">
          <a:xfrm>
            <a:off x="7239000" y="4419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2140" name="Freeform 87"/>
          <p:cNvSpPr>
            <a:spLocks/>
          </p:cNvSpPr>
          <p:nvPr/>
        </p:nvSpPr>
        <p:spPr bwMode="auto">
          <a:xfrm>
            <a:off x="5340350" y="3692525"/>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1" name="Freeform 88"/>
          <p:cNvSpPr>
            <a:spLocks/>
          </p:cNvSpPr>
          <p:nvPr/>
        </p:nvSpPr>
        <p:spPr bwMode="auto">
          <a:xfrm>
            <a:off x="5562600" y="4724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2" name="Freeform 89"/>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3" name="Freeform 90"/>
          <p:cNvSpPr>
            <a:spLocks/>
          </p:cNvSpPr>
          <p:nvPr/>
        </p:nvSpPr>
        <p:spPr bwMode="auto">
          <a:xfrm>
            <a:off x="2209800" y="41148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4" name="Freeform 92"/>
          <p:cNvSpPr>
            <a:spLocks/>
          </p:cNvSpPr>
          <p:nvPr/>
        </p:nvSpPr>
        <p:spPr bwMode="auto">
          <a:xfrm>
            <a:off x="6705600" y="19812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5" name="Freeform 93"/>
          <p:cNvSpPr>
            <a:spLocks/>
          </p:cNvSpPr>
          <p:nvPr/>
        </p:nvSpPr>
        <p:spPr bwMode="auto">
          <a:xfrm>
            <a:off x="5257800" y="21336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
        <p:nvSpPr>
          <p:cNvPr id="772146" name="Freeform 98"/>
          <p:cNvSpPr>
            <a:spLocks/>
          </p:cNvSpPr>
          <p:nvPr/>
        </p:nvSpPr>
        <p:spPr bwMode="auto">
          <a:xfrm>
            <a:off x="2286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4"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7810"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t>-</a:t>
            </a:r>
          </a:p>
          <a:p>
            <a:pPr lvl="1" eaLnBrk="1" hangingPunct="1">
              <a:defRPr/>
            </a:pPr>
            <a:r>
              <a:rPr lang="en-US" dirty="0"/>
              <a:t>-</a:t>
            </a:r>
          </a:p>
          <a:p>
            <a:pPr lvl="1" eaLnBrk="1" hangingPunct="1">
              <a:defRPr/>
            </a:pPr>
            <a:r>
              <a:rPr lang="en-US" dirty="0"/>
              <a:t>-</a:t>
            </a:r>
          </a:p>
        </p:txBody>
      </p:sp>
      <p:pic>
        <p:nvPicPr>
          <p:cNvPr id="66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6867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6"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pPr eaLnBrk="1" hangingPunct="1"/>
            <a:endParaRPr lang="en-US"/>
          </a:p>
        </p:txBody>
      </p:sp>
      <p:pic>
        <p:nvPicPr>
          <p:cNvPr id="773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73124" name="AutoShape 4"/>
          <p:cNvSpPr>
            <a:spLocks noChangeArrowheads="1"/>
          </p:cNvSpPr>
          <p:nvPr/>
        </p:nvSpPr>
        <p:spPr bwMode="auto">
          <a:xfrm>
            <a:off x="4724400" y="7620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3125" name="AutoShape 7"/>
          <p:cNvSpPr>
            <a:spLocks noChangeArrowheads="1"/>
          </p:cNvSpPr>
          <p:nvPr/>
        </p:nvSpPr>
        <p:spPr bwMode="auto">
          <a:xfrm>
            <a:off x="3581400" y="2514600"/>
            <a:ext cx="1752600" cy="1828800"/>
          </a:xfrm>
          <a:prstGeom prst="sun">
            <a:avLst>
              <a:gd name="adj" fmla="val 25000"/>
            </a:avLst>
          </a:prstGeom>
          <a:gradFill rotWithShape="1">
            <a:gsLst>
              <a:gs pos="0">
                <a:srgbClr val="99CCFF">
                  <a:alpha val="75998"/>
                </a:srgbClr>
              </a:gs>
              <a:gs pos="100000">
                <a:srgbClr val="475E76">
                  <a:alpha val="71001"/>
                </a:srgbClr>
              </a:gs>
            </a:gsLst>
            <a:lin ang="5400000" scaled="1"/>
          </a:gradFill>
          <a:ln w="76200">
            <a:solidFill>
              <a:schemeClr val="tx1"/>
            </a:solidFill>
            <a:miter lim="800000"/>
            <a:headEnd/>
            <a:tailEnd/>
          </a:ln>
        </p:spPr>
        <p:txBody>
          <a:bodyPr wrap="none" anchor="ctr"/>
          <a:lstStyle/>
          <a:p>
            <a:endParaRPr lang="en-US"/>
          </a:p>
        </p:txBody>
      </p:sp>
      <p:sp>
        <p:nvSpPr>
          <p:cNvPr id="773126" name="Oval 12"/>
          <p:cNvSpPr>
            <a:spLocks noChangeArrowheads="1"/>
          </p:cNvSpPr>
          <p:nvPr/>
        </p:nvSpPr>
        <p:spPr bwMode="auto">
          <a:xfrm>
            <a:off x="3962400" y="39624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27" name="Oval 18"/>
          <p:cNvSpPr>
            <a:spLocks noChangeArrowheads="1"/>
          </p:cNvSpPr>
          <p:nvPr/>
        </p:nvSpPr>
        <p:spPr bwMode="auto">
          <a:xfrm>
            <a:off x="3352800" y="2362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28" name="Oval 20"/>
          <p:cNvSpPr>
            <a:spLocks noChangeArrowheads="1"/>
          </p:cNvSpPr>
          <p:nvPr/>
        </p:nvSpPr>
        <p:spPr bwMode="auto">
          <a:xfrm>
            <a:off x="3429000" y="38100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29" name="Oval 23"/>
          <p:cNvSpPr>
            <a:spLocks noChangeArrowheads="1"/>
          </p:cNvSpPr>
          <p:nvPr/>
        </p:nvSpPr>
        <p:spPr bwMode="auto">
          <a:xfrm>
            <a:off x="28956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30" name="Oval 30"/>
          <p:cNvSpPr>
            <a:spLocks noChangeArrowheads="1"/>
          </p:cNvSpPr>
          <p:nvPr/>
        </p:nvSpPr>
        <p:spPr bwMode="auto">
          <a:xfrm>
            <a:off x="4572000" y="3124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31" name="Oval 33"/>
          <p:cNvSpPr>
            <a:spLocks noChangeArrowheads="1"/>
          </p:cNvSpPr>
          <p:nvPr/>
        </p:nvSpPr>
        <p:spPr bwMode="auto">
          <a:xfrm>
            <a:off x="3962400" y="1371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32" name="Oval 34"/>
          <p:cNvSpPr>
            <a:spLocks noChangeArrowheads="1"/>
          </p:cNvSpPr>
          <p:nvPr/>
        </p:nvSpPr>
        <p:spPr bwMode="auto">
          <a:xfrm>
            <a:off x="4572000" y="17526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33" name="Oval 42"/>
          <p:cNvSpPr>
            <a:spLocks noChangeArrowheads="1"/>
          </p:cNvSpPr>
          <p:nvPr/>
        </p:nvSpPr>
        <p:spPr bwMode="auto">
          <a:xfrm>
            <a:off x="4038600" y="2743200"/>
            <a:ext cx="838200" cy="381000"/>
          </a:xfrm>
          <a:prstGeom prst="ellipse">
            <a:avLst/>
          </a:prstGeom>
          <a:gradFill rotWithShape="1">
            <a:gsLst>
              <a:gs pos="0">
                <a:srgbClr val="FF0066">
                  <a:alpha val="73000"/>
                </a:srgbClr>
              </a:gs>
              <a:gs pos="100000">
                <a:srgbClr val="76002F">
                  <a:alpha val="75000"/>
                </a:srgbClr>
              </a:gs>
            </a:gsLst>
            <a:lin ang="5400000" scaled="1"/>
          </a:gradFill>
          <a:ln w="76200">
            <a:solidFill>
              <a:srgbClr val="CC3300"/>
            </a:solidFill>
            <a:round/>
            <a:headEnd/>
            <a:tailEnd/>
          </a:ln>
        </p:spPr>
        <p:txBody>
          <a:bodyPr wrap="none" anchor="ctr"/>
          <a:lstStyle/>
          <a:p>
            <a:endParaRPr lang="en-US"/>
          </a:p>
        </p:txBody>
      </p:sp>
      <p:sp>
        <p:nvSpPr>
          <p:cNvPr id="773134" name="Freeform 46"/>
          <p:cNvSpPr>
            <a:spLocks/>
          </p:cNvSpPr>
          <p:nvPr/>
        </p:nvSpPr>
        <p:spPr bwMode="auto">
          <a:xfrm>
            <a:off x="3810000" y="1295400"/>
            <a:ext cx="974725" cy="684213"/>
          </a:xfrm>
          <a:custGeom>
            <a:avLst/>
            <a:gdLst>
              <a:gd name="T0" fmla="*/ 2147483647 w 614"/>
              <a:gd name="T1" fmla="*/ 2147483647 h 431"/>
              <a:gd name="T2" fmla="*/ 2147483647 w 614"/>
              <a:gd name="T3" fmla="*/ 2147483647 h 431"/>
              <a:gd name="T4" fmla="*/ 2147483647 w 614"/>
              <a:gd name="T5" fmla="*/ 2147483647 h 431"/>
              <a:gd name="T6" fmla="*/ 2147483647 w 614"/>
              <a:gd name="T7" fmla="*/ 2147483647 h 431"/>
              <a:gd name="T8" fmla="*/ 2147483647 w 614"/>
              <a:gd name="T9" fmla="*/ 2147483647 h 431"/>
              <a:gd name="T10" fmla="*/ 2147483647 w 614"/>
              <a:gd name="T11" fmla="*/ 2147483647 h 431"/>
              <a:gd name="T12" fmla="*/ 2147483647 w 614"/>
              <a:gd name="T13" fmla="*/ 2147483647 h 431"/>
              <a:gd name="T14" fmla="*/ 2147483647 w 614"/>
              <a:gd name="T15" fmla="*/ 2147483647 h 431"/>
              <a:gd name="T16" fmla="*/ 2147483647 w 614"/>
              <a:gd name="T17" fmla="*/ 2147483647 h 431"/>
              <a:gd name="T18" fmla="*/ 2147483647 w 614"/>
              <a:gd name="T19" fmla="*/ 2147483647 h 431"/>
              <a:gd name="T20" fmla="*/ 2147483647 w 614"/>
              <a:gd name="T21" fmla="*/ 2147483647 h 431"/>
              <a:gd name="T22" fmla="*/ 2147483647 w 614"/>
              <a:gd name="T23" fmla="*/ 2147483647 h 431"/>
              <a:gd name="T24" fmla="*/ 2147483647 w 614"/>
              <a:gd name="T25" fmla="*/ 2147483647 h 431"/>
              <a:gd name="T26" fmla="*/ 2147483647 w 614"/>
              <a:gd name="T27" fmla="*/ 2147483647 h 431"/>
              <a:gd name="T28" fmla="*/ 2147483647 w 614"/>
              <a:gd name="T29" fmla="*/ 2147483647 h 431"/>
              <a:gd name="T30" fmla="*/ 2147483647 w 614"/>
              <a:gd name="T31" fmla="*/ 2147483647 h 431"/>
              <a:gd name="T32" fmla="*/ 2147483647 w 614"/>
              <a:gd name="T33" fmla="*/ 2147483647 h 431"/>
              <a:gd name="T34" fmla="*/ 2147483647 w 614"/>
              <a:gd name="T35" fmla="*/ 2147483647 h 431"/>
              <a:gd name="T36" fmla="*/ 2147483647 w 614"/>
              <a:gd name="T37" fmla="*/ 2147483647 h 431"/>
              <a:gd name="T38" fmla="*/ 2147483647 w 614"/>
              <a:gd name="T39" fmla="*/ 2147483647 h 431"/>
              <a:gd name="T40" fmla="*/ 2147483647 w 614"/>
              <a:gd name="T41" fmla="*/ 2147483647 h 431"/>
              <a:gd name="T42" fmla="*/ 2147483647 w 614"/>
              <a:gd name="T43" fmla="*/ 2147483647 h 431"/>
              <a:gd name="T44" fmla="*/ 2147483647 w 614"/>
              <a:gd name="T45" fmla="*/ 2147483647 h 431"/>
              <a:gd name="T46" fmla="*/ 2147483647 w 614"/>
              <a:gd name="T47" fmla="*/ 2147483647 h 431"/>
              <a:gd name="T48" fmla="*/ 2147483647 w 614"/>
              <a:gd name="T49" fmla="*/ 2147483647 h 431"/>
              <a:gd name="T50" fmla="*/ 2147483647 w 614"/>
              <a:gd name="T51" fmla="*/ 2147483647 h 431"/>
              <a:gd name="T52" fmla="*/ 2147483647 w 614"/>
              <a:gd name="T53" fmla="*/ 2147483647 h 431"/>
              <a:gd name="T54" fmla="*/ 2147483647 w 614"/>
              <a:gd name="T55" fmla="*/ 2147483647 h 431"/>
              <a:gd name="T56" fmla="*/ 2147483647 w 614"/>
              <a:gd name="T57" fmla="*/ 2147483647 h 431"/>
              <a:gd name="T58" fmla="*/ 2147483647 w 614"/>
              <a:gd name="T59" fmla="*/ 2147483647 h 431"/>
              <a:gd name="T60" fmla="*/ 2147483647 w 614"/>
              <a:gd name="T61" fmla="*/ 2147483647 h 431"/>
              <a:gd name="T62" fmla="*/ 2147483647 w 614"/>
              <a:gd name="T63" fmla="*/ 2147483647 h 431"/>
              <a:gd name="T64" fmla="*/ 2147483647 w 614"/>
              <a:gd name="T65" fmla="*/ 2147483647 h 431"/>
              <a:gd name="T66" fmla="*/ 2147483647 w 614"/>
              <a:gd name="T67" fmla="*/ 2147483647 h 431"/>
              <a:gd name="T68" fmla="*/ 2147483647 w 614"/>
              <a:gd name="T69" fmla="*/ 2147483647 h 4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4"/>
              <a:gd name="T106" fmla="*/ 0 h 431"/>
              <a:gd name="T107" fmla="*/ 614 w 614"/>
              <a:gd name="T108" fmla="*/ 431 h 4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4" h="431">
                <a:moveTo>
                  <a:pt x="248" y="76"/>
                </a:moveTo>
                <a:cubicBezTo>
                  <a:pt x="231" y="77"/>
                  <a:pt x="97" y="73"/>
                  <a:pt x="72" y="115"/>
                </a:cubicBezTo>
                <a:cubicBezTo>
                  <a:pt x="66" y="125"/>
                  <a:pt x="91" y="129"/>
                  <a:pt x="102" y="134"/>
                </a:cubicBezTo>
                <a:cubicBezTo>
                  <a:pt x="111" y="139"/>
                  <a:pt x="121" y="141"/>
                  <a:pt x="131" y="144"/>
                </a:cubicBezTo>
                <a:cubicBezTo>
                  <a:pt x="138" y="154"/>
                  <a:pt x="155" y="162"/>
                  <a:pt x="151" y="173"/>
                </a:cubicBezTo>
                <a:cubicBezTo>
                  <a:pt x="146" y="187"/>
                  <a:pt x="126" y="189"/>
                  <a:pt x="112" y="193"/>
                </a:cubicBezTo>
                <a:cubicBezTo>
                  <a:pt x="86" y="200"/>
                  <a:pt x="59" y="200"/>
                  <a:pt x="33" y="203"/>
                </a:cubicBezTo>
                <a:cubicBezTo>
                  <a:pt x="10" y="238"/>
                  <a:pt x="0" y="250"/>
                  <a:pt x="14" y="290"/>
                </a:cubicBezTo>
                <a:cubicBezTo>
                  <a:pt x="131" y="255"/>
                  <a:pt x="78" y="267"/>
                  <a:pt x="170" y="251"/>
                </a:cubicBezTo>
                <a:cubicBezTo>
                  <a:pt x="186" y="258"/>
                  <a:pt x="210" y="256"/>
                  <a:pt x="219" y="271"/>
                </a:cubicBezTo>
                <a:cubicBezTo>
                  <a:pt x="249" y="325"/>
                  <a:pt x="129" y="361"/>
                  <a:pt x="102" y="378"/>
                </a:cubicBezTo>
                <a:cubicBezTo>
                  <a:pt x="99" y="388"/>
                  <a:pt x="88" y="398"/>
                  <a:pt x="92" y="408"/>
                </a:cubicBezTo>
                <a:cubicBezTo>
                  <a:pt x="96" y="419"/>
                  <a:pt x="110" y="426"/>
                  <a:pt x="121" y="427"/>
                </a:cubicBezTo>
                <a:cubicBezTo>
                  <a:pt x="154" y="431"/>
                  <a:pt x="233" y="407"/>
                  <a:pt x="268" y="398"/>
                </a:cubicBezTo>
                <a:cubicBezTo>
                  <a:pt x="278" y="391"/>
                  <a:pt x="294" y="389"/>
                  <a:pt x="297" y="378"/>
                </a:cubicBezTo>
                <a:cubicBezTo>
                  <a:pt x="301" y="362"/>
                  <a:pt x="287" y="346"/>
                  <a:pt x="287" y="329"/>
                </a:cubicBezTo>
                <a:cubicBezTo>
                  <a:pt x="287" y="313"/>
                  <a:pt x="294" y="297"/>
                  <a:pt x="297" y="281"/>
                </a:cubicBezTo>
                <a:cubicBezTo>
                  <a:pt x="315" y="293"/>
                  <a:pt x="339" y="296"/>
                  <a:pt x="356" y="310"/>
                </a:cubicBezTo>
                <a:cubicBezTo>
                  <a:pt x="365" y="317"/>
                  <a:pt x="366" y="332"/>
                  <a:pt x="375" y="339"/>
                </a:cubicBezTo>
                <a:cubicBezTo>
                  <a:pt x="388" y="350"/>
                  <a:pt x="462" y="359"/>
                  <a:pt x="463" y="359"/>
                </a:cubicBezTo>
                <a:cubicBezTo>
                  <a:pt x="496" y="356"/>
                  <a:pt x="534" y="367"/>
                  <a:pt x="561" y="349"/>
                </a:cubicBezTo>
                <a:cubicBezTo>
                  <a:pt x="614" y="314"/>
                  <a:pt x="500" y="274"/>
                  <a:pt x="492" y="271"/>
                </a:cubicBezTo>
                <a:cubicBezTo>
                  <a:pt x="451" y="243"/>
                  <a:pt x="406" y="229"/>
                  <a:pt x="365" y="203"/>
                </a:cubicBezTo>
                <a:cubicBezTo>
                  <a:pt x="359" y="193"/>
                  <a:pt x="339" y="182"/>
                  <a:pt x="346" y="173"/>
                </a:cubicBezTo>
                <a:cubicBezTo>
                  <a:pt x="359" y="157"/>
                  <a:pt x="404" y="154"/>
                  <a:pt x="404" y="154"/>
                </a:cubicBezTo>
                <a:cubicBezTo>
                  <a:pt x="472" y="109"/>
                  <a:pt x="471" y="136"/>
                  <a:pt x="453" y="66"/>
                </a:cubicBezTo>
                <a:cubicBezTo>
                  <a:pt x="450" y="56"/>
                  <a:pt x="446" y="47"/>
                  <a:pt x="443" y="37"/>
                </a:cubicBezTo>
                <a:cubicBezTo>
                  <a:pt x="430" y="40"/>
                  <a:pt x="416" y="40"/>
                  <a:pt x="404" y="46"/>
                </a:cubicBezTo>
                <a:cubicBezTo>
                  <a:pt x="383" y="56"/>
                  <a:pt x="346" y="85"/>
                  <a:pt x="346" y="85"/>
                </a:cubicBezTo>
                <a:cubicBezTo>
                  <a:pt x="335" y="117"/>
                  <a:pt x="348" y="158"/>
                  <a:pt x="326" y="183"/>
                </a:cubicBezTo>
                <a:cubicBezTo>
                  <a:pt x="317" y="193"/>
                  <a:pt x="300" y="176"/>
                  <a:pt x="287" y="173"/>
                </a:cubicBezTo>
                <a:cubicBezTo>
                  <a:pt x="295" y="119"/>
                  <a:pt x="294" y="112"/>
                  <a:pt x="307" y="66"/>
                </a:cubicBezTo>
                <a:cubicBezTo>
                  <a:pt x="307" y="65"/>
                  <a:pt x="327" y="8"/>
                  <a:pt x="326" y="7"/>
                </a:cubicBezTo>
                <a:cubicBezTo>
                  <a:pt x="315" y="0"/>
                  <a:pt x="300" y="14"/>
                  <a:pt x="287" y="17"/>
                </a:cubicBezTo>
                <a:cubicBezTo>
                  <a:pt x="261" y="35"/>
                  <a:pt x="248" y="42"/>
                  <a:pt x="248" y="76"/>
                </a:cubicBezTo>
                <a:close/>
              </a:path>
            </a:pathLst>
          </a:custGeom>
          <a:solidFill>
            <a:srgbClr val="FFFFCC"/>
          </a:solidFill>
          <a:ln w="9525">
            <a:solidFill>
              <a:schemeClr val="tx1"/>
            </a:solidFill>
            <a:round/>
            <a:headEnd/>
            <a:tailEnd/>
          </a:ln>
        </p:spPr>
        <p:txBody>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pPr eaLnBrk="1" hangingPunct="1"/>
            <a:endParaRPr lang="en-US"/>
          </a:p>
        </p:txBody>
      </p:sp>
      <p:pic>
        <p:nvPicPr>
          <p:cNvPr id="774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pPr eaLnBrk="1" hangingPunct="1"/>
            <a:endParaRPr lang="en-US"/>
          </a:p>
        </p:txBody>
      </p:sp>
      <p:pic>
        <p:nvPicPr>
          <p:cNvPr id="775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76200"/>
            <a:ext cx="9067800" cy="6743700"/>
          </a:xfrm>
          <a:noFill/>
          <a:ln w="76200">
            <a:solidFill>
              <a:schemeClr val="tx1"/>
            </a:solidFill>
            <a:miter lim="800000"/>
            <a:headEnd/>
            <a:tailEnd/>
          </a:ln>
        </p:spPr>
      </p:pic>
      <p:sp>
        <p:nvSpPr>
          <p:cNvPr id="775172" name="WordArt 4"/>
          <p:cNvSpPr>
            <a:spLocks noChangeArrowheads="1" noChangeShapeType="1" noTextEdit="1"/>
          </p:cNvSpPr>
          <p:nvPr/>
        </p:nvSpPr>
        <p:spPr bwMode="auto">
          <a:xfrm>
            <a:off x="304800" y="533400"/>
            <a:ext cx="8534400" cy="35433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WBC</a:t>
            </a:r>
          </a:p>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White Blood Cell</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body" idx="1"/>
          </p:nvPr>
        </p:nvSpPr>
        <p:spPr>
          <a:xfrm>
            <a:off x="457200" y="228600"/>
            <a:ext cx="8229600" cy="5897563"/>
          </a:xfrm>
        </p:spPr>
        <p:txBody>
          <a:bodyPr/>
          <a:lstStyle/>
          <a:p>
            <a:r>
              <a:rPr lang="en-US"/>
              <a:t>You can now complete parts to this page in your bundled homework.</a:t>
            </a:r>
          </a:p>
        </p:txBody>
      </p:sp>
      <p:pic>
        <p:nvPicPr>
          <p:cNvPr id="7761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286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6116" name="Rectangle 4"/>
          <p:cNvSpPr>
            <a:spLocks noChangeArrowheads="1"/>
          </p:cNvSpPr>
          <p:nvPr/>
        </p:nvSpPr>
        <p:spPr bwMode="auto">
          <a:xfrm>
            <a:off x="1828800" y="4267200"/>
            <a:ext cx="4953000" cy="2209800"/>
          </a:xfrm>
          <a:prstGeom prst="rect">
            <a:avLst/>
          </a:prstGeom>
          <a:gradFill rotWithShape="1">
            <a:gsLst>
              <a:gs pos="0">
                <a:schemeClr val="folHlink">
                  <a:alpha val="41000"/>
                </a:schemeClr>
              </a:gs>
              <a:gs pos="100000">
                <a:schemeClr val="folHlink">
                  <a:gamma/>
                  <a:shade val="46275"/>
                  <a:invGamma/>
                  <a:alpha val="44000"/>
                </a:schemeClr>
              </a:gs>
            </a:gsLst>
            <a:lin ang="5400000" scaled="1"/>
          </a:gradFill>
          <a:ln w="9525">
            <a:solidFill>
              <a:schemeClr val="bg1"/>
            </a:solidFill>
            <a:miter lim="800000"/>
            <a:headEnd/>
            <a:tailEnd/>
          </a:ln>
          <a:effectLst/>
        </p:spPr>
        <p:txBody>
          <a:bodyPr wrap="none" anchor="ctr"/>
          <a:lstStyle/>
          <a:p>
            <a:pPr>
              <a:defRPr/>
            </a:pP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77219" name="Rectangle 5"/>
          <p:cNvSpPr>
            <a:spLocks noChangeArrowheads="1"/>
          </p:cNvSpPr>
          <p:nvPr/>
        </p:nvSpPr>
        <p:spPr bwMode="auto">
          <a:xfrm>
            <a:off x="533400" y="2971800"/>
            <a:ext cx="4038600" cy="32766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7220" name="Rectangle 6"/>
          <p:cNvSpPr>
            <a:spLocks noChangeArrowheads="1"/>
          </p:cNvSpPr>
          <p:nvPr/>
        </p:nvSpPr>
        <p:spPr bwMode="auto">
          <a:xfrm>
            <a:off x="4572000" y="762000"/>
            <a:ext cx="4038600" cy="22098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7221" name="Rectangle 7"/>
          <p:cNvSpPr>
            <a:spLocks noChangeArrowheads="1"/>
          </p:cNvSpPr>
          <p:nvPr/>
        </p:nvSpPr>
        <p:spPr bwMode="auto">
          <a:xfrm>
            <a:off x="4572000" y="2971800"/>
            <a:ext cx="4038600" cy="32766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7222" name="Rectangle 8"/>
          <p:cNvSpPr>
            <a:spLocks noChangeArrowheads="1"/>
          </p:cNvSpPr>
          <p:nvPr/>
        </p:nvSpPr>
        <p:spPr bwMode="auto">
          <a:xfrm>
            <a:off x="609600" y="762000"/>
            <a:ext cx="3962400" cy="22098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78243" name="Rectangle 3"/>
          <p:cNvSpPr>
            <a:spLocks noChangeArrowheads="1"/>
          </p:cNvSpPr>
          <p:nvPr/>
        </p:nvSpPr>
        <p:spPr bwMode="auto">
          <a:xfrm>
            <a:off x="533400" y="2971800"/>
            <a:ext cx="4038600" cy="32766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8244" name="Rectangle 4"/>
          <p:cNvSpPr>
            <a:spLocks noChangeArrowheads="1"/>
          </p:cNvSpPr>
          <p:nvPr/>
        </p:nvSpPr>
        <p:spPr bwMode="auto">
          <a:xfrm>
            <a:off x="4572000" y="762000"/>
            <a:ext cx="4038600" cy="22098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8245" name="Rectangle 5"/>
          <p:cNvSpPr>
            <a:spLocks noChangeArrowheads="1"/>
          </p:cNvSpPr>
          <p:nvPr/>
        </p:nvSpPr>
        <p:spPr bwMode="auto">
          <a:xfrm>
            <a:off x="4572000" y="2971800"/>
            <a:ext cx="4038600" cy="32766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79267" name="Rectangle 3"/>
          <p:cNvSpPr>
            <a:spLocks noChangeArrowheads="1"/>
          </p:cNvSpPr>
          <p:nvPr/>
        </p:nvSpPr>
        <p:spPr bwMode="auto">
          <a:xfrm>
            <a:off x="533400" y="2971800"/>
            <a:ext cx="4038600" cy="32766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
        <p:nvSpPr>
          <p:cNvPr id="779268" name="Rectangle 4"/>
          <p:cNvSpPr>
            <a:spLocks noChangeArrowheads="1"/>
          </p:cNvSpPr>
          <p:nvPr/>
        </p:nvSpPr>
        <p:spPr bwMode="auto">
          <a:xfrm>
            <a:off x="4572000" y="762000"/>
            <a:ext cx="4038600" cy="22098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80291" name="Rectangle 4"/>
          <p:cNvSpPr>
            <a:spLocks noChangeArrowheads="1"/>
          </p:cNvSpPr>
          <p:nvPr/>
        </p:nvSpPr>
        <p:spPr bwMode="auto">
          <a:xfrm>
            <a:off x="4572000" y="762000"/>
            <a:ext cx="4038600" cy="2209800"/>
          </a:xfrm>
          <a:prstGeom prst="rect">
            <a:avLst/>
          </a:prstGeom>
          <a:gradFill rotWithShape="1">
            <a:gsLst>
              <a:gs pos="0">
                <a:srgbClr val="333333">
                  <a:alpha val="89998"/>
                </a:srgbClr>
              </a:gs>
              <a:gs pos="100000">
                <a:srgbClr val="181818">
                  <a:alpha val="87000"/>
                </a:srgbClr>
              </a:gs>
            </a:gsLst>
            <a:lin ang="5400000" scaled="1"/>
          </a:gradFill>
          <a:ln w="76200">
            <a:solidFill>
              <a:schemeClr val="bg1"/>
            </a:solidFill>
            <a:miter lim="800000"/>
            <a:headEnd/>
            <a:tailEnd/>
          </a:ln>
        </p:spPr>
        <p:txBody>
          <a:bodyPr wrap="none" anchor="ct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idx="1"/>
          </p:nvPr>
        </p:nvSpPr>
        <p:spPr>
          <a:xfrm>
            <a:off x="228600" y="915193"/>
            <a:ext cx="9157447" cy="5821363"/>
          </a:xfrm>
        </p:spPr>
        <p:txBody>
          <a:bodyPr/>
          <a:lstStyle/>
          <a:p>
            <a:pPr eaLnBrk="1" hangingPunct="1"/>
            <a:endParaRPr lang="en-US" dirty="0"/>
          </a:p>
        </p:txBody>
      </p:sp>
      <p:sp>
        <p:nvSpPr>
          <p:cNvPr id="664581" name="Rectangle 5"/>
          <p:cNvSpPr>
            <a:spLocks noChangeArrowheads="1"/>
          </p:cNvSpPr>
          <p:nvPr/>
        </p:nvSpPr>
        <p:spPr bwMode="auto">
          <a:xfrm>
            <a:off x="228600" y="6477000"/>
            <a:ext cx="8686800" cy="3810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645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 2010 Ryan P. Murphy</a:t>
            </a:r>
            <a:endParaRPr kumimoji="0" lang="en-US" sz="3200" b="0" i="0" u="none" strike="noStrike" kern="1200" cap="none" spc="0" normalizeH="0" baseline="0" noProof="0">
              <a:ln>
                <a:noFill/>
              </a:ln>
              <a:solidFill>
                <a:srgbClr val="FFFFFF"/>
              </a:solidFill>
              <a:effectLst/>
              <a:uLnTx/>
              <a:uFillTx/>
              <a:latin typeface="Tahoma" pitchFamily="34" charset="0"/>
              <a:ea typeface="+mn-ea"/>
              <a:cs typeface="+mn-cs"/>
            </a:endParaRPr>
          </a:p>
        </p:txBody>
      </p:sp>
      <p:pic>
        <p:nvPicPr>
          <p:cNvPr id="5122" name="Picture 2" descr="http://medicalpicturesinfo.com/wp-content/uploads/2011/08/Blood-Ce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 y="0"/>
            <a:ext cx="9126967" cy="6858000"/>
          </a:xfrm>
          <a:prstGeom prst="roundRect">
            <a:avLst>
              <a:gd name="adj" fmla="val 1030"/>
            </a:avLst>
          </a:prstGeom>
          <a:solidFill>
            <a:srgbClr val="FFFFFF">
              <a:shade val="85000"/>
            </a:srgbClr>
          </a:solidFill>
          <a:ln>
            <a:noFill/>
          </a:ln>
          <a:effectLst>
            <a:reflection blurRad="12700" stA="38000" endPos="28000" dist="5000" dir="5400000" sy="-100000" algn="bl" rotWithShape="0"/>
          </a:effectLst>
        </p:spPr>
      </p:pic>
      <p:pic>
        <p:nvPicPr>
          <p:cNvPr id="8" name="Picture 4" descr="http://rs12.pbsrc.com/albums/a236/dmjt20121/f_ed80a26488.gif~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35889"/>
            <a:ext cx="9126071" cy="68796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E8AC50-A38B-48A1-BC6C-785FD4B7969B}"/>
              </a:ext>
            </a:extLst>
          </p:cNvPr>
          <p:cNvSpPr txBox="1"/>
          <p:nvPr/>
        </p:nvSpPr>
        <p:spPr>
          <a:xfrm>
            <a:off x="457200" y="378250"/>
            <a:ext cx="8229600" cy="145055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algn="ctr"/>
            <a:r>
              <a:rPr lang="en-US" sz="4800" b="1" cap="none" spc="0" dirty="0">
                <a:ln w="17780" cmpd="sng">
                  <a:solidFill>
                    <a:srgbClr val="FFFFFF"/>
                  </a:solidFill>
                  <a:prstDash val="solid"/>
                  <a:miter lim="800000"/>
                </a:ln>
                <a:solidFill>
                  <a:srgbClr val="C00000"/>
                </a:solidFill>
                <a:effectLst>
                  <a:outerShdw blurRad="50800" algn="tl" rotWithShape="0">
                    <a:srgbClr val="000000"/>
                  </a:outerShdw>
                </a:effectLst>
              </a:rPr>
              <a:t>Blood Cells</a:t>
            </a:r>
          </a:p>
        </p:txBody>
      </p:sp>
      <p:sp>
        <p:nvSpPr>
          <p:cNvPr id="10" name="TextBox 9">
            <a:extLst>
              <a:ext uri="{FF2B5EF4-FFF2-40B4-BE49-F238E27FC236}">
                <a16:creationId xmlns:a16="http://schemas.microsoft.com/office/drawing/2014/main" id="{325C872C-54B6-4F30-A977-E25F07516833}"/>
              </a:ext>
            </a:extLst>
          </p:cNvPr>
          <p:cNvSpPr txBox="1"/>
          <p:nvPr/>
        </p:nvSpPr>
        <p:spPr>
          <a:xfrm>
            <a:off x="152400" y="5156437"/>
            <a:ext cx="4698836" cy="1569660"/>
          </a:xfrm>
          <a:prstGeom prst="rect">
            <a:avLst/>
          </a:prstGeom>
          <a:noFill/>
        </p:spPr>
        <p:txBody>
          <a:bodyPr wrap="square">
            <a:spAutoFit/>
          </a:bodyPr>
          <a:lstStyle/>
          <a:p>
            <a:r>
              <a:rPr lang="en-US" sz="4800" b="1" dirty="0">
                <a:ln w="17780" cmpd="sng">
                  <a:solidFill>
                    <a:srgbClr val="FFFFFF"/>
                  </a:solidFill>
                  <a:prstDash val="solid"/>
                  <a:miter lim="800000"/>
                </a:ln>
                <a:solidFill>
                  <a:srgbClr val="C00000"/>
                </a:solidFill>
                <a:effectLst>
                  <a:outerShdw blurRad="50800" algn="tl" rotWithShape="0">
                    <a:srgbClr val="000000"/>
                  </a:outerShdw>
                </a:effectLst>
              </a:rPr>
              <a:t>Part 6 </a:t>
            </a:r>
          </a:p>
          <a:p>
            <a:r>
              <a:rPr lang="en-US" sz="4800" b="1" dirty="0">
                <a:ln w="17780" cmpd="sng">
                  <a:solidFill>
                    <a:srgbClr val="FFFFFF"/>
                  </a:solidFill>
                  <a:prstDash val="solid"/>
                  <a:miter lim="800000"/>
                </a:ln>
                <a:solidFill>
                  <a:srgbClr val="C00000"/>
                </a:solidFill>
                <a:effectLst>
                  <a:outerShdw blurRad="50800" algn="tl" rotWithShape="0">
                    <a:srgbClr val="000000"/>
                  </a:outerShdw>
                </a:effectLst>
              </a:rPr>
              <a:t>Lesson 5</a:t>
            </a:r>
            <a:endParaRPr lang="en-US" dirty="0"/>
          </a:p>
        </p:txBody>
      </p:sp>
      <p:pic>
        <p:nvPicPr>
          <p:cNvPr id="2" name="Graphic 1">
            <a:extLst>
              <a:ext uri="{FF2B5EF4-FFF2-40B4-BE49-F238E27FC236}">
                <a16:creationId xmlns:a16="http://schemas.microsoft.com/office/drawing/2014/main" id="{50729A46-150B-055B-BED9-303D4F67D6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4200" y="5056936"/>
            <a:ext cx="5699410" cy="1610564"/>
          </a:xfrm>
          <a:prstGeom prst="rect">
            <a:avLst/>
          </a:prstGeom>
        </p:spPr>
      </p:pic>
    </p:spTree>
    <p:extLst>
      <p:ext uri="{BB962C8B-B14F-4D97-AF65-F5344CB8AC3E}">
        <p14:creationId xmlns:p14="http://schemas.microsoft.com/office/powerpoint/2010/main" val="80627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786"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t>-</a:t>
            </a:r>
          </a:p>
          <a:p>
            <a:pPr lvl="1" eaLnBrk="1" hangingPunct="1">
              <a:defRPr/>
            </a:pPr>
            <a:r>
              <a:rPr lang="en-US" dirty="0"/>
              <a:t>-</a:t>
            </a:r>
          </a:p>
          <a:p>
            <a:pPr lvl="1" eaLnBrk="1" hangingPunct="1">
              <a:defRPr/>
            </a:pPr>
            <a:r>
              <a:rPr lang="en-US" dirty="0"/>
              <a:t>-</a:t>
            </a:r>
          </a:p>
        </p:txBody>
      </p:sp>
      <p:pic>
        <p:nvPicPr>
          <p:cNvPr id="66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6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66970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7" name="Picture 2" descr="http://www.clipartbest.com/cliparts/y4T/9Ey/y4T9EyLi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62"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solidFill>
                  <a:srgbClr val="00FFFF"/>
                </a:solidFill>
              </a:rPr>
              <a:t>White Blood Cells</a:t>
            </a:r>
          </a:p>
          <a:p>
            <a:pPr lvl="1" eaLnBrk="1" hangingPunct="1">
              <a:defRPr/>
            </a:pPr>
            <a:r>
              <a:rPr lang="en-US" dirty="0"/>
              <a:t>-</a:t>
            </a:r>
          </a:p>
          <a:p>
            <a:pPr lvl="1" eaLnBrk="1" hangingPunct="1">
              <a:defRPr/>
            </a:pPr>
            <a:r>
              <a:rPr lang="en-US" dirty="0"/>
              <a:t>-</a:t>
            </a:r>
          </a:p>
        </p:txBody>
      </p:sp>
      <p:pic>
        <p:nvPicPr>
          <p:cNvPr id="67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7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67072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6" name="Picture 2" descr="http://www.clipartbest.com/cliparts/y4T/9Ey/y4T9EyLi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954"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solidFill>
                  <a:srgbClr val="00FFFF"/>
                </a:solidFill>
              </a:rPr>
              <a:t>White Blood Cells</a:t>
            </a:r>
          </a:p>
          <a:p>
            <a:pPr lvl="1" eaLnBrk="1" hangingPunct="1">
              <a:defRPr/>
            </a:pPr>
            <a:r>
              <a:rPr lang="en-US" dirty="0"/>
              <a:t>-</a:t>
            </a:r>
          </a:p>
          <a:p>
            <a:pPr lvl="1" eaLnBrk="1" hangingPunct="1">
              <a:defRPr/>
            </a:pPr>
            <a:r>
              <a:rPr lang="en-US" dirty="0"/>
              <a:t>-</a:t>
            </a:r>
          </a:p>
        </p:txBody>
      </p:sp>
      <p:pic>
        <p:nvPicPr>
          <p:cNvPr id="67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7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7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67175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7" name="Picture 2" descr="http://www.clipartbest.com/cliparts/y4T/9Ey/y4T9EyLi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2930"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solidFill>
                  <a:srgbClr val="00FFFF"/>
                </a:solidFill>
              </a:rPr>
              <a:t>White Blood Cells</a:t>
            </a:r>
          </a:p>
          <a:p>
            <a:pPr lvl="1" eaLnBrk="1" hangingPunct="1">
              <a:defRPr/>
            </a:pPr>
            <a:r>
              <a:rPr lang="en-US" dirty="0">
                <a:solidFill>
                  <a:srgbClr val="FFFFCC"/>
                </a:solidFill>
              </a:rPr>
              <a:t>Platelets</a:t>
            </a:r>
          </a:p>
          <a:p>
            <a:pPr lvl="1" eaLnBrk="1" hangingPunct="1">
              <a:defRPr/>
            </a:pPr>
            <a:r>
              <a:rPr lang="en-US" dirty="0"/>
              <a:t>-</a:t>
            </a:r>
          </a:p>
        </p:txBody>
      </p:sp>
      <p:pic>
        <p:nvPicPr>
          <p:cNvPr id="67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7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7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67277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7" name="Picture 2" descr="http://www.clipartbest.com/cliparts/y4T/9Ey/y4T9EyLi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906" name="Rectangle 2"/>
          <p:cNvSpPr>
            <a:spLocks noGrp="1" noChangeArrowheads="1"/>
          </p:cNvSpPr>
          <p:nvPr>
            <p:ph type="body" idx="1"/>
          </p:nvPr>
        </p:nvSpPr>
        <p:spPr>
          <a:xfrm>
            <a:off x="457200" y="533400"/>
            <a:ext cx="8229600" cy="5592763"/>
          </a:xfrm>
        </p:spPr>
        <p:txBody>
          <a:bodyPr/>
          <a:lstStyle/>
          <a:p>
            <a:pPr eaLnBrk="1" hangingPunct="1">
              <a:defRPr/>
            </a:pPr>
            <a:r>
              <a:rPr lang="en-US" dirty="0"/>
              <a:t>Blood is made up of…</a:t>
            </a:r>
          </a:p>
          <a:p>
            <a:pPr lvl="1" eaLnBrk="1" hangingPunct="1">
              <a:defRPr/>
            </a:pPr>
            <a:r>
              <a:rPr lang="en-US" dirty="0">
                <a:solidFill>
                  <a:srgbClr val="FF99CC"/>
                </a:solidFill>
              </a:rPr>
              <a:t>Red Blood Cells</a:t>
            </a:r>
          </a:p>
          <a:p>
            <a:pPr lvl="1" eaLnBrk="1" hangingPunct="1">
              <a:defRPr/>
            </a:pPr>
            <a:r>
              <a:rPr lang="en-US" dirty="0">
                <a:solidFill>
                  <a:srgbClr val="00FFFF"/>
                </a:solidFill>
              </a:rPr>
              <a:t>White Blood Cells</a:t>
            </a:r>
          </a:p>
          <a:p>
            <a:pPr lvl="1" eaLnBrk="1" hangingPunct="1">
              <a:defRPr/>
            </a:pPr>
            <a:r>
              <a:rPr lang="en-US" dirty="0">
                <a:solidFill>
                  <a:srgbClr val="FFFFCC"/>
                </a:solidFill>
              </a:rPr>
              <a:t>Platelets</a:t>
            </a:r>
          </a:p>
          <a:p>
            <a:pPr lvl="1" eaLnBrk="1" hangingPunct="1">
              <a:defRPr/>
            </a:pPr>
            <a:r>
              <a:rPr lang="en-US" dirty="0">
                <a:solidFill>
                  <a:srgbClr val="FFFF00"/>
                </a:solidFill>
              </a:rPr>
              <a:t>Plasma</a:t>
            </a:r>
          </a:p>
        </p:txBody>
      </p:sp>
      <p:pic>
        <p:nvPicPr>
          <p:cNvPr id="67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
            <a:ext cx="3886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7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7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673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7379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8" name="Picture 2" descr="http://www.clipartbest.com/cliparts/y4T/9Ey/y4T9EyLi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066800"/>
            <a:ext cx="46482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body" idx="1"/>
          </p:nvPr>
        </p:nvSpPr>
        <p:spPr>
          <a:xfrm>
            <a:off x="457200" y="533400"/>
            <a:ext cx="8229600" cy="5592763"/>
          </a:xfrm>
        </p:spPr>
        <p:txBody>
          <a:bodyPr/>
          <a:lstStyle/>
          <a:p>
            <a:pPr eaLnBrk="1" hangingPunct="1"/>
            <a:r>
              <a:rPr lang="en-US"/>
              <a:t>Blood is made up of…</a:t>
            </a:r>
          </a:p>
          <a:p>
            <a:pPr lvl="1" eaLnBrk="1" hangingPunct="1"/>
            <a:r>
              <a:rPr lang="en-US"/>
              <a:t>-</a:t>
            </a:r>
            <a:r>
              <a:rPr lang="en-US">
                <a:solidFill>
                  <a:srgbClr val="FF3300"/>
                </a:solidFill>
              </a:rPr>
              <a:t>Red Blood Cells</a:t>
            </a:r>
          </a:p>
          <a:p>
            <a:pPr lvl="1" eaLnBrk="1" hangingPunct="1"/>
            <a:r>
              <a:rPr lang="en-US"/>
              <a:t>-White Blood Cells</a:t>
            </a:r>
          </a:p>
          <a:p>
            <a:pPr lvl="1" eaLnBrk="1" hangingPunct="1"/>
            <a:r>
              <a:rPr lang="en-US"/>
              <a:t>-</a:t>
            </a:r>
            <a:r>
              <a:rPr lang="en-US">
                <a:solidFill>
                  <a:srgbClr val="FFFF99"/>
                </a:solidFill>
              </a:rPr>
              <a:t>Platelets</a:t>
            </a:r>
          </a:p>
          <a:p>
            <a:pPr lvl="1" eaLnBrk="1" hangingPunct="1"/>
            <a:r>
              <a:rPr lang="en-US"/>
              <a:t>-</a:t>
            </a:r>
            <a:r>
              <a:rPr lang="en-US">
                <a:solidFill>
                  <a:srgbClr val="FF9900"/>
                </a:solidFill>
              </a:rPr>
              <a:t>Plasma</a:t>
            </a:r>
          </a:p>
        </p:txBody>
      </p:sp>
      <p:pic>
        <p:nvPicPr>
          <p:cNvPr id="67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7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7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7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79943" name="Rectangle 9"/>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79944" name="Rectangle 10"/>
          <p:cNvSpPr>
            <a:spLocks noChangeArrowheads="1"/>
          </p:cNvSpPr>
          <p:nvPr/>
        </p:nvSpPr>
        <p:spPr bwMode="auto">
          <a:xfrm>
            <a:off x="1295400" y="16764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79945" name="Rectangle 11"/>
          <p:cNvSpPr>
            <a:spLocks noChangeArrowheads="1"/>
          </p:cNvSpPr>
          <p:nvPr/>
        </p:nvSpPr>
        <p:spPr bwMode="auto">
          <a:xfrm>
            <a:off x="1295400" y="22098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79946" name="Rectangle 12"/>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7994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679948" name="Rectangle 6"/>
          <p:cNvSpPr>
            <a:spLocks noChangeArrowheads="1"/>
          </p:cNvSpPr>
          <p:nvPr/>
        </p:nvSpPr>
        <p:spPr bwMode="auto">
          <a:xfrm>
            <a:off x="5867400" y="67818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body" idx="1"/>
          </p:nvPr>
        </p:nvSpPr>
        <p:spPr>
          <a:xfrm>
            <a:off x="457200" y="533400"/>
            <a:ext cx="8229600" cy="5592763"/>
          </a:xfrm>
        </p:spPr>
        <p:txBody>
          <a:bodyPr/>
          <a:lstStyle/>
          <a:p>
            <a:pPr eaLnBrk="1" hangingPunct="1"/>
            <a:r>
              <a:rPr lang="en-US"/>
              <a:t>Blood is made up of…</a:t>
            </a:r>
          </a:p>
          <a:p>
            <a:pPr lvl="1" eaLnBrk="1" hangingPunct="1"/>
            <a:r>
              <a:rPr lang="en-US"/>
              <a:t>-</a:t>
            </a:r>
            <a:r>
              <a:rPr lang="en-US">
                <a:solidFill>
                  <a:srgbClr val="FF3300"/>
                </a:solidFill>
              </a:rPr>
              <a:t>Red Blood Cells</a:t>
            </a:r>
          </a:p>
          <a:p>
            <a:pPr lvl="1" eaLnBrk="1" hangingPunct="1"/>
            <a:r>
              <a:rPr lang="en-US"/>
              <a:t>-White Blood Cells</a:t>
            </a:r>
          </a:p>
          <a:p>
            <a:pPr lvl="1" eaLnBrk="1" hangingPunct="1"/>
            <a:r>
              <a:rPr lang="en-US"/>
              <a:t>-</a:t>
            </a:r>
            <a:r>
              <a:rPr lang="en-US">
                <a:solidFill>
                  <a:srgbClr val="FFFF99"/>
                </a:solidFill>
              </a:rPr>
              <a:t>Platelets</a:t>
            </a:r>
          </a:p>
          <a:p>
            <a:pPr lvl="1" eaLnBrk="1" hangingPunct="1"/>
            <a:r>
              <a:rPr lang="en-US"/>
              <a:t>-</a:t>
            </a:r>
            <a:r>
              <a:rPr lang="en-US">
                <a:solidFill>
                  <a:srgbClr val="FF9900"/>
                </a:solidFill>
              </a:rPr>
              <a:t>Plasma</a:t>
            </a:r>
          </a:p>
        </p:txBody>
      </p:sp>
      <p:pic>
        <p:nvPicPr>
          <p:cNvPr id="68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80967"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0968" name="Rectangle 8"/>
          <p:cNvSpPr>
            <a:spLocks noChangeArrowheads="1"/>
          </p:cNvSpPr>
          <p:nvPr/>
        </p:nvSpPr>
        <p:spPr bwMode="auto">
          <a:xfrm>
            <a:off x="1295400" y="16764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0969" name="Rectangle 10"/>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76200" y="152400"/>
            <a:ext cx="8991600" cy="5821363"/>
          </a:xfrm>
        </p:spPr>
        <p:txBody>
          <a:bodyPr/>
          <a:lstStyle/>
          <a:p>
            <a:pPr eaLnBrk="1" hangingPunct="1"/>
            <a:r>
              <a:rPr lang="en-US" dirty="0">
                <a:solidFill>
                  <a:srgbClr val="FF3300"/>
                </a:solidFill>
              </a:rPr>
              <a:t>RED SLIDE: </a:t>
            </a:r>
            <a:r>
              <a:rPr lang="en-US" dirty="0"/>
              <a:t>These slides contain critical notes and important fill-in the blanks.  Please record the important terms in your work bundle. </a:t>
            </a:r>
          </a:p>
          <a:p>
            <a:pPr eaLnBrk="1" hangingPunct="1"/>
            <a:endParaRPr lang="en-US" dirty="0">
              <a:solidFill>
                <a:srgbClr val="FFFFCC"/>
              </a:solidFill>
            </a:endParaRPr>
          </a:p>
        </p:txBody>
      </p:sp>
      <p:sp>
        <p:nvSpPr>
          <p:cNvPr id="614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rgbClr val="FFFFFF"/>
                </a:solidFill>
                <a:latin typeface="Verdana" pitchFamily="34" charset="0"/>
              </a:rPr>
              <a:t>Copyright © 2024 SlideSpark .LLC</a:t>
            </a:r>
            <a:endParaRPr lang="en-US" sz="3200" dirty="0">
              <a:solidFill>
                <a:srgbClr val="FFFFFF"/>
              </a:solidFill>
              <a:latin typeface="Tahoma" pitchFamily="34" charset="0"/>
            </a:endParaRPr>
          </a:p>
        </p:txBody>
      </p:sp>
      <p:sp>
        <p:nvSpPr>
          <p:cNvPr id="2" name="TextBox 1"/>
          <p:cNvSpPr txBox="1"/>
          <p:nvPr/>
        </p:nvSpPr>
        <p:spPr>
          <a:xfrm rot="20914750">
            <a:off x="1755896" y="3689343"/>
            <a:ext cx="1902983" cy="430887"/>
          </a:xfrm>
          <a:prstGeom prst="rect">
            <a:avLst/>
          </a:prstGeom>
          <a:noFill/>
        </p:spPr>
        <p:txBody>
          <a:bodyPr wrap="square" rtlCol="0">
            <a:spAutoFit/>
          </a:bodyPr>
          <a:lstStyle/>
          <a:p>
            <a:pPr eaLnBrk="0" hangingPunct="0"/>
            <a:r>
              <a:rPr lang="en-US" sz="1100" b="1" dirty="0">
                <a:solidFill>
                  <a:srgbClr val="000000"/>
                </a:solidFill>
                <a:latin typeface="Arial Narrow" panose="020B0606020202030204" pitchFamily="34" charset="0"/>
              </a:rPr>
              <a:t>First and last Name</a:t>
            </a:r>
          </a:p>
          <a:p>
            <a:pPr eaLnBrk="0" hangingPunct="0"/>
            <a:r>
              <a:rPr lang="en-US" sz="1100" b="1" dirty="0">
                <a:solidFill>
                  <a:srgbClr val="000000"/>
                </a:solidFill>
                <a:latin typeface="Arial Narrow" panose="020B0606020202030204" pitchFamily="34" charset="0"/>
              </a:rPr>
              <a:t>Science, Grade, Class</a:t>
            </a:r>
          </a:p>
        </p:txBody>
      </p:sp>
      <p:pic>
        <p:nvPicPr>
          <p:cNvPr id="12" name="Picture 11"/>
          <p:cNvPicPr>
            <a:picLocks noChangeAspect="1"/>
          </p:cNvPicPr>
          <p:nvPr/>
        </p:nvPicPr>
        <p:blipFill>
          <a:blip r:embed="rId2"/>
          <a:stretch>
            <a:fillRect/>
          </a:stretch>
        </p:blipFill>
        <p:spPr>
          <a:xfrm>
            <a:off x="4343400" y="2673735"/>
            <a:ext cx="4503326" cy="3803265"/>
          </a:xfrm>
          <a:prstGeom prst="rect">
            <a:avLst/>
          </a:prstGeom>
          <a:effectLst>
            <a:glow rad="228600">
              <a:srgbClr val="FF0000">
                <a:alpha val="88000"/>
              </a:srgbClr>
            </a:glow>
          </a:effectLst>
        </p:spPr>
      </p:pic>
    </p:spTree>
    <p:extLst>
      <p:ext uri="{BB962C8B-B14F-4D97-AF65-F5344CB8AC3E}">
        <p14:creationId xmlns:p14="http://schemas.microsoft.com/office/powerpoint/2010/main" val="2671256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body" idx="1"/>
          </p:nvPr>
        </p:nvSpPr>
        <p:spPr>
          <a:xfrm>
            <a:off x="457200" y="533400"/>
            <a:ext cx="8229600" cy="5592763"/>
          </a:xfrm>
        </p:spPr>
        <p:txBody>
          <a:bodyPr/>
          <a:lstStyle/>
          <a:p>
            <a:pPr eaLnBrk="1" hangingPunct="1"/>
            <a:r>
              <a:rPr lang="en-US"/>
              <a:t>Blood is made up of…</a:t>
            </a:r>
          </a:p>
          <a:p>
            <a:pPr lvl="1" eaLnBrk="1" hangingPunct="1"/>
            <a:r>
              <a:rPr lang="en-US"/>
              <a:t>-</a:t>
            </a:r>
            <a:r>
              <a:rPr lang="en-US">
                <a:solidFill>
                  <a:srgbClr val="FF3300"/>
                </a:solidFill>
              </a:rPr>
              <a:t>Red Blood Cells</a:t>
            </a:r>
          </a:p>
          <a:p>
            <a:pPr lvl="1" eaLnBrk="1" hangingPunct="1"/>
            <a:r>
              <a:rPr lang="en-US"/>
              <a:t>-White Blood Cells</a:t>
            </a:r>
          </a:p>
          <a:p>
            <a:pPr lvl="1" eaLnBrk="1" hangingPunct="1"/>
            <a:r>
              <a:rPr lang="en-US"/>
              <a:t>-</a:t>
            </a:r>
            <a:r>
              <a:rPr lang="en-US">
                <a:solidFill>
                  <a:srgbClr val="FFFF99"/>
                </a:solidFill>
              </a:rPr>
              <a:t>Platelets</a:t>
            </a:r>
          </a:p>
          <a:p>
            <a:pPr lvl="1" eaLnBrk="1" hangingPunct="1"/>
            <a:r>
              <a:rPr lang="en-US"/>
              <a:t>-</a:t>
            </a:r>
            <a:r>
              <a:rPr lang="en-US">
                <a:solidFill>
                  <a:srgbClr val="FF9900"/>
                </a:solidFill>
              </a:rPr>
              <a:t>Plasma</a:t>
            </a:r>
          </a:p>
        </p:txBody>
      </p:sp>
      <p:pic>
        <p:nvPicPr>
          <p:cNvPr id="68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81991"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1992" name="Rectangle 8"/>
          <p:cNvSpPr>
            <a:spLocks noChangeArrowheads="1"/>
          </p:cNvSpPr>
          <p:nvPr/>
        </p:nvSpPr>
        <p:spPr bwMode="auto">
          <a:xfrm>
            <a:off x="1295400" y="16764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1993" name="Rectangle 9"/>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199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681995" name="Rectangle 6"/>
          <p:cNvSpPr>
            <a:spLocks noChangeArrowheads="1"/>
          </p:cNvSpPr>
          <p:nvPr/>
        </p:nvSpPr>
        <p:spPr bwMode="auto">
          <a:xfrm>
            <a:off x="5867400" y="67818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t>-</a:t>
            </a:r>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8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3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83015"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3016" name="Rectangle 9"/>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t>-</a:t>
            </a:r>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8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4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40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84039"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4040" name="Rectangle 8"/>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404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t>-</a:t>
            </a:r>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8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8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50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85063"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506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t>-</a:t>
            </a:r>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8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8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6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86087"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8608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8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3886200" cy="28956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8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19050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7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
            <a:ext cx="3886200" cy="32766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871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76600"/>
            <a:ext cx="2286000" cy="3314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8711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9218" name="Picture 2" descr="http://rs344.pbsrc.com/albums/p328/senstexas/blood/animatedblood_splatter.gif~c20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524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sndAc>
          <p:stSnd>
            <p:snd r:embed="rId2" name="arrow.wav"/>
          </p:stSnd>
        </p:sndAc>
      </p:transition>
    </mc:Choice>
    <mc:Fallback xmlns="">
      <p:transition>
        <p:cut/>
        <p:sndAc>
          <p:stSnd>
            <p:snd r:embed="rId9" name="arrow.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eaLnBrk="1" hangingPunct="1"/>
            <a:endParaRPr lang="en-US"/>
          </a:p>
        </p:txBody>
      </p:sp>
      <p:pic>
        <p:nvPicPr>
          <p:cNvPr id="6881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88132" name="AutoShape 4"/>
          <p:cNvSpPr>
            <a:spLocks noChangeArrowheads="1"/>
          </p:cNvSpPr>
          <p:nvPr/>
        </p:nvSpPr>
        <p:spPr bwMode="auto">
          <a:xfrm>
            <a:off x="5791200" y="228600"/>
            <a:ext cx="3048000" cy="2743200"/>
          </a:xfrm>
          <a:prstGeom prst="wedgeRoundRectCallout">
            <a:avLst>
              <a:gd name="adj1" fmla="val -60051"/>
              <a:gd name="adj2" fmla="val 30556"/>
              <a:gd name="adj3" fmla="val 16667"/>
            </a:avLst>
          </a:prstGeom>
          <a:solidFill>
            <a:schemeClr val="tx1"/>
          </a:solidFill>
          <a:ln w="38100">
            <a:solidFill>
              <a:schemeClr val="bg1"/>
            </a:solidFill>
            <a:miter lim="800000"/>
            <a:headEnd/>
            <a:tailEnd/>
          </a:ln>
        </p:spPr>
        <p:txBody>
          <a:bodyPr/>
          <a:lstStyle/>
          <a:p>
            <a:pPr algn="ctr"/>
            <a:r>
              <a:rPr lang="en-US" sz="3200">
                <a:solidFill>
                  <a:schemeClr val="bg1"/>
                </a:solidFill>
              </a:rPr>
              <a:t>“I see four white blood cells.” “Count them with 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pPr eaLnBrk="1" hangingPunct="1"/>
            <a:endParaRPr lang="en-US"/>
          </a:p>
        </p:txBody>
      </p:sp>
      <p:pic>
        <p:nvPicPr>
          <p:cNvPr id="68915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89156" name="AutoShape 4"/>
          <p:cNvSpPr>
            <a:spLocks noChangeArrowheads="1"/>
          </p:cNvSpPr>
          <p:nvPr/>
        </p:nvSpPr>
        <p:spPr bwMode="auto">
          <a:xfrm>
            <a:off x="5791200" y="228600"/>
            <a:ext cx="2286000" cy="1371600"/>
          </a:xfrm>
          <a:prstGeom prst="wedgeRoundRectCallout">
            <a:avLst>
              <a:gd name="adj1" fmla="val -43681"/>
              <a:gd name="adj2" fmla="val 72685"/>
              <a:gd name="adj3" fmla="val 16667"/>
            </a:avLst>
          </a:prstGeom>
          <a:solidFill>
            <a:schemeClr val="tx1"/>
          </a:solidFill>
          <a:ln w="38100">
            <a:solidFill>
              <a:schemeClr val="bg1"/>
            </a:solidFill>
            <a:miter lim="800000"/>
            <a:headEnd/>
            <a:tailEnd/>
          </a:ln>
        </p:spPr>
        <p:txBody>
          <a:bodyPr/>
          <a:lstStyle/>
          <a:p>
            <a:pPr algn="ctr"/>
            <a:r>
              <a:rPr lang="en-US" sz="6600">
                <a:solidFill>
                  <a:schemeClr val="bg1"/>
                </a:solidFill>
              </a:rPr>
              <a:t>“1”</a:t>
            </a:r>
          </a:p>
        </p:txBody>
      </p:sp>
      <p:sp>
        <p:nvSpPr>
          <p:cNvPr id="2" name="32-Point Star 1"/>
          <p:cNvSpPr/>
          <p:nvPr/>
        </p:nvSpPr>
        <p:spPr>
          <a:xfrm>
            <a:off x="7086600" y="19050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lick.wav"/>
          </p:stSnd>
        </p:sndAc>
      </p:transition>
    </mc:Choice>
    <mc:Fallback xmlns="">
      <p:transition>
        <p:cut/>
        <p:sndAc>
          <p:stSnd>
            <p:snd r:embed="rId4" name="click.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pPr eaLnBrk="1" hangingPunct="1"/>
            <a:endParaRPr lang="en-US"/>
          </a:p>
        </p:txBody>
      </p:sp>
      <p:pic>
        <p:nvPicPr>
          <p:cNvPr id="6901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90180" name="AutoShape 4"/>
          <p:cNvSpPr>
            <a:spLocks noChangeArrowheads="1"/>
          </p:cNvSpPr>
          <p:nvPr/>
        </p:nvSpPr>
        <p:spPr bwMode="auto">
          <a:xfrm>
            <a:off x="5791200" y="5105400"/>
            <a:ext cx="2286000" cy="1295400"/>
          </a:xfrm>
          <a:prstGeom prst="wedgeRoundRectCallout">
            <a:avLst>
              <a:gd name="adj1" fmla="val -49097"/>
              <a:gd name="adj2" fmla="val -109926"/>
              <a:gd name="adj3" fmla="val 16667"/>
            </a:avLst>
          </a:prstGeom>
          <a:solidFill>
            <a:schemeClr val="tx1"/>
          </a:solidFill>
          <a:ln w="38100">
            <a:solidFill>
              <a:schemeClr val="bg1"/>
            </a:solidFill>
            <a:miter lim="800000"/>
            <a:headEnd/>
            <a:tailEnd/>
          </a:ln>
        </p:spPr>
        <p:txBody>
          <a:bodyPr/>
          <a:lstStyle/>
          <a:p>
            <a:pPr algn="ctr"/>
            <a:r>
              <a:rPr lang="en-US" sz="6600">
                <a:solidFill>
                  <a:schemeClr val="bg1"/>
                </a:solidFill>
              </a:rPr>
              <a:t>“2”</a:t>
            </a:r>
          </a:p>
        </p:txBody>
      </p:sp>
      <p:sp>
        <p:nvSpPr>
          <p:cNvPr id="5" name="32-Point Star 4"/>
          <p:cNvSpPr/>
          <p:nvPr/>
        </p:nvSpPr>
        <p:spPr>
          <a:xfrm>
            <a:off x="7086600" y="19050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32-Point Star 5"/>
          <p:cNvSpPr/>
          <p:nvPr/>
        </p:nvSpPr>
        <p:spPr>
          <a:xfrm>
            <a:off x="6477000" y="2279276"/>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lick.wav"/>
          </p:stSnd>
        </p:sndAc>
      </p:transition>
    </mc:Choice>
    <mc:Fallback xmlns="">
      <p:transition>
        <p:cut/>
        <p:sndAc>
          <p:stSnd>
            <p:snd r:embed="rId4" name="click.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eaLnBrk="1" hangingPunct="1"/>
            <a:endParaRPr lang="en-US"/>
          </a:p>
        </p:txBody>
      </p:sp>
      <p:pic>
        <p:nvPicPr>
          <p:cNvPr id="6912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91204" name="AutoShape 4"/>
          <p:cNvSpPr>
            <a:spLocks noChangeArrowheads="1"/>
          </p:cNvSpPr>
          <p:nvPr/>
        </p:nvSpPr>
        <p:spPr bwMode="auto">
          <a:xfrm>
            <a:off x="533400" y="5105400"/>
            <a:ext cx="1828800" cy="1295400"/>
          </a:xfrm>
          <a:prstGeom prst="wedgeRoundRectCallout">
            <a:avLst>
              <a:gd name="adj1" fmla="val 57292"/>
              <a:gd name="adj2" fmla="val -115931"/>
              <a:gd name="adj3" fmla="val 16667"/>
            </a:avLst>
          </a:prstGeom>
          <a:solidFill>
            <a:schemeClr val="tx1"/>
          </a:solidFill>
          <a:ln w="38100">
            <a:solidFill>
              <a:schemeClr val="bg1"/>
            </a:solidFill>
            <a:miter lim="800000"/>
            <a:headEnd/>
            <a:tailEnd/>
          </a:ln>
        </p:spPr>
        <p:txBody>
          <a:bodyPr/>
          <a:lstStyle/>
          <a:p>
            <a:pPr algn="ctr"/>
            <a:r>
              <a:rPr lang="en-US" sz="6600">
                <a:solidFill>
                  <a:schemeClr val="bg1"/>
                </a:solidFill>
              </a:rPr>
              <a:t>“3”</a:t>
            </a:r>
          </a:p>
        </p:txBody>
      </p:sp>
      <p:sp>
        <p:nvSpPr>
          <p:cNvPr id="5" name="32-Point Star 4"/>
          <p:cNvSpPr/>
          <p:nvPr/>
        </p:nvSpPr>
        <p:spPr>
          <a:xfrm>
            <a:off x="7086600" y="19050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32-Point Star 5"/>
          <p:cNvSpPr/>
          <p:nvPr/>
        </p:nvSpPr>
        <p:spPr>
          <a:xfrm>
            <a:off x="6477000" y="2279276"/>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32-Point Star 6"/>
          <p:cNvSpPr/>
          <p:nvPr/>
        </p:nvSpPr>
        <p:spPr>
          <a:xfrm>
            <a:off x="6535271" y="12192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lick.wav"/>
          </p:stSnd>
        </p:sndAc>
      </p:transition>
    </mc:Choice>
    <mc:Fallback xmlns="">
      <p:transition>
        <p:cut/>
        <p:sndAc>
          <p:stSnd>
            <p:snd r:embed="rId4"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76200" y="152400"/>
            <a:ext cx="8991600" cy="5821363"/>
          </a:xfrm>
        </p:spPr>
        <p:txBody>
          <a:bodyPr/>
          <a:lstStyle/>
          <a:p>
            <a:pPr eaLnBrk="1" hangingPunct="1"/>
            <a:r>
              <a:rPr lang="en-US" dirty="0">
                <a:solidFill>
                  <a:srgbClr val="FF3300"/>
                </a:solidFill>
              </a:rPr>
              <a:t>RED SLIDE: </a:t>
            </a:r>
            <a:r>
              <a:rPr lang="en-US" dirty="0"/>
              <a:t>These slides contain critical notes and important fill-in the blanks.  Please record the important terms in your work bundle. </a:t>
            </a:r>
          </a:p>
          <a:p>
            <a:pPr lvl="1" eaLnBrk="1" hangingPunct="1"/>
            <a:r>
              <a:rPr lang="en-US" dirty="0">
                <a:solidFill>
                  <a:schemeClr val="accent1">
                    <a:lumMod val="60000"/>
                    <a:lumOff val="40000"/>
                  </a:schemeClr>
                </a:solidFill>
              </a:rPr>
              <a:t>You’ll need these notes to complete the work bundle</a:t>
            </a:r>
            <a:endParaRPr lang="en-US" dirty="0">
              <a:solidFill>
                <a:srgbClr val="FFFFCC"/>
              </a:solidFill>
            </a:endParaRPr>
          </a:p>
        </p:txBody>
      </p:sp>
      <p:sp>
        <p:nvSpPr>
          <p:cNvPr id="614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TextBox 1"/>
          <p:cNvSpPr txBox="1"/>
          <p:nvPr/>
        </p:nvSpPr>
        <p:spPr>
          <a:xfrm rot="20914750">
            <a:off x="1755896" y="3689343"/>
            <a:ext cx="1902983"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First and last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Science, Grade, Class</a:t>
            </a:r>
          </a:p>
        </p:txBody>
      </p:sp>
      <p:pic>
        <p:nvPicPr>
          <p:cNvPr id="12" name="Picture 11"/>
          <p:cNvPicPr>
            <a:picLocks noChangeAspect="1"/>
          </p:cNvPicPr>
          <p:nvPr/>
        </p:nvPicPr>
        <p:blipFill>
          <a:blip r:embed="rId2"/>
          <a:stretch>
            <a:fillRect/>
          </a:stretch>
        </p:blipFill>
        <p:spPr>
          <a:xfrm>
            <a:off x="4343400" y="2673735"/>
            <a:ext cx="4503326" cy="3803265"/>
          </a:xfrm>
          <a:prstGeom prst="rect">
            <a:avLst/>
          </a:prstGeom>
          <a:effectLst>
            <a:glow rad="228600">
              <a:srgbClr val="FF0000">
                <a:alpha val="88000"/>
              </a:srgbClr>
            </a:glow>
          </a:effectLst>
        </p:spPr>
      </p:pic>
      <p:pic>
        <p:nvPicPr>
          <p:cNvPr id="6" name="Picture 5"/>
          <p:cNvPicPr>
            <a:picLocks noChangeAspect="1"/>
          </p:cNvPicPr>
          <p:nvPr/>
        </p:nvPicPr>
        <p:blipFill>
          <a:blip r:embed="rId3"/>
          <a:stretch>
            <a:fillRect/>
          </a:stretch>
        </p:blipFill>
        <p:spPr>
          <a:xfrm rot="441801">
            <a:off x="216648" y="2906164"/>
            <a:ext cx="4067866" cy="3868742"/>
          </a:xfrm>
          <a:prstGeom prst="rect">
            <a:avLst/>
          </a:prstGeom>
          <a:effectLst>
            <a:glow rad="228600">
              <a:schemeClr val="accent1">
                <a:lumMod val="60000"/>
                <a:lumOff val="40000"/>
                <a:alpha val="84000"/>
              </a:schemeClr>
            </a:glow>
          </a:effectLst>
        </p:spPr>
      </p:pic>
    </p:spTree>
    <p:extLst>
      <p:ext uri="{BB962C8B-B14F-4D97-AF65-F5344CB8AC3E}">
        <p14:creationId xmlns:p14="http://schemas.microsoft.com/office/powerpoint/2010/main" val="410056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p:txBody>
          <a:bodyPr/>
          <a:lstStyle/>
          <a:p>
            <a:pPr eaLnBrk="1" hangingPunct="1"/>
            <a:endParaRPr lang="en-US"/>
          </a:p>
        </p:txBody>
      </p:sp>
      <p:pic>
        <p:nvPicPr>
          <p:cNvPr id="6922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92228" name="AutoShape 4"/>
          <p:cNvSpPr>
            <a:spLocks noChangeArrowheads="1"/>
          </p:cNvSpPr>
          <p:nvPr/>
        </p:nvSpPr>
        <p:spPr bwMode="auto">
          <a:xfrm>
            <a:off x="533400" y="914400"/>
            <a:ext cx="1828800" cy="1447800"/>
          </a:xfrm>
          <a:prstGeom prst="wedgeRoundRectCallout">
            <a:avLst>
              <a:gd name="adj1" fmla="val 92014"/>
              <a:gd name="adj2" fmla="val 48792"/>
              <a:gd name="adj3" fmla="val 16667"/>
            </a:avLst>
          </a:prstGeom>
          <a:solidFill>
            <a:schemeClr val="tx1"/>
          </a:solidFill>
          <a:ln w="38100">
            <a:solidFill>
              <a:schemeClr val="bg1"/>
            </a:solidFill>
            <a:miter lim="800000"/>
            <a:headEnd/>
            <a:tailEnd/>
          </a:ln>
        </p:spPr>
        <p:txBody>
          <a:bodyPr/>
          <a:lstStyle/>
          <a:p>
            <a:pPr algn="ctr"/>
            <a:r>
              <a:rPr lang="en-US" sz="6600">
                <a:solidFill>
                  <a:schemeClr val="bg1"/>
                </a:solidFill>
              </a:rPr>
              <a:t>“4”</a:t>
            </a:r>
          </a:p>
        </p:txBody>
      </p:sp>
      <p:sp>
        <p:nvSpPr>
          <p:cNvPr id="5" name="32-Point Star 4"/>
          <p:cNvSpPr/>
          <p:nvPr/>
        </p:nvSpPr>
        <p:spPr>
          <a:xfrm>
            <a:off x="7086600" y="19050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32-Point Star 5"/>
          <p:cNvSpPr/>
          <p:nvPr/>
        </p:nvSpPr>
        <p:spPr>
          <a:xfrm>
            <a:off x="6477000" y="2279276"/>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32-Point Star 6"/>
          <p:cNvSpPr/>
          <p:nvPr/>
        </p:nvSpPr>
        <p:spPr>
          <a:xfrm>
            <a:off x="6535271" y="1219200"/>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32-Point Star 7"/>
          <p:cNvSpPr/>
          <p:nvPr/>
        </p:nvSpPr>
        <p:spPr>
          <a:xfrm>
            <a:off x="7924800" y="354106"/>
            <a:ext cx="609600" cy="533400"/>
          </a:xfrm>
          <a:prstGeom prst="star32">
            <a:avLst/>
          </a:prstGeom>
          <a:solidFill>
            <a:schemeClr val="accent1">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click.wav"/>
          </p:stSnd>
        </p:sndAc>
      </p:transition>
    </mc:Choice>
    <mc:Fallback xmlns="">
      <p:transition>
        <p:cut/>
        <p:sndAc>
          <p:stSnd>
            <p:snd r:embed="rId4" name="click.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body" idx="1"/>
          </p:nvPr>
        </p:nvSpPr>
        <p:spPr>
          <a:xfrm>
            <a:off x="457200" y="533400"/>
            <a:ext cx="8229600" cy="5592763"/>
          </a:xfrm>
        </p:spPr>
        <p:txBody>
          <a:bodyPr/>
          <a:lstStyle/>
          <a:p>
            <a:pPr eaLnBrk="1" hangingPunct="1"/>
            <a:r>
              <a:rPr lang="en-US"/>
              <a:t>Blood is made up of…</a:t>
            </a:r>
          </a:p>
          <a:p>
            <a:pPr lvl="1" eaLnBrk="1" hangingPunct="1"/>
            <a:r>
              <a:rPr lang="en-US"/>
              <a:t>-</a:t>
            </a:r>
            <a:r>
              <a:rPr lang="en-US">
                <a:solidFill>
                  <a:srgbClr val="FF3300"/>
                </a:solidFill>
              </a:rPr>
              <a:t>Red Blood Cells</a:t>
            </a:r>
          </a:p>
          <a:p>
            <a:pPr lvl="1" eaLnBrk="1" hangingPunct="1"/>
            <a:r>
              <a:rPr lang="en-US"/>
              <a:t>-White Blood Cells</a:t>
            </a:r>
          </a:p>
          <a:p>
            <a:pPr lvl="1" eaLnBrk="1" hangingPunct="1"/>
            <a:r>
              <a:rPr lang="en-US"/>
              <a:t>-</a:t>
            </a:r>
            <a:r>
              <a:rPr lang="en-US">
                <a:solidFill>
                  <a:srgbClr val="FFFF99"/>
                </a:solidFill>
              </a:rPr>
              <a:t>Platelets</a:t>
            </a:r>
          </a:p>
          <a:p>
            <a:pPr lvl="1" eaLnBrk="1" hangingPunct="1"/>
            <a:r>
              <a:rPr lang="en-US"/>
              <a:t>-</a:t>
            </a:r>
            <a:r>
              <a:rPr lang="en-US">
                <a:solidFill>
                  <a:srgbClr val="FF9900"/>
                </a:solidFill>
              </a:rPr>
              <a:t>Plasma</a:t>
            </a:r>
          </a:p>
        </p:txBody>
      </p:sp>
      <p:pic>
        <p:nvPicPr>
          <p:cNvPr id="69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32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3255"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3256" name="Rectangle 8"/>
          <p:cNvSpPr>
            <a:spLocks noChangeArrowheads="1"/>
          </p:cNvSpPr>
          <p:nvPr/>
        </p:nvSpPr>
        <p:spPr bwMode="auto">
          <a:xfrm>
            <a:off x="1295400" y="1676400"/>
            <a:ext cx="2971800" cy="4572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3257" name="Rectangle 9"/>
          <p:cNvSpPr>
            <a:spLocks noChangeArrowheads="1"/>
          </p:cNvSpPr>
          <p:nvPr/>
        </p:nvSpPr>
        <p:spPr bwMode="auto">
          <a:xfrm>
            <a:off x="1295400" y="2209800"/>
            <a:ext cx="2971800" cy="4572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3258" name="Rectangle 10"/>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0587860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body" idx="1"/>
          </p:nvPr>
        </p:nvSpPr>
        <p:spPr>
          <a:xfrm>
            <a:off x="457200" y="533400"/>
            <a:ext cx="8229600" cy="5592763"/>
          </a:xfrm>
        </p:spPr>
        <p:txBody>
          <a:bodyPr/>
          <a:lstStyle/>
          <a:p>
            <a:pPr eaLnBrk="1" hangingPunct="1"/>
            <a:r>
              <a:rPr lang="en-US"/>
              <a:t>Blood is made up of…</a:t>
            </a:r>
          </a:p>
          <a:p>
            <a:pPr lvl="1" eaLnBrk="1" hangingPunct="1"/>
            <a:r>
              <a:rPr lang="en-US"/>
              <a:t>-</a:t>
            </a:r>
            <a:r>
              <a:rPr lang="en-US">
                <a:solidFill>
                  <a:srgbClr val="FF3300"/>
                </a:solidFill>
              </a:rPr>
              <a:t>Red Blood Cells</a:t>
            </a:r>
          </a:p>
          <a:p>
            <a:pPr lvl="1" eaLnBrk="1" hangingPunct="1"/>
            <a:r>
              <a:rPr lang="en-US"/>
              <a:t>-White Blood Cells</a:t>
            </a:r>
          </a:p>
          <a:p>
            <a:pPr lvl="1" eaLnBrk="1" hangingPunct="1"/>
            <a:r>
              <a:rPr lang="en-US"/>
              <a:t>-</a:t>
            </a:r>
            <a:r>
              <a:rPr lang="en-US">
                <a:solidFill>
                  <a:srgbClr val="FFFF99"/>
                </a:solidFill>
              </a:rPr>
              <a:t>Platelets</a:t>
            </a:r>
          </a:p>
          <a:p>
            <a:pPr lvl="1" eaLnBrk="1" hangingPunct="1"/>
            <a:r>
              <a:rPr lang="en-US"/>
              <a:t>-</a:t>
            </a:r>
            <a:r>
              <a:rPr lang="en-US">
                <a:solidFill>
                  <a:srgbClr val="FF9900"/>
                </a:solidFill>
              </a:rPr>
              <a:t>Plasma</a:t>
            </a:r>
          </a:p>
        </p:txBody>
      </p:sp>
      <p:pic>
        <p:nvPicPr>
          <p:cNvPr id="69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9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42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4279"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4280" name="Rectangle 8"/>
          <p:cNvSpPr>
            <a:spLocks noChangeArrowheads="1"/>
          </p:cNvSpPr>
          <p:nvPr/>
        </p:nvSpPr>
        <p:spPr bwMode="auto">
          <a:xfrm>
            <a:off x="1295400" y="16764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4281" name="Rectangle 9"/>
          <p:cNvSpPr>
            <a:spLocks noChangeArrowheads="1"/>
          </p:cNvSpPr>
          <p:nvPr/>
        </p:nvSpPr>
        <p:spPr bwMode="auto">
          <a:xfrm>
            <a:off x="1295400" y="22098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4282" name="Rectangle 10"/>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9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53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53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5303"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5304" name="Rectangle 9"/>
          <p:cNvSpPr>
            <a:spLocks noChangeArrowheads="1"/>
          </p:cNvSpPr>
          <p:nvPr/>
        </p:nvSpPr>
        <p:spPr bwMode="auto">
          <a:xfrm>
            <a:off x="1295400" y="22098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5305" name="Rectangle 10"/>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530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9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9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963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6327"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6328" name="Rectangle 8"/>
          <p:cNvSpPr>
            <a:spLocks noChangeArrowheads="1"/>
          </p:cNvSpPr>
          <p:nvPr/>
        </p:nvSpPr>
        <p:spPr bwMode="auto">
          <a:xfrm>
            <a:off x="1295400" y="22098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6329" name="Rectangle 9"/>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633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9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69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9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973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7351"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7352" name="Rectangle 9"/>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735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9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9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98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983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8375" name="Rectangle 7"/>
          <p:cNvSpPr>
            <a:spLocks noChangeArrowheads="1"/>
          </p:cNvSpPr>
          <p:nvPr/>
        </p:nvSpPr>
        <p:spPr bwMode="auto">
          <a:xfrm>
            <a:off x="1219200" y="12192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8376" name="Rectangle 8"/>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837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69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69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699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6993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99399" name="Rectangle 8"/>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9940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70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0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70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7004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00423" name="Rectangle 7"/>
          <p:cNvSpPr>
            <a:spLocks noChangeArrowheads="1"/>
          </p:cNvSpPr>
          <p:nvPr/>
        </p:nvSpPr>
        <p:spPr bwMode="auto">
          <a:xfrm>
            <a:off x="1219200" y="2667000"/>
            <a:ext cx="297180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0042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body" idx="1"/>
          </p:nvPr>
        </p:nvSpPr>
        <p:spPr>
          <a:xfrm>
            <a:off x="457200" y="533400"/>
            <a:ext cx="8229600" cy="5592763"/>
          </a:xfrm>
        </p:spPr>
        <p:txBody>
          <a:bodyPr/>
          <a:lstStyle/>
          <a:p>
            <a:pPr eaLnBrk="1" hangingPunct="1"/>
            <a:r>
              <a:rPr lang="en-US" dirty="0"/>
              <a:t>Blood is made up of…</a:t>
            </a:r>
          </a:p>
          <a:p>
            <a:pPr lvl="1" eaLnBrk="1" hangingPunct="1"/>
            <a:r>
              <a:rPr lang="en-US" dirty="0"/>
              <a:t>-</a:t>
            </a:r>
            <a:r>
              <a:rPr lang="en-US" dirty="0">
                <a:solidFill>
                  <a:srgbClr val="FF3300"/>
                </a:solidFill>
              </a:rPr>
              <a:t>Red Blood Cells</a:t>
            </a:r>
          </a:p>
          <a:p>
            <a:pPr lvl="1" eaLnBrk="1" hangingPunct="1"/>
            <a:r>
              <a:rPr lang="en-US" dirty="0">
                <a:solidFill>
                  <a:srgbClr val="00FFFF"/>
                </a:solidFill>
              </a:rPr>
              <a:t>-White Blood Cells</a:t>
            </a:r>
          </a:p>
          <a:p>
            <a:pPr lvl="1" eaLnBrk="1" hangingPunct="1"/>
            <a:r>
              <a:rPr lang="en-US" dirty="0"/>
              <a:t>-</a:t>
            </a:r>
            <a:r>
              <a:rPr lang="en-US" dirty="0">
                <a:solidFill>
                  <a:srgbClr val="FFFF99"/>
                </a:solidFill>
              </a:rPr>
              <a:t>Platelets</a:t>
            </a:r>
          </a:p>
          <a:p>
            <a:pPr lvl="1" eaLnBrk="1" hangingPunct="1"/>
            <a:r>
              <a:rPr lang="en-US" dirty="0"/>
              <a:t>-</a:t>
            </a:r>
            <a:r>
              <a:rPr lang="en-US" dirty="0">
                <a:solidFill>
                  <a:srgbClr val="FF9900"/>
                </a:solidFill>
              </a:rPr>
              <a:t>Plasma</a:t>
            </a:r>
          </a:p>
        </p:txBody>
      </p:sp>
      <p:pic>
        <p:nvPicPr>
          <p:cNvPr id="70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2667000" cy="29718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0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312420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70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1981200" cy="2971800"/>
          </a:xfrm>
          <a:prstGeom prst="rect">
            <a:avLst/>
          </a:prstGeom>
          <a:noFill/>
          <a:ln w="76200">
            <a:solidFill>
              <a:srgbClr val="FFFF99"/>
            </a:solidFill>
            <a:miter lim="800000"/>
            <a:headEnd/>
            <a:tailEnd/>
          </a:ln>
          <a:extLst>
            <a:ext uri="{909E8E84-426E-40DD-AFC4-6F175D3DCCD1}">
              <a14:hiddenFill xmlns:a14="http://schemas.microsoft.com/office/drawing/2010/main">
                <a:solidFill>
                  <a:srgbClr val="FFFFFF"/>
                </a:solidFill>
              </a14:hiddenFill>
            </a:ext>
          </a:extLst>
        </p:spPr>
      </p:pic>
      <p:pic>
        <p:nvPicPr>
          <p:cNvPr id="7014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581400" cy="2933700"/>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70144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76200" y="152400"/>
            <a:ext cx="8991600" cy="5821363"/>
          </a:xfrm>
        </p:spPr>
        <p:txBody>
          <a:bodyPr/>
          <a:lstStyle/>
          <a:p>
            <a:pPr eaLnBrk="1" hangingPunct="1"/>
            <a:r>
              <a:rPr lang="en-US" dirty="0">
                <a:solidFill>
                  <a:srgbClr val="FF3300"/>
                </a:solidFill>
              </a:rPr>
              <a:t>RED SLIDE: </a:t>
            </a:r>
            <a:r>
              <a:rPr lang="en-US" dirty="0"/>
              <a:t>These slides contain critical notes and important fill-in the blanks.  Please record the important terms in your work bundle. </a:t>
            </a:r>
          </a:p>
          <a:p>
            <a:pPr lvl="1" eaLnBrk="1" hangingPunct="1"/>
            <a:r>
              <a:rPr lang="en-US" dirty="0">
                <a:solidFill>
                  <a:schemeClr val="accent1">
                    <a:lumMod val="60000"/>
                    <a:lumOff val="40000"/>
                  </a:schemeClr>
                </a:solidFill>
              </a:rPr>
              <a:t>You’ll need these notes to complete the work bundle </a:t>
            </a:r>
            <a:r>
              <a:rPr lang="en-US" dirty="0">
                <a:solidFill>
                  <a:srgbClr val="CCCCFF"/>
                </a:solidFill>
              </a:rPr>
              <a:t>and to be successful on the review game.</a:t>
            </a:r>
          </a:p>
          <a:p>
            <a:pPr eaLnBrk="1" hangingPunct="1"/>
            <a:endParaRPr lang="en-US" dirty="0">
              <a:solidFill>
                <a:srgbClr val="FFFFCC"/>
              </a:solidFill>
            </a:endParaRPr>
          </a:p>
        </p:txBody>
      </p:sp>
      <p:sp>
        <p:nvSpPr>
          <p:cNvPr id="614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TextBox 1"/>
          <p:cNvSpPr txBox="1"/>
          <p:nvPr/>
        </p:nvSpPr>
        <p:spPr>
          <a:xfrm rot="20914750">
            <a:off x="1755896" y="3689343"/>
            <a:ext cx="1902983"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First and last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Science, Grade, Class</a:t>
            </a:r>
          </a:p>
        </p:txBody>
      </p:sp>
      <p:pic>
        <p:nvPicPr>
          <p:cNvPr id="12" name="Picture 11"/>
          <p:cNvPicPr>
            <a:picLocks noChangeAspect="1"/>
          </p:cNvPicPr>
          <p:nvPr/>
        </p:nvPicPr>
        <p:blipFill>
          <a:blip r:embed="rId2"/>
          <a:stretch>
            <a:fillRect/>
          </a:stretch>
        </p:blipFill>
        <p:spPr>
          <a:xfrm>
            <a:off x="4343400" y="2673735"/>
            <a:ext cx="4503326" cy="3803265"/>
          </a:xfrm>
          <a:prstGeom prst="rect">
            <a:avLst/>
          </a:prstGeom>
          <a:effectLst>
            <a:glow rad="228600">
              <a:srgbClr val="FF0000">
                <a:alpha val="88000"/>
              </a:srgbClr>
            </a:glow>
          </a:effectLst>
        </p:spPr>
      </p:pic>
      <p:pic>
        <p:nvPicPr>
          <p:cNvPr id="6" name="Picture 5"/>
          <p:cNvPicPr>
            <a:picLocks noChangeAspect="1"/>
          </p:cNvPicPr>
          <p:nvPr/>
        </p:nvPicPr>
        <p:blipFill>
          <a:blip r:embed="rId3"/>
          <a:stretch>
            <a:fillRect/>
          </a:stretch>
        </p:blipFill>
        <p:spPr>
          <a:xfrm rot="441801">
            <a:off x="216648" y="2906164"/>
            <a:ext cx="4067866" cy="3868742"/>
          </a:xfrm>
          <a:prstGeom prst="rect">
            <a:avLst/>
          </a:prstGeom>
          <a:effectLst>
            <a:glow rad="228600">
              <a:schemeClr val="accent1">
                <a:lumMod val="60000"/>
                <a:lumOff val="40000"/>
                <a:alpha val="84000"/>
              </a:schemeClr>
            </a:glow>
          </a:effectLst>
        </p:spPr>
      </p:pic>
      <p:pic>
        <p:nvPicPr>
          <p:cNvPr id="3" name="Picture 2">
            <a:extLst>
              <a:ext uri="{FF2B5EF4-FFF2-40B4-BE49-F238E27FC236}">
                <a16:creationId xmlns:a16="http://schemas.microsoft.com/office/drawing/2014/main" id="{134737EE-E5A7-4183-AD01-0682FA1826C1}"/>
              </a:ext>
            </a:extLst>
          </p:cNvPr>
          <p:cNvPicPr>
            <a:picLocks noChangeAspect="1"/>
          </p:cNvPicPr>
          <p:nvPr/>
        </p:nvPicPr>
        <p:blipFill>
          <a:blip r:embed="rId4"/>
          <a:stretch>
            <a:fillRect/>
          </a:stretch>
        </p:blipFill>
        <p:spPr>
          <a:xfrm rot="382201">
            <a:off x="1423842" y="2189280"/>
            <a:ext cx="5396966" cy="4896283"/>
          </a:xfrm>
          <a:prstGeom prst="rect">
            <a:avLst/>
          </a:prstGeom>
        </p:spPr>
      </p:pic>
    </p:spTree>
    <p:extLst>
      <p:ext uri="{BB962C8B-B14F-4D97-AF65-F5344CB8AC3E}">
        <p14:creationId xmlns:p14="http://schemas.microsoft.com/office/powerpoint/2010/main" val="1278977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D13869-C63F-4351-AAE4-E4D739CBF6E4}"/>
              </a:ext>
            </a:extLst>
          </p:cNvPr>
          <p:cNvPicPr>
            <a:picLocks noChangeAspect="1"/>
          </p:cNvPicPr>
          <p:nvPr/>
        </p:nvPicPr>
        <p:blipFill>
          <a:blip r:embed="rId2"/>
          <a:stretch>
            <a:fillRect/>
          </a:stretch>
        </p:blipFill>
        <p:spPr>
          <a:xfrm>
            <a:off x="228600" y="304800"/>
            <a:ext cx="8686800" cy="6400800"/>
          </a:xfrm>
          <a:prstGeom prst="rect">
            <a:avLst/>
          </a:prstGeom>
          <a:ln w="57150">
            <a:solidFill>
              <a:srgbClr val="FF0000"/>
            </a:solidFill>
          </a:ln>
          <a:effectLst>
            <a:glow rad="215900">
              <a:srgbClr val="FF0000">
                <a:alpha val="67000"/>
              </a:srgbClr>
            </a:glow>
          </a:effectLst>
        </p:spPr>
      </p:pic>
    </p:spTree>
    <p:extLst>
      <p:ext uri="{BB962C8B-B14F-4D97-AF65-F5344CB8AC3E}">
        <p14:creationId xmlns:p14="http://schemas.microsoft.com/office/powerpoint/2010/main" val="1570686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pPr eaLnBrk="1" hangingPunct="1"/>
            <a:endParaRPr lang="en-US"/>
          </a:p>
        </p:txBody>
      </p:sp>
      <p:pic>
        <p:nvPicPr>
          <p:cNvPr id="7024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2468" name="Rectangle 4"/>
          <p:cNvSpPr>
            <a:spLocks noChangeArrowheads="1"/>
          </p:cNvSpPr>
          <p:nvPr/>
        </p:nvSpPr>
        <p:spPr bwMode="auto">
          <a:xfrm>
            <a:off x="5029200" y="1828800"/>
            <a:ext cx="1828800" cy="533400"/>
          </a:xfrm>
          <a:prstGeom prst="rect">
            <a:avLst/>
          </a:prstGeom>
          <a:solidFill>
            <a:srgbClr val="808080"/>
          </a:solidFill>
          <a:ln w="57150">
            <a:solidFill>
              <a:schemeClr val="bg1"/>
            </a:solidFill>
            <a:miter lim="800000"/>
            <a:headEnd/>
            <a:tailEnd/>
          </a:ln>
        </p:spPr>
        <p:txBody>
          <a:bodyPr wrap="none" anchor="ctr"/>
          <a:lstStyle/>
          <a:p>
            <a:endParaRPr lang="en-US"/>
          </a:p>
        </p:txBody>
      </p:sp>
      <p:sp>
        <p:nvSpPr>
          <p:cNvPr id="702469" name="Rectangle 5"/>
          <p:cNvSpPr>
            <a:spLocks noChangeArrowheads="1"/>
          </p:cNvSpPr>
          <p:nvPr/>
        </p:nvSpPr>
        <p:spPr bwMode="auto">
          <a:xfrm>
            <a:off x="4953000" y="3276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
        <p:nvSpPr>
          <p:cNvPr id="702470" name="Rectangle 6"/>
          <p:cNvSpPr>
            <a:spLocks noChangeArrowheads="1"/>
          </p:cNvSpPr>
          <p:nvPr/>
        </p:nvSpPr>
        <p:spPr bwMode="auto">
          <a:xfrm>
            <a:off x="4953000" y="4800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lstStyle/>
          <a:p>
            <a:pPr eaLnBrk="1" hangingPunct="1"/>
            <a:endParaRPr lang="en-US"/>
          </a:p>
        </p:txBody>
      </p:sp>
      <p:pic>
        <p:nvPicPr>
          <p:cNvPr id="7034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3492" name="Rectangle 4"/>
          <p:cNvSpPr>
            <a:spLocks noChangeArrowheads="1"/>
          </p:cNvSpPr>
          <p:nvPr/>
        </p:nvSpPr>
        <p:spPr bwMode="auto">
          <a:xfrm>
            <a:off x="5029200" y="1828800"/>
            <a:ext cx="1828800" cy="533400"/>
          </a:xfrm>
          <a:prstGeom prst="rect">
            <a:avLst/>
          </a:prstGeom>
          <a:solidFill>
            <a:srgbClr val="808080"/>
          </a:solidFill>
          <a:ln w="57150">
            <a:solidFill>
              <a:srgbClr val="FF9900"/>
            </a:solidFill>
            <a:miter lim="800000"/>
            <a:headEnd/>
            <a:tailEnd/>
          </a:ln>
        </p:spPr>
        <p:txBody>
          <a:bodyPr wrap="none" anchor="ctr"/>
          <a:lstStyle/>
          <a:p>
            <a:endParaRPr lang="en-US"/>
          </a:p>
        </p:txBody>
      </p:sp>
      <p:sp>
        <p:nvSpPr>
          <p:cNvPr id="703493" name="Rectangle 5"/>
          <p:cNvSpPr>
            <a:spLocks noChangeArrowheads="1"/>
          </p:cNvSpPr>
          <p:nvPr/>
        </p:nvSpPr>
        <p:spPr bwMode="auto">
          <a:xfrm>
            <a:off x="4953000" y="3276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
        <p:nvSpPr>
          <p:cNvPr id="703494" name="Rectangle 6"/>
          <p:cNvSpPr>
            <a:spLocks noChangeArrowheads="1"/>
          </p:cNvSpPr>
          <p:nvPr/>
        </p:nvSpPr>
        <p:spPr bwMode="auto">
          <a:xfrm>
            <a:off x="4953000" y="4800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pPr eaLnBrk="1" hangingPunct="1"/>
            <a:endParaRPr lang="en-US"/>
          </a:p>
        </p:txBody>
      </p:sp>
      <p:pic>
        <p:nvPicPr>
          <p:cNvPr id="70451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4516" name="Rectangle 5"/>
          <p:cNvSpPr>
            <a:spLocks noChangeArrowheads="1"/>
          </p:cNvSpPr>
          <p:nvPr/>
        </p:nvSpPr>
        <p:spPr bwMode="auto">
          <a:xfrm>
            <a:off x="4953000" y="3276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
        <p:nvSpPr>
          <p:cNvPr id="704517" name="Rectangle 6"/>
          <p:cNvSpPr>
            <a:spLocks noChangeArrowheads="1"/>
          </p:cNvSpPr>
          <p:nvPr/>
        </p:nvSpPr>
        <p:spPr bwMode="auto">
          <a:xfrm>
            <a:off x="4953000" y="4800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pPr eaLnBrk="1" hangingPunct="1"/>
            <a:endParaRPr lang="en-US"/>
          </a:p>
        </p:txBody>
      </p:sp>
      <p:pic>
        <p:nvPicPr>
          <p:cNvPr id="7055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5540" name="Rectangle 4"/>
          <p:cNvSpPr>
            <a:spLocks noChangeArrowheads="1"/>
          </p:cNvSpPr>
          <p:nvPr/>
        </p:nvSpPr>
        <p:spPr bwMode="auto">
          <a:xfrm>
            <a:off x="4953000" y="3276600"/>
            <a:ext cx="1524000" cy="533400"/>
          </a:xfrm>
          <a:prstGeom prst="rect">
            <a:avLst/>
          </a:prstGeom>
          <a:solidFill>
            <a:srgbClr val="808080"/>
          </a:solidFill>
          <a:ln w="57150">
            <a:solidFill>
              <a:schemeClr val="tx1"/>
            </a:solidFill>
            <a:miter lim="800000"/>
            <a:headEnd/>
            <a:tailEnd/>
          </a:ln>
        </p:spPr>
        <p:txBody>
          <a:bodyPr wrap="none" anchor="ctr"/>
          <a:lstStyle/>
          <a:p>
            <a:endParaRPr lang="en-US"/>
          </a:p>
        </p:txBody>
      </p:sp>
      <p:sp>
        <p:nvSpPr>
          <p:cNvPr id="705541" name="Rectangle 5"/>
          <p:cNvSpPr>
            <a:spLocks noChangeArrowheads="1"/>
          </p:cNvSpPr>
          <p:nvPr/>
        </p:nvSpPr>
        <p:spPr bwMode="auto">
          <a:xfrm>
            <a:off x="4953000" y="4800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
        <p:nvSpPr>
          <p:cNvPr id="705542" name="Rectangle 6"/>
          <p:cNvSpPr>
            <a:spLocks noChangeArrowheads="1"/>
          </p:cNvSpPr>
          <p:nvPr/>
        </p:nvSpPr>
        <p:spPr bwMode="auto">
          <a:xfrm>
            <a:off x="4953000" y="3276600"/>
            <a:ext cx="1524000" cy="533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5543" name="Rectangle 7"/>
          <p:cNvSpPr>
            <a:spLocks noChangeArrowheads="1"/>
          </p:cNvSpPr>
          <p:nvPr/>
        </p:nvSpPr>
        <p:spPr bwMode="auto">
          <a:xfrm>
            <a:off x="5029200" y="3352800"/>
            <a:ext cx="1371600" cy="381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pPr eaLnBrk="1" hangingPunct="1"/>
            <a:endParaRPr lang="en-US"/>
          </a:p>
        </p:txBody>
      </p:sp>
      <p:pic>
        <p:nvPicPr>
          <p:cNvPr id="7065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6564" name="Rectangle 5"/>
          <p:cNvSpPr>
            <a:spLocks noChangeArrowheads="1"/>
          </p:cNvSpPr>
          <p:nvPr/>
        </p:nvSpPr>
        <p:spPr bwMode="auto">
          <a:xfrm>
            <a:off x="4953000" y="4800600"/>
            <a:ext cx="1524000" cy="533400"/>
          </a:xfrm>
          <a:prstGeom prst="rect">
            <a:avLst/>
          </a:prstGeom>
          <a:solidFill>
            <a:srgbClr val="808080"/>
          </a:solidFill>
          <a:ln w="57150">
            <a:solidFill>
              <a:schemeClr val="bg1"/>
            </a:solid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pPr eaLnBrk="1" hangingPunct="1"/>
            <a:endParaRPr lang="en-US"/>
          </a:p>
        </p:txBody>
      </p:sp>
      <p:pic>
        <p:nvPicPr>
          <p:cNvPr id="7075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7588" name="Rectangle 4"/>
          <p:cNvSpPr>
            <a:spLocks noChangeArrowheads="1"/>
          </p:cNvSpPr>
          <p:nvPr/>
        </p:nvSpPr>
        <p:spPr bwMode="auto">
          <a:xfrm>
            <a:off x="4953000" y="4800600"/>
            <a:ext cx="1524000" cy="533400"/>
          </a:xfrm>
          <a:prstGeom prst="rect">
            <a:avLst/>
          </a:prstGeom>
          <a:solidFill>
            <a:srgbClr val="808080"/>
          </a:solidFill>
          <a:ln w="57150">
            <a:solidFill>
              <a:srgbClr val="CC3300"/>
            </a:solidFill>
            <a:miter lim="800000"/>
            <a:headEnd/>
            <a:tailEnd/>
          </a:ln>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pPr eaLnBrk="1" hangingPunct="1"/>
            <a:endParaRPr lang="en-US"/>
          </a:p>
        </p:txBody>
      </p:sp>
      <p:pic>
        <p:nvPicPr>
          <p:cNvPr id="70861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4"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238107"/>
            <a:ext cx="3276600" cy="1601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eaLnBrk="1" hangingPunct="1"/>
            <a:endParaRPr lang="en-US"/>
          </a:p>
        </p:txBody>
      </p:sp>
      <p:pic>
        <p:nvPicPr>
          <p:cNvPr id="7096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09636" name="Text Box 4"/>
          <p:cNvSpPr txBox="1">
            <a:spLocks noChangeArrowheads="1"/>
          </p:cNvSpPr>
          <p:nvPr/>
        </p:nvSpPr>
        <p:spPr bwMode="auto">
          <a:xfrm>
            <a:off x="3200400" y="2133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55%</a:t>
            </a:r>
          </a:p>
        </p:txBody>
      </p:sp>
      <p:pic>
        <p:nvPicPr>
          <p:cNvPr id="5"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238107"/>
            <a:ext cx="3276600" cy="1601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eaLnBrk="1" hangingPunct="1"/>
            <a:endParaRPr lang="en-US"/>
          </a:p>
        </p:txBody>
      </p:sp>
      <p:pic>
        <p:nvPicPr>
          <p:cNvPr id="7106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10660" name="Text Box 4"/>
          <p:cNvSpPr txBox="1">
            <a:spLocks noChangeArrowheads="1"/>
          </p:cNvSpPr>
          <p:nvPr/>
        </p:nvSpPr>
        <p:spPr bwMode="auto">
          <a:xfrm>
            <a:off x="3200400" y="2133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55%</a:t>
            </a:r>
          </a:p>
        </p:txBody>
      </p:sp>
      <p:sp>
        <p:nvSpPr>
          <p:cNvPr id="710661" name="Text Box 5"/>
          <p:cNvSpPr txBox="1">
            <a:spLocks noChangeArrowheads="1"/>
          </p:cNvSpPr>
          <p:nvPr/>
        </p:nvSpPr>
        <p:spPr bwMode="auto">
          <a:xfrm>
            <a:off x="3048000" y="3505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&lt;1%</a:t>
            </a:r>
          </a:p>
        </p:txBody>
      </p:sp>
      <p:pic>
        <p:nvPicPr>
          <p:cNvPr id="6"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238107"/>
            <a:ext cx="3276600" cy="1601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184606" y="76200"/>
            <a:ext cx="8806993" cy="5821363"/>
          </a:xfrm>
        </p:spPr>
        <p:txBody>
          <a:bodyPr/>
          <a:lstStyle/>
          <a:p>
            <a:pPr eaLnBrk="1" hangingPunct="1"/>
            <a:r>
              <a:rPr lang="en-US" dirty="0"/>
              <a:t>Keep an eye out for </a:t>
            </a:r>
            <a:r>
              <a:rPr lang="en-US" dirty="0">
                <a:solidFill>
                  <a:srgbClr val="996633"/>
                </a:solidFill>
              </a:rPr>
              <a:t>“The-Owl” </a:t>
            </a:r>
            <a:r>
              <a:rPr lang="en-US" dirty="0"/>
              <a:t>and raise your hand as soon as you see her.</a:t>
            </a:r>
          </a:p>
          <a:p>
            <a:pPr lvl="1" eaLnBrk="1" hangingPunct="1"/>
            <a:r>
              <a:rPr lang="en-US" dirty="0"/>
              <a:t>She’ll be hiding somewhere in the slideshow</a:t>
            </a:r>
          </a:p>
          <a:p>
            <a:pPr lvl="1" eaLnBrk="1" hangingPunct="1">
              <a:buFontTx/>
              <a:buNone/>
            </a:pPr>
            <a:endParaRPr lang="en-US" dirty="0"/>
          </a:p>
          <a:p>
            <a:pPr lvl="1" eaLnBrk="1" hangingPunct="1"/>
            <a:endParaRPr lang="en-US" dirty="0"/>
          </a:p>
        </p:txBody>
      </p:sp>
      <p:sp>
        <p:nvSpPr>
          <p:cNvPr id="8407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SlideSpark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1026" name="Picture 2" descr="Image result for food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645912"/>
            <a:ext cx="6858000" cy="4870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763800"/>
            <a:ext cx="4280873" cy="475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171" y="2514600"/>
            <a:ext cx="292886" cy="26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690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pPr eaLnBrk="1" hangingPunct="1"/>
            <a:endParaRPr lang="en-US"/>
          </a:p>
        </p:txBody>
      </p:sp>
      <p:pic>
        <p:nvPicPr>
          <p:cNvPr id="7116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11684" name="Text Box 4"/>
          <p:cNvSpPr txBox="1">
            <a:spLocks noChangeArrowheads="1"/>
          </p:cNvSpPr>
          <p:nvPr/>
        </p:nvSpPr>
        <p:spPr bwMode="auto">
          <a:xfrm>
            <a:off x="3200400" y="2133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55%</a:t>
            </a:r>
          </a:p>
        </p:txBody>
      </p:sp>
      <p:sp>
        <p:nvSpPr>
          <p:cNvPr id="711685" name="Text Box 5"/>
          <p:cNvSpPr txBox="1">
            <a:spLocks noChangeArrowheads="1"/>
          </p:cNvSpPr>
          <p:nvPr/>
        </p:nvSpPr>
        <p:spPr bwMode="auto">
          <a:xfrm>
            <a:off x="3048000" y="3505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&lt;1%</a:t>
            </a:r>
          </a:p>
        </p:txBody>
      </p:sp>
      <p:sp>
        <p:nvSpPr>
          <p:cNvPr id="711686" name="Text Box 6"/>
          <p:cNvSpPr txBox="1">
            <a:spLocks noChangeArrowheads="1"/>
          </p:cNvSpPr>
          <p:nvPr/>
        </p:nvSpPr>
        <p:spPr bwMode="auto">
          <a:xfrm>
            <a:off x="3200400" y="51054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45%</a:t>
            </a:r>
          </a:p>
        </p:txBody>
      </p:sp>
      <p:pic>
        <p:nvPicPr>
          <p:cNvPr id="7" name="Picture 2" descr="http://www.clipartbest.com/cliparts/y4T/9Ey/y4T9EyL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238107"/>
            <a:ext cx="3276600" cy="1601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3"/>
          <p:cNvSpPr>
            <a:spLocks noGrp="1" noChangeArrowheads="1"/>
          </p:cNvSpPr>
          <p:nvPr>
            <p:ph type="body" idx="1"/>
          </p:nvPr>
        </p:nvSpPr>
        <p:spPr>
          <a:xfrm>
            <a:off x="304800" y="304800"/>
            <a:ext cx="8382000" cy="5821363"/>
          </a:xfrm>
        </p:spPr>
        <p:txBody>
          <a:bodyPr/>
          <a:lstStyle/>
          <a:p>
            <a:pPr eaLnBrk="1" hangingPunct="1"/>
            <a:r>
              <a:rPr lang="en-US"/>
              <a:t>Review:</a:t>
            </a:r>
          </a:p>
        </p:txBody>
      </p:sp>
      <p:pic>
        <p:nvPicPr>
          <p:cNvPr id="71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270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12" name="Picture 4" descr="http://www.clker.com/cliparts/9/a/e/e/12154415151126295659lemmling_Cartoon_owl.svg.hi.png">
            <a:extLst>
              <a:ext uri="{FF2B5EF4-FFF2-40B4-BE49-F238E27FC236}">
                <a16:creationId xmlns:a16="http://schemas.microsoft.com/office/drawing/2014/main" id="{232A2084-1561-4E33-B26A-A86322843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34152" flipV="1">
            <a:off x="8077200" y="4140843"/>
            <a:ext cx="258905" cy="2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5FFEE7B6-35FB-8058-41F1-27F670AD8D76}"/>
              </a:ext>
            </a:extLst>
          </p:cNvPr>
          <p:cNvSpPr/>
          <p:nvPr/>
        </p:nvSpPr>
        <p:spPr>
          <a:xfrm rot="2208866">
            <a:off x="7978052" y="4098312"/>
            <a:ext cx="457200" cy="381000"/>
          </a:xfrm>
          <a:prstGeom prst="ellipse">
            <a:avLst/>
          </a:prstGeom>
          <a:solidFill>
            <a:srgbClr val="FF0000">
              <a:alpha val="83000"/>
            </a:srgbClr>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body" idx="1"/>
          </p:nvPr>
        </p:nvSpPr>
        <p:spPr>
          <a:xfrm>
            <a:off x="304800" y="304800"/>
            <a:ext cx="8382000" cy="5821363"/>
          </a:xfrm>
        </p:spPr>
        <p:txBody>
          <a:bodyPr/>
          <a:lstStyle/>
          <a:p>
            <a:pPr eaLnBrk="1" hangingPunct="1"/>
            <a:r>
              <a:rPr lang="en-US" dirty="0"/>
              <a:t>Review: </a:t>
            </a:r>
            <a:r>
              <a:rPr lang="en-US" dirty="0">
                <a:solidFill>
                  <a:srgbClr val="FF0000"/>
                </a:solidFill>
              </a:rPr>
              <a:t>Blood is a fluid tissue.  </a:t>
            </a:r>
          </a:p>
        </p:txBody>
      </p:sp>
      <p:pic>
        <p:nvPicPr>
          <p:cNvPr id="71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373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3" name="Picture 4" descr="http://www.clker.com/cliparts/9/a/e/e/12154415151126295659lemmling_Cartoon_owl.svg.hi.png">
            <a:extLst>
              <a:ext uri="{FF2B5EF4-FFF2-40B4-BE49-F238E27FC236}">
                <a16:creationId xmlns:a16="http://schemas.microsoft.com/office/drawing/2014/main" id="{31396159-0358-A000-CE14-DD7148DA5F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34152" flipV="1">
            <a:off x="8077200" y="4140843"/>
            <a:ext cx="258905" cy="2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36C6F82-7B29-7B17-D793-6E4B72824224}"/>
              </a:ext>
            </a:extLst>
          </p:cNvPr>
          <p:cNvSpPr/>
          <p:nvPr/>
        </p:nvSpPr>
        <p:spPr>
          <a:xfrm rot="2208866">
            <a:off x="7978052" y="4098312"/>
            <a:ext cx="457200" cy="381000"/>
          </a:xfrm>
          <a:prstGeom prst="ellipse">
            <a:avLst/>
          </a:prstGeom>
          <a:solidFill>
            <a:srgbClr val="FF0000">
              <a:alpha val="83000"/>
            </a:srgbClr>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5" name="whoosh.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body" idx="1"/>
          </p:nvPr>
        </p:nvSpPr>
        <p:spPr>
          <a:xfrm>
            <a:off x="304800" y="304800"/>
            <a:ext cx="8382000" cy="5821363"/>
          </a:xfrm>
        </p:spPr>
        <p:txBody>
          <a:bodyPr/>
          <a:lstStyle/>
          <a:p>
            <a:pPr eaLnBrk="1" hangingPunct="1"/>
            <a:r>
              <a:rPr lang="en-US" dirty="0"/>
              <a:t>Review: </a:t>
            </a:r>
            <a:r>
              <a:rPr lang="en-US" dirty="0">
                <a:solidFill>
                  <a:srgbClr val="FF0000"/>
                </a:solidFill>
              </a:rPr>
              <a:t>Blood is a fluid tissue.  </a:t>
            </a:r>
          </a:p>
        </p:txBody>
      </p:sp>
      <p:pic>
        <p:nvPicPr>
          <p:cNvPr id="71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373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2" name="Picture 4" descr="http://www.clker.com/cliparts/9/a/e/e/12154415151126295659lemmling_Cartoon_owl.svg.hi.png">
            <a:extLst>
              <a:ext uri="{FF2B5EF4-FFF2-40B4-BE49-F238E27FC236}">
                <a16:creationId xmlns:a16="http://schemas.microsoft.com/office/drawing/2014/main" id="{628C609D-6309-8B19-F3A8-2D6B0BE61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495" y="544497"/>
            <a:ext cx="2802357" cy="31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http://www.clker.com/cliparts/9/a/e/e/12154415151126295659lemmling_Cartoon_owl.svg.hi.png">
            <a:extLst>
              <a:ext uri="{FF2B5EF4-FFF2-40B4-BE49-F238E27FC236}">
                <a16:creationId xmlns:a16="http://schemas.microsoft.com/office/drawing/2014/main" id="{31396159-0358-A000-CE14-DD7148DA5F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34152" flipV="1">
            <a:off x="8077200" y="4140843"/>
            <a:ext cx="258905" cy="2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36C6F82-7B29-7B17-D793-6E4B72824224}"/>
              </a:ext>
            </a:extLst>
          </p:cNvPr>
          <p:cNvSpPr/>
          <p:nvPr/>
        </p:nvSpPr>
        <p:spPr>
          <a:xfrm rot="2208866">
            <a:off x="7978052" y="4098312"/>
            <a:ext cx="457200" cy="381000"/>
          </a:xfrm>
          <a:prstGeom prst="ellipse">
            <a:avLst/>
          </a:prstGeom>
          <a:solidFill>
            <a:srgbClr val="FF0000">
              <a:alpha val="83000"/>
            </a:srgbClr>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E6FA5541-C4B8-CB21-6F86-81E2477E32C6}"/>
              </a:ext>
            </a:extLst>
          </p:cNvPr>
          <p:cNvSpPr/>
          <p:nvPr/>
        </p:nvSpPr>
        <p:spPr>
          <a:xfrm rot="2208866">
            <a:off x="1550555" y="218604"/>
            <a:ext cx="4761159" cy="3707755"/>
          </a:xfrm>
          <a:prstGeom prst="ellipse">
            <a:avLst/>
          </a:prstGeom>
          <a:solidFill>
            <a:srgbClr val="FF0000">
              <a:alpha val="83000"/>
            </a:srgbClr>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6295644"/>
      </p:ext>
    </p:extLst>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6" name="whoosh.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body" idx="1"/>
          </p:nvPr>
        </p:nvSpPr>
        <p:spPr>
          <a:xfrm>
            <a:off x="304800" y="304800"/>
            <a:ext cx="8382000" cy="5821363"/>
          </a:xfrm>
        </p:spPr>
        <p:txBody>
          <a:bodyPr/>
          <a:lstStyle/>
          <a:p>
            <a:pPr eaLnBrk="1" hangingPunct="1"/>
            <a:r>
              <a:rPr lang="en-US" dirty="0"/>
              <a:t>Review: Blood is a fluid tissue.  </a:t>
            </a:r>
            <a:r>
              <a:rPr lang="en-US" dirty="0">
                <a:solidFill>
                  <a:srgbClr val="FF0000"/>
                </a:solidFill>
              </a:rPr>
              <a:t>It delivers food and oxygen to cells, </a:t>
            </a:r>
          </a:p>
        </p:txBody>
      </p:sp>
      <p:pic>
        <p:nvPicPr>
          <p:cNvPr id="71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475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5" name="whoosh.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body" idx="1"/>
          </p:nvPr>
        </p:nvSpPr>
        <p:spPr>
          <a:xfrm>
            <a:off x="304800" y="304800"/>
            <a:ext cx="8382000" cy="5821363"/>
          </a:xfrm>
        </p:spPr>
        <p:txBody>
          <a:bodyPr/>
          <a:lstStyle/>
          <a:p>
            <a:pPr eaLnBrk="1" hangingPunct="1"/>
            <a:r>
              <a:rPr lang="en-US" dirty="0"/>
              <a:t>Review: Blood is a fluid tissue.  It delivers food and oxygen to cells, </a:t>
            </a:r>
            <a:r>
              <a:rPr lang="en-US" dirty="0">
                <a:solidFill>
                  <a:srgbClr val="FF0000"/>
                </a:solidFill>
              </a:rPr>
              <a:t>carries away waste products, </a:t>
            </a:r>
          </a:p>
        </p:txBody>
      </p:sp>
      <p:pic>
        <p:nvPicPr>
          <p:cNvPr id="71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578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5" name="whoosh.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body" idx="1"/>
          </p:nvPr>
        </p:nvSpPr>
        <p:spPr>
          <a:xfrm>
            <a:off x="304800" y="304800"/>
            <a:ext cx="8382000" cy="5821363"/>
          </a:xfrm>
        </p:spPr>
        <p:txBody>
          <a:bodyPr/>
          <a:lstStyle/>
          <a:p>
            <a:pPr eaLnBrk="1" hangingPunct="1"/>
            <a:r>
              <a:rPr lang="en-US" dirty="0"/>
              <a:t>Review: Blood is a fluid tissue.  It delivers food and oxygen to cells, carries away waste products,</a:t>
            </a:r>
            <a:r>
              <a:rPr lang="en-US" dirty="0">
                <a:solidFill>
                  <a:srgbClr val="FF0000"/>
                </a:solidFill>
              </a:rPr>
              <a:t> aids in the prevention of diseases, </a:t>
            </a:r>
          </a:p>
        </p:txBody>
      </p:sp>
      <p:pic>
        <p:nvPicPr>
          <p:cNvPr id="71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680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5" name="whoosh.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body" idx="1"/>
          </p:nvPr>
        </p:nvSpPr>
        <p:spPr>
          <a:xfrm>
            <a:off x="304800" y="304800"/>
            <a:ext cx="8382000" cy="5821363"/>
          </a:xfrm>
        </p:spPr>
        <p:txBody>
          <a:bodyPr/>
          <a:lstStyle/>
          <a:p>
            <a:pPr eaLnBrk="1" hangingPunct="1"/>
            <a:r>
              <a:rPr lang="en-US" dirty="0"/>
              <a:t>Review: Blood is a fluid tissue.  It delivers food and oxygen to cells, carries away waste products,</a:t>
            </a:r>
            <a:r>
              <a:rPr lang="en-US" dirty="0">
                <a:solidFill>
                  <a:srgbClr val="FF0000"/>
                </a:solidFill>
              </a:rPr>
              <a:t> </a:t>
            </a:r>
            <a:r>
              <a:rPr lang="en-US" dirty="0"/>
              <a:t>aids in the prevention of diseases, </a:t>
            </a:r>
            <a:r>
              <a:rPr lang="en-US" dirty="0">
                <a:solidFill>
                  <a:srgbClr val="FF0000"/>
                </a:solidFill>
              </a:rPr>
              <a:t>and delivers chemical messages.</a:t>
            </a:r>
          </a:p>
        </p:txBody>
      </p:sp>
      <p:pic>
        <p:nvPicPr>
          <p:cNvPr id="71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763000" cy="4114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1680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extLst>
      <p:ext uri="{BB962C8B-B14F-4D97-AF65-F5344CB8AC3E}">
        <p14:creationId xmlns:p14="http://schemas.microsoft.com/office/powerpoint/2010/main" val="4229166383"/>
      </p:ext>
    </p:extLst>
  </p:cSld>
  <p:clrMapOvr>
    <a:masterClrMapping/>
  </p:clrMapOvr>
  <mc:AlternateContent xmlns:mc="http://schemas.openxmlformats.org/markup-compatibility/2006" xmlns:p14="http://schemas.microsoft.com/office/powerpoint/2010/main">
    <mc:Choice Requires="p14">
      <p:transition p14:dur="100">
        <p:cut/>
        <p:sndAc>
          <p:stSnd>
            <p:snd r:embed="rId2" name="whoosh.wav"/>
          </p:stSnd>
        </p:sndAc>
      </p:transition>
    </mc:Choice>
    <mc:Fallback xmlns="">
      <p:transition>
        <p:cut/>
        <p:sndAc>
          <p:stSnd>
            <p:snd r:embed="rId6" name="whoosh.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1603" name="Rectangle 3"/>
          <p:cNvSpPr>
            <a:spLocks noGrp="1" noChangeArrowheads="1"/>
          </p:cNvSpPr>
          <p:nvPr>
            <p:ph type="body" idx="1"/>
          </p:nvPr>
        </p:nvSpPr>
        <p:spPr>
          <a:xfrm>
            <a:off x="457200" y="304800"/>
            <a:ext cx="8229600" cy="5821363"/>
          </a:xfrm>
        </p:spPr>
        <p:txBody>
          <a:bodyPr/>
          <a:lstStyle/>
          <a:p>
            <a:pPr eaLnBrk="1" hangingPunct="1">
              <a:defRPr/>
            </a:pPr>
            <a:r>
              <a:rPr lang="en-US" dirty="0"/>
              <a:t>Plasma: Fluid of blood, 90% water, 10% sugars, fats, salts, gases, and proteins.</a:t>
            </a:r>
          </a:p>
          <a:p>
            <a:pPr lvl="1" eaLnBrk="1" hangingPunct="1">
              <a:defRPr/>
            </a:pPr>
            <a:r>
              <a:rPr lang="en-US" dirty="0"/>
              <a:t>Controls amount of water in blood</a:t>
            </a:r>
          </a:p>
          <a:p>
            <a:pPr lvl="1" eaLnBrk="1" hangingPunct="1">
              <a:defRPr/>
            </a:pPr>
            <a:r>
              <a:rPr lang="en-US" dirty="0"/>
              <a:t>Has antibody proteins that fight off disease</a:t>
            </a:r>
          </a:p>
          <a:p>
            <a:pPr lvl="1" eaLnBrk="1" hangingPunct="1">
              <a:defRPr/>
            </a:pPr>
            <a:r>
              <a:rPr lang="en-US" dirty="0"/>
              <a:t>Blood clotting agents</a:t>
            </a:r>
          </a:p>
          <a:p>
            <a:pPr lvl="1" eaLnBrk="1" hangingPunct="1">
              <a:defRPr/>
            </a:pPr>
            <a:r>
              <a:rPr lang="en-US" dirty="0"/>
              <a:t>Carries chemical messages (hormones)</a:t>
            </a:r>
          </a:p>
          <a:p>
            <a:pPr lvl="1" eaLnBrk="1" hangingPunct="1">
              <a:defRPr/>
            </a:pPr>
            <a:r>
              <a:rPr lang="en-US" dirty="0"/>
              <a:t>Carries waste products</a:t>
            </a:r>
          </a:p>
        </p:txBody>
      </p:sp>
      <p:pic>
        <p:nvPicPr>
          <p:cNvPr id="7188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10600" cy="51816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885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body" idx="1"/>
          </p:nvPr>
        </p:nvSpPr>
        <p:spPr>
          <a:xfrm>
            <a:off x="457200" y="304800"/>
            <a:ext cx="8229600" cy="5821363"/>
          </a:xfrm>
        </p:spPr>
        <p:txBody>
          <a:bodyPr/>
          <a:lstStyle/>
          <a:p>
            <a:pPr eaLnBrk="1" hangingPunct="1"/>
            <a:r>
              <a:rPr lang="en-US"/>
              <a:t>Plasma: Fluid of blood, 90% water, 10% sugars, fats, salts, gases, and proteins.</a:t>
            </a:r>
          </a:p>
          <a:p>
            <a:pPr lvl="1" eaLnBrk="1" hangingPunct="1"/>
            <a:r>
              <a:rPr lang="en-US">
                <a:solidFill>
                  <a:srgbClr val="FFFF99"/>
                </a:solidFill>
              </a:rPr>
              <a:t>Controls amount of water in blood.</a:t>
            </a:r>
          </a:p>
          <a:p>
            <a:pPr lvl="1" eaLnBrk="1" hangingPunct="1"/>
            <a:r>
              <a:rPr lang="en-US"/>
              <a:t>Has antibody proteins that fight off disease</a:t>
            </a:r>
          </a:p>
          <a:p>
            <a:pPr lvl="1" eaLnBrk="1" hangingPunct="1"/>
            <a:r>
              <a:rPr lang="en-US"/>
              <a:t>Blood clotting agents</a:t>
            </a:r>
          </a:p>
          <a:p>
            <a:pPr lvl="1" eaLnBrk="1" hangingPunct="1"/>
            <a:r>
              <a:rPr lang="en-US"/>
              <a:t>Carries chemical messages (hormones)</a:t>
            </a:r>
          </a:p>
          <a:p>
            <a:pPr lvl="1" eaLnBrk="1" hangingPunct="1"/>
            <a:r>
              <a:rPr lang="en-US"/>
              <a:t>Carries waste products</a:t>
            </a:r>
          </a:p>
        </p:txBody>
      </p:sp>
      <p:pic>
        <p:nvPicPr>
          <p:cNvPr id="71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648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987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wikia.nocookie.net/__cb20121014204946/elderscrolls/images/9/96/DawnguardSh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6438899"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173557"/>
            <a:ext cx="3243266" cy="961026"/>
          </a:xfrm>
          <a:prstGeom prst="rect">
            <a:avLst/>
          </a:prstGeom>
          <a:noFill/>
        </p:spPr>
        <p:txBody>
          <a:bodyPr wrap="none" lIns="91440" tIns="45720" rIns="91440" bIns="45720">
            <a:prstTxWarp prst="textDeflateBottom">
              <a:avLst/>
            </a:prstTxWarp>
            <a:spAutoFit/>
          </a:bodyPr>
          <a:lstStyle/>
          <a:p>
            <a:pPr>
              <a:spcBef>
                <a:spcPct val="20000"/>
              </a:spcBef>
              <a:buClr>
                <a:srgbClr val="66CCFF"/>
              </a:buClr>
              <a:buSzPct val="65000"/>
              <a:buFont typeface="Wingdings" pitchFamily="2" charset="2"/>
              <a:buNone/>
            </a:pPr>
            <a:r>
              <a:rPr lang="en-US" sz="96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Respect</a:t>
            </a:r>
          </a:p>
        </p:txBody>
      </p:sp>
      <p:sp>
        <p:nvSpPr>
          <p:cNvPr id="4" name="Rectangle 3"/>
          <p:cNvSpPr/>
          <p:nvPr/>
        </p:nvSpPr>
        <p:spPr>
          <a:xfrm>
            <a:off x="2986690" y="1990783"/>
            <a:ext cx="3061086" cy="830997"/>
          </a:xfrm>
          <a:prstGeom prst="rect">
            <a:avLst/>
          </a:prstGeom>
          <a:noFill/>
        </p:spPr>
        <p:txBody>
          <a:bodyPr wrap="none" lIns="91440" tIns="45720" rIns="91440" bIns="45720">
            <a:prstTxWarp prst="textDeflate">
              <a:avLst/>
            </a:prstTxWarp>
            <a:spAutoFit/>
          </a:bodyPr>
          <a:lstStyle/>
          <a:p>
            <a:pPr algn="ctr">
              <a:spcBef>
                <a:spcPct val="20000"/>
              </a:spcBef>
              <a:buClr>
                <a:srgbClr val="66CCFF"/>
              </a:buClr>
              <a:buSzPct val="65000"/>
              <a:buFont typeface="Wingdings" pitchFamily="2" charset="2"/>
              <a:buNone/>
            </a:pPr>
            <a:r>
              <a:rPr lang="en-US" sz="32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Tahoma" pitchFamily="34" charset="0"/>
              </a:rPr>
              <a:t>Safety</a:t>
            </a:r>
          </a:p>
        </p:txBody>
      </p:sp>
      <p:sp>
        <p:nvSpPr>
          <p:cNvPr id="5" name="Rectangle 4"/>
          <p:cNvSpPr/>
          <p:nvPr/>
        </p:nvSpPr>
        <p:spPr>
          <a:xfrm>
            <a:off x="2085227" y="4305972"/>
            <a:ext cx="4864012" cy="897484"/>
          </a:xfrm>
          <a:prstGeom prst="rect">
            <a:avLst/>
          </a:prstGeom>
          <a:noFill/>
        </p:spPr>
        <p:txBody>
          <a:bodyPr wrap="none" lIns="91440" tIns="45720" rIns="91440" bIns="45720">
            <a:prstTxWarp prst="textInflateBottom">
              <a:avLst/>
            </a:prstTxWarp>
            <a:spAutoFit/>
          </a:bodyPr>
          <a:lstStyle/>
          <a:p>
            <a:pPr algn="ctr">
              <a:spcBef>
                <a:spcPct val="20000"/>
              </a:spcBef>
              <a:buClr>
                <a:srgbClr val="66CCFF"/>
              </a:buClr>
              <a:buSzPct val="65000"/>
              <a:buFont typeface="Wingdings" pitchFamily="2" charset="2"/>
              <a:buNone/>
            </a:pPr>
            <a:r>
              <a:rPr lang="en-US" sz="32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Responsibility</a:t>
            </a:r>
          </a:p>
        </p:txBody>
      </p:sp>
      <p:sp>
        <p:nvSpPr>
          <p:cNvPr id="6" name="Rectangle 5"/>
          <p:cNvSpPr/>
          <p:nvPr/>
        </p:nvSpPr>
        <p:spPr>
          <a:xfrm>
            <a:off x="30527" y="2840755"/>
            <a:ext cx="1571263" cy="1557349"/>
          </a:xfrm>
          <a:prstGeom prst="rect">
            <a:avLst/>
          </a:prstGeom>
          <a:noFill/>
        </p:spPr>
        <p:txBody>
          <a:bodyPr wrap="none" lIns="91440" tIns="45720" rIns="91440" bIns="45720">
            <a:spAutoFit/>
          </a:bodyPr>
          <a:lstStyle/>
          <a:p>
            <a:pPr algn="ct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Make </a:t>
            </a:r>
          </a:p>
          <a:p>
            <a:pPr algn="ct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Good </a:t>
            </a:r>
          </a:p>
          <a:p>
            <a:pPr algn="ct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Choices</a:t>
            </a:r>
          </a:p>
        </p:txBody>
      </p:sp>
      <p:sp>
        <p:nvSpPr>
          <p:cNvPr id="7" name="Rectangle 6"/>
          <p:cNvSpPr/>
          <p:nvPr/>
        </p:nvSpPr>
        <p:spPr>
          <a:xfrm>
            <a:off x="-1" y="21887"/>
            <a:ext cx="4572001" cy="1988237"/>
          </a:xfrm>
          <a:prstGeom prst="rect">
            <a:avLst/>
          </a:prstGeom>
          <a:noFill/>
        </p:spPr>
        <p:txBody>
          <a:bodyPr wrap="square" lIns="91440" tIns="45720" rIns="91440" bIns="45720">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Listen to the teacher and others.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Please no</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shout outs. </a:t>
            </a:r>
          </a:p>
        </p:txBody>
      </p:sp>
      <p:sp>
        <p:nvSpPr>
          <p:cNvPr id="9" name="Rectangle 8"/>
          <p:cNvSpPr/>
          <p:nvPr/>
        </p:nvSpPr>
        <p:spPr>
          <a:xfrm>
            <a:off x="5029200" y="-21202"/>
            <a:ext cx="5787295" cy="2074414"/>
          </a:xfrm>
          <a:prstGeom prst="rect">
            <a:avLst/>
          </a:prstGeom>
        </p:spPr>
        <p:txBody>
          <a:bodyPr wrap="square">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One speaker at a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          time. Please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              raise your</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Tahoma" pitchFamily="34" charset="0"/>
              </a:rPr>
              <a:t>                  hand.</a:t>
            </a:r>
          </a:p>
        </p:txBody>
      </p:sp>
      <p:sp>
        <p:nvSpPr>
          <p:cNvPr id="11" name="Rectangle 10"/>
          <p:cNvSpPr/>
          <p:nvPr/>
        </p:nvSpPr>
        <p:spPr>
          <a:xfrm>
            <a:off x="178407" y="1855767"/>
            <a:ext cx="4572000" cy="1040285"/>
          </a:xfrm>
          <a:prstGeom prst="rect">
            <a:avLst/>
          </a:prstGeom>
        </p:spPr>
        <p:txBody>
          <a:bodyPr>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Tahoma" pitchFamily="34" charset="0"/>
              </a:rPr>
              <a:t>First,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Tahoma" pitchFamily="34" charset="0"/>
              </a:rPr>
              <a:t>Last, </a:t>
            </a:r>
          </a:p>
        </p:txBody>
      </p:sp>
      <p:sp>
        <p:nvSpPr>
          <p:cNvPr id="12" name="TextBox 11"/>
          <p:cNvSpPr txBox="1"/>
          <p:nvPr/>
        </p:nvSpPr>
        <p:spPr>
          <a:xfrm>
            <a:off x="7239000" y="1916231"/>
            <a:ext cx="2087620" cy="954107"/>
          </a:xfrm>
          <a:prstGeom prst="rect">
            <a:avLst/>
          </a:prstGeom>
          <a:noFill/>
        </p:spPr>
        <p:txBody>
          <a:bodyPr wrap="square" rtlCol="0">
            <a:spAutoFit/>
          </a:bodyPr>
          <a:lstStyle/>
          <a:p>
            <a:pPr>
              <a:spcBef>
                <a:spcPct val="20000"/>
              </a:spcBef>
              <a:buClr>
                <a:srgbClr val="66CCFF"/>
              </a:buClr>
              <a:buSzPct val="65000"/>
              <a:buFont typeface="Wingdings" pitchFamily="2" charset="2"/>
              <a:buNone/>
            </a:pPr>
            <a:r>
              <a:rPr lang="en-US" sz="2800" b="1" dirty="0">
                <a:solidFill>
                  <a:srgbClr val="FFCC99"/>
                </a:solidFill>
                <a:effectLst>
                  <a:outerShdw blurRad="38100" dist="38100" dir="2700000" algn="tl">
                    <a:srgbClr val="000000">
                      <a:alpha val="43137"/>
                    </a:srgbClr>
                  </a:outerShdw>
                </a:effectLst>
                <a:latin typeface="Tahoma" pitchFamily="34" charset="0"/>
              </a:rPr>
              <a:t>and Always.</a:t>
            </a:r>
          </a:p>
        </p:txBody>
      </p:sp>
      <p:sp>
        <p:nvSpPr>
          <p:cNvPr id="13" name="Rectangle 12"/>
          <p:cNvSpPr/>
          <p:nvPr/>
        </p:nvSpPr>
        <p:spPr>
          <a:xfrm>
            <a:off x="143199" y="5509097"/>
            <a:ext cx="4572000" cy="1040285"/>
          </a:xfrm>
          <a:prstGeom prst="rect">
            <a:avLst/>
          </a:prstGeom>
        </p:spPr>
        <p:txBody>
          <a:bodyPr>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Focus on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Task completion</a:t>
            </a:r>
          </a:p>
        </p:txBody>
      </p:sp>
      <p:sp>
        <p:nvSpPr>
          <p:cNvPr id="14" name="Rectangle 13"/>
          <p:cNvSpPr/>
          <p:nvPr/>
        </p:nvSpPr>
        <p:spPr>
          <a:xfrm>
            <a:off x="6497280" y="5570936"/>
            <a:ext cx="4936622" cy="1040285"/>
          </a:xfrm>
          <a:prstGeom prst="rect">
            <a:avLst/>
          </a:prstGeom>
        </p:spPr>
        <p:txBody>
          <a:bodyPr wrap="square">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 Avoid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Distractions</a:t>
            </a:r>
          </a:p>
        </p:txBody>
      </p:sp>
      <p:sp>
        <p:nvSpPr>
          <p:cNvPr id="16" name="Rectangle 15"/>
          <p:cNvSpPr/>
          <p:nvPr/>
        </p:nvSpPr>
        <p:spPr>
          <a:xfrm>
            <a:off x="53288" y="4436192"/>
            <a:ext cx="4572000" cy="1040285"/>
          </a:xfrm>
          <a:prstGeom prst="rect">
            <a:avLst/>
          </a:prstGeom>
        </p:spPr>
        <p:txBody>
          <a:bodyPr>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Stay </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Organized</a:t>
            </a:r>
          </a:p>
        </p:txBody>
      </p:sp>
      <p:sp>
        <p:nvSpPr>
          <p:cNvPr id="17" name="Rectangle 16"/>
          <p:cNvSpPr/>
          <p:nvPr/>
        </p:nvSpPr>
        <p:spPr>
          <a:xfrm>
            <a:off x="7111838" y="4472699"/>
            <a:ext cx="4572000" cy="1040285"/>
          </a:xfrm>
          <a:prstGeom prst="rect">
            <a:avLst/>
          </a:prstGeom>
        </p:spPr>
        <p:txBody>
          <a:bodyPr>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Help</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Tahoma" pitchFamily="34" charset="0"/>
              </a:rPr>
              <a:t>Others</a:t>
            </a:r>
          </a:p>
        </p:txBody>
      </p:sp>
      <p:sp>
        <p:nvSpPr>
          <p:cNvPr id="18" name="Rectangle 17"/>
          <p:cNvSpPr/>
          <p:nvPr/>
        </p:nvSpPr>
        <p:spPr>
          <a:xfrm>
            <a:off x="2540835" y="2962662"/>
            <a:ext cx="4402167" cy="923330"/>
          </a:xfrm>
          <a:prstGeom prst="rect">
            <a:avLst/>
          </a:prstGeom>
          <a:noFill/>
        </p:spPr>
        <p:txBody>
          <a:bodyPr wrap="none" lIns="91440" tIns="45720" rIns="91440" bIns="45720">
            <a:prstTxWarp prst="textInflate">
              <a:avLst/>
            </a:prstTxWarp>
            <a:spAutoFit/>
          </a:bodyPr>
          <a:lstStyle/>
          <a:p>
            <a:pPr algn="ctr">
              <a:spcBef>
                <a:spcPct val="20000"/>
              </a:spcBef>
              <a:buClr>
                <a:srgbClr val="66CCFF"/>
              </a:buClr>
              <a:buSzPct val="65000"/>
              <a:buFont typeface="Wingdings" pitchFamily="2" charset="2"/>
              <a:buNone/>
            </a:pPr>
            <a:r>
              <a:rPr lang="en-US" sz="54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Be Present</a:t>
            </a:r>
          </a:p>
        </p:txBody>
      </p:sp>
      <p:sp>
        <p:nvSpPr>
          <p:cNvPr id="19" name="Rectangle 18"/>
          <p:cNvSpPr/>
          <p:nvPr/>
        </p:nvSpPr>
        <p:spPr>
          <a:xfrm>
            <a:off x="7734299" y="2908203"/>
            <a:ext cx="1295401" cy="1557349"/>
          </a:xfrm>
          <a:prstGeom prst="rect">
            <a:avLst/>
          </a:prstGeom>
        </p:spPr>
        <p:txBody>
          <a:bodyPr wrap="square">
            <a:spAutoFit/>
          </a:bodyPr>
          <a:lstStyle/>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Never</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Give</a:t>
            </a:r>
          </a:p>
          <a:p>
            <a:pPr>
              <a:spcBef>
                <a:spcPct val="20000"/>
              </a:spcBef>
              <a:buClr>
                <a:srgbClr val="66CCFF"/>
              </a:buClr>
              <a:buSzPct val="65000"/>
              <a:buFont typeface="Wingdings" pitchFamily="2" charset="2"/>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Tahoma" pitchFamily="34" charset="0"/>
              </a:rPr>
              <a:t>Up!</a:t>
            </a:r>
          </a:p>
        </p:txBody>
      </p:sp>
      <p:sp>
        <p:nvSpPr>
          <p:cNvPr id="8" name="Rectangle 7"/>
          <p:cNvSpPr/>
          <p:nvPr/>
        </p:nvSpPr>
        <p:spPr>
          <a:xfrm>
            <a:off x="4517233" y="6698375"/>
            <a:ext cx="4572000" cy="153888"/>
          </a:xfrm>
          <a:prstGeom prst="rect">
            <a:avLst/>
          </a:prstGeom>
        </p:spPr>
        <p:txBody>
          <a:bodyPr>
            <a:spAutoFit/>
          </a:bodyPr>
          <a:lstStyle/>
          <a:p>
            <a:pPr algn="r">
              <a:spcBef>
                <a:spcPct val="20000"/>
              </a:spcBef>
              <a:buClr>
                <a:srgbClr val="66CCFF"/>
              </a:buClr>
              <a:buSzPct val="65000"/>
              <a:buFont typeface="Wingdings" pitchFamily="2" charset="2"/>
              <a:buChar char="n"/>
            </a:pPr>
            <a:r>
              <a:rPr lang="en-US" sz="400" b="1" dirty="0">
                <a:solidFill>
                  <a:srgbClr val="FFFFFF"/>
                </a:solidFill>
                <a:effectLst>
                  <a:outerShdw blurRad="38100" dist="38100" dir="2700000" algn="tl">
                    <a:srgbClr val="000000">
                      <a:alpha val="43137"/>
                    </a:srgbClr>
                  </a:outerShdw>
                </a:effectLst>
                <a:latin typeface="Tahoma" pitchFamily="34" charset="0"/>
              </a:rPr>
              <a:t>Copyright © 2024 SlideSpark .LLC</a:t>
            </a:r>
            <a:endParaRPr lang="en-US" sz="400" dirty="0">
              <a:solidFill>
                <a:srgbClr val="FFFFFF"/>
              </a:solidFill>
              <a:effectLst>
                <a:outerShdw blurRad="38100" dist="38100" dir="2700000" algn="tl">
                  <a:srgbClr val="000000">
                    <a:alpha val="43137"/>
                  </a:srgbClr>
                </a:outerShdw>
              </a:effectLst>
              <a:latin typeface="Tahoma" pitchFamily="34" charset="0"/>
            </a:endParaRPr>
          </a:p>
        </p:txBody>
      </p:sp>
      <p:sp>
        <p:nvSpPr>
          <p:cNvPr id="10" name="Rectangle 9"/>
          <p:cNvSpPr/>
          <p:nvPr/>
        </p:nvSpPr>
        <p:spPr>
          <a:xfrm>
            <a:off x="0" y="6689100"/>
            <a:ext cx="829073" cy="153888"/>
          </a:xfrm>
          <a:prstGeom prst="rect">
            <a:avLst/>
          </a:prstGeom>
        </p:spPr>
        <p:txBody>
          <a:bodyPr wrap="none">
            <a:spAutoFit/>
          </a:bodyPr>
          <a:lstStyle/>
          <a:p>
            <a:pPr algn="r">
              <a:spcBef>
                <a:spcPct val="20000"/>
              </a:spcBef>
              <a:buClr>
                <a:srgbClr val="66CCFF"/>
              </a:buClr>
              <a:buSzPct val="65000"/>
              <a:buFont typeface="Wingdings" pitchFamily="2" charset="2"/>
              <a:buChar char="n"/>
            </a:pPr>
            <a:r>
              <a:rPr lang="en-US" sz="400" b="1" dirty="0">
                <a:solidFill>
                  <a:srgbClr val="FFFFFF"/>
                </a:solidFill>
                <a:effectLst>
                  <a:outerShdw blurRad="38100" dist="38100" dir="2700000" algn="tl">
                    <a:srgbClr val="000000">
                      <a:alpha val="43137"/>
                    </a:srgbClr>
                  </a:outerShdw>
                </a:effectLst>
                <a:latin typeface="Tahoma" pitchFamily="34" charset="0"/>
              </a:rPr>
              <a:t>Science from </a:t>
            </a:r>
            <a:r>
              <a:rPr lang="en-US" sz="400" b="1" dirty="0" err="1">
                <a:solidFill>
                  <a:srgbClr val="FFFFFF"/>
                </a:solidFill>
                <a:effectLst>
                  <a:outerShdw blurRad="38100" dist="38100" dir="2700000" algn="tl">
                    <a:srgbClr val="000000">
                      <a:alpha val="43137"/>
                    </a:srgbClr>
                  </a:outerShdw>
                </a:effectLst>
                <a:latin typeface="Tahoma" pitchFamily="34" charset="0"/>
              </a:rPr>
              <a:t>Murf</a:t>
            </a:r>
            <a:r>
              <a:rPr lang="en-US" sz="400" b="1" dirty="0">
                <a:solidFill>
                  <a:srgbClr val="FFFFFF"/>
                </a:solidFill>
                <a:effectLst>
                  <a:outerShdw blurRad="38100" dist="38100" dir="2700000" algn="tl">
                    <a:srgbClr val="000000">
                      <a:alpha val="43137"/>
                    </a:srgbClr>
                  </a:outerShdw>
                </a:effectLst>
                <a:latin typeface="Tahoma" pitchFamily="34" charset="0"/>
              </a:rPr>
              <a:t> LLC</a:t>
            </a:r>
            <a:endParaRPr lang="en-US" sz="400" dirty="0">
              <a:solidFill>
                <a:srgbClr val="FFFFFF"/>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21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p:cTn id="4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500"/>
                                        <p:tgtEl>
                                          <p:spTgt spid="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arn(inVertical)">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P spid="12" grpId="0"/>
      <p:bldP spid="13" grpId="0"/>
      <p:bldP spid="14" grpId="0"/>
      <p:bldP spid="16" grpId="0"/>
      <p:bldP spid="17"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body" idx="1"/>
          </p:nvPr>
        </p:nvSpPr>
        <p:spPr>
          <a:xfrm>
            <a:off x="457200" y="304800"/>
            <a:ext cx="8229600" cy="5821363"/>
          </a:xfrm>
        </p:spPr>
        <p:txBody>
          <a:bodyPr/>
          <a:lstStyle/>
          <a:p>
            <a:pPr eaLnBrk="1" hangingPunct="1"/>
            <a:r>
              <a:rPr lang="en-US"/>
              <a:t>Plasma: Fluid of blood, 90% water, 10% sugars, fats, salts, gases, and proteins.</a:t>
            </a:r>
          </a:p>
          <a:p>
            <a:pPr lvl="1" eaLnBrk="1" hangingPunct="1"/>
            <a:r>
              <a:rPr lang="en-US"/>
              <a:t>Controls amount of water in blood.</a:t>
            </a:r>
          </a:p>
          <a:p>
            <a:pPr lvl="1" eaLnBrk="1" hangingPunct="1"/>
            <a:r>
              <a:rPr lang="en-US">
                <a:solidFill>
                  <a:schemeClr val="folHlink"/>
                </a:solidFill>
              </a:rPr>
              <a:t>Has antibody proteins that fight off disease.</a:t>
            </a:r>
          </a:p>
          <a:p>
            <a:pPr lvl="1" eaLnBrk="1" hangingPunct="1"/>
            <a:r>
              <a:rPr lang="en-US"/>
              <a:t>Blood clotting agents</a:t>
            </a:r>
          </a:p>
          <a:p>
            <a:pPr lvl="1" eaLnBrk="1" hangingPunct="1"/>
            <a:r>
              <a:rPr lang="en-US"/>
              <a:t>Carries chemical messages (hormones)</a:t>
            </a:r>
          </a:p>
          <a:p>
            <a:pPr lvl="1" eaLnBrk="1" hangingPunct="1"/>
            <a:r>
              <a:rPr lang="en-US"/>
              <a:t>Carries waste products</a:t>
            </a:r>
          </a:p>
        </p:txBody>
      </p:sp>
      <p:pic>
        <p:nvPicPr>
          <p:cNvPr id="72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10600" cy="419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body" idx="1"/>
          </p:nvPr>
        </p:nvSpPr>
        <p:spPr>
          <a:xfrm>
            <a:off x="457200" y="304800"/>
            <a:ext cx="8229600" cy="5821363"/>
          </a:xfrm>
        </p:spPr>
        <p:txBody>
          <a:bodyPr/>
          <a:lstStyle/>
          <a:p>
            <a:pPr eaLnBrk="1" hangingPunct="1"/>
            <a:r>
              <a:rPr lang="en-US"/>
              <a:t>Plasma: Fluid of blood, 90% water, 10% sugars, fats, salts, gases, and proteins.</a:t>
            </a:r>
          </a:p>
          <a:p>
            <a:pPr lvl="1" eaLnBrk="1" hangingPunct="1"/>
            <a:r>
              <a:rPr lang="en-US"/>
              <a:t>Controls amount of water in blood.</a:t>
            </a:r>
          </a:p>
          <a:p>
            <a:pPr lvl="1" eaLnBrk="1" hangingPunct="1"/>
            <a:r>
              <a:rPr lang="en-US"/>
              <a:t>Has antibody proteins that fight off disease.</a:t>
            </a:r>
          </a:p>
          <a:p>
            <a:pPr lvl="1" eaLnBrk="1" hangingPunct="1"/>
            <a:r>
              <a:rPr lang="en-US">
                <a:solidFill>
                  <a:srgbClr val="FF3300"/>
                </a:solidFill>
              </a:rPr>
              <a:t>Blood clotting agents.</a:t>
            </a:r>
          </a:p>
          <a:p>
            <a:pPr lvl="1" eaLnBrk="1" hangingPunct="1"/>
            <a:r>
              <a:rPr lang="en-US"/>
              <a:t>Carries chemical messages (hormones)</a:t>
            </a:r>
          </a:p>
          <a:p>
            <a:pPr lvl="1" eaLnBrk="1" hangingPunct="1"/>
            <a:r>
              <a:rPr lang="en-US"/>
              <a:t>Carries waste products</a:t>
            </a:r>
          </a:p>
        </p:txBody>
      </p:sp>
      <p:pic>
        <p:nvPicPr>
          <p:cNvPr id="72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610600" cy="3657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861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92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body" idx="1"/>
          </p:nvPr>
        </p:nvSpPr>
        <p:spPr>
          <a:xfrm>
            <a:off x="457200" y="304800"/>
            <a:ext cx="8229600" cy="5821363"/>
          </a:xfrm>
        </p:spPr>
        <p:txBody>
          <a:bodyPr/>
          <a:lstStyle/>
          <a:p>
            <a:pPr eaLnBrk="1" hangingPunct="1"/>
            <a:r>
              <a:rPr lang="en-US"/>
              <a:t>Plasma: Fluid of blood, 90% water, 10% sugars, fats, salts, gases, and proteins.</a:t>
            </a:r>
          </a:p>
          <a:p>
            <a:pPr lvl="1" eaLnBrk="1" hangingPunct="1"/>
            <a:r>
              <a:rPr lang="en-US"/>
              <a:t>Controls amount of water in blood.</a:t>
            </a:r>
          </a:p>
          <a:p>
            <a:pPr lvl="1" eaLnBrk="1" hangingPunct="1"/>
            <a:r>
              <a:rPr lang="en-US"/>
              <a:t>Has antibody proteins that fight off disease.</a:t>
            </a:r>
          </a:p>
          <a:p>
            <a:pPr lvl="1" eaLnBrk="1" hangingPunct="1"/>
            <a:r>
              <a:rPr lang="en-US"/>
              <a:t>Blood clotting agents.</a:t>
            </a:r>
          </a:p>
          <a:p>
            <a:pPr lvl="1" eaLnBrk="1" hangingPunct="1"/>
            <a:r>
              <a:rPr lang="en-US">
                <a:solidFill>
                  <a:srgbClr val="9900FF"/>
                </a:solidFill>
              </a:rPr>
              <a:t>Carries chemical messages (hormones).</a:t>
            </a:r>
          </a:p>
          <a:p>
            <a:pPr lvl="1" eaLnBrk="1" hangingPunct="1"/>
            <a:r>
              <a:rPr lang="en-US"/>
              <a:t>Carries waste products</a:t>
            </a:r>
          </a:p>
        </p:txBody>
      </p:sp>
      <p:pic>
        <p:nvPicPr>
          <p:cNvPr id="72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86106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61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861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5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body" idx="1"/>
          </p:nvPr>
        </p:nvSpPr>
        <p:spPr>
          <a:xfrm>
            <a:off x="457200" y="304800"/>
            <a:ext cx="8229600" cy="5821363"/>
          </a:xfrm>
        </p:spPr>
        <p:txBody>
          <a:bodyPr/>
          <a:lstStyle/>
          <a:p>
            <a:pPr eaLnBrk="1" hangingPunct="1"/>
            <a:r>
              <a:rPr lang="en-US" dirty="0"/>
              <a:t>Plasma: Fluid of blood, 90% water, 10% sugars, fats, salts, gases, and proteins.</a:t>
            </a:r>
          </a:p>
          <a:p>
            <a:pPr lvl="1" eaLnBrk="1" hangingPunct="1"/>
            <a:r>
              <a:rPr lang="en-US" dirty="0"/>
              <a:t>Controls amount of water in blood.</a:t>
            </a:r>
          </a:p>
          <a:p>
            <a:pPr lvl="1" eaLnBrk="1" hangingPunct="1"/>
            <a:r>
              <a:rPr lang="en-US" dirty="0"/>
              <a:t>Has antibody proteins that fight off disease.</a:t>
            </a:r>
          </a:p>
          <a:p>
            <a:pPr lvl="1" eaLnBrk="1" hangingPunct="1"/>
            <a:r>
              <a:rPr lang="en-US" dirty="0"/>
              <a:t>Blood clotting agents.</a:t>
            </a:r>
          </a:p>
          <a:p>
            <a:pPr lvl="1" eaLnBrk="1" hangingPunct="1"/>
            <a:r>
              <a:rPr lang="en-US" dirty="0"/>
              <a:t>Carries chemical messages (hormones).</a:t>
            </a:r>
          </a:p>
          <a:p>
            <a:pPr lvl="1" eaLnBrk="1" hangingPunct="1"/>
            <a:r>
              <a:rPr lang="en-US" dirty="0">
                <a:solidFill>
                  <a:srgbClr val="FFFF99"/>
                </a:solidFill>
              </a:rPr>
              <a:t>Carries waste products.</a:t>
            </a:r>
          </a:p>
        </p:txBody>
      </p:sp>
      <p:pic>
        <p:nvPicPr>
          <p:cNvPr id="72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8610600" cy="2590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397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3"/>
          <p:cNvSpPr>
            <a:spLocks noGrp="1" noChangeArrowheads="1"/>
          </p:cNvSpPr>
          <p:nvPr>
            <p:ph type="body" idx="1"/>
          </p:nvPr>
        </p:nvSpPr>
        <p:spPr>
          <a:xfrm>
            <a:off x="457200" y="304800"/>
            <a:ext cx="8229600" cy="5821363"/>
          </a:xfrm>
        </p:spPr>
        <p:txBody>
          <a:bodyPr/>
          <a:lstStyle/>
          <a:p>
            <a:pPr eaLnBrk="1" hangingPunct="1"/>
            <a:r>
              <a:rPr lang="en-US"/>
              <a:t>Activity! Blood Soup.</a:t>
            </a:r>
          </a:p>
          <a:p>
            <a:pPr lvl="1" eaLnBrk="1" hangingPunct="1"/>
            <a:r>
              <a:rPr lang="en-US">
                <a:solidFill>
                  <a:srgbClr val="FFFFCC"/>
                </a:solidFill>
              </a:rPr>
              <a:t>Add 150 ml of water and 50 ml of sugar or corn syrup to a clear plastic Zip-Lock Bag and seal it.</a:t>
            </a:r>
          </a:p>
          <a:p>
            <a:pPr lvl="1" eaLnBrk="1" hangingPunct="1"/>
            <a:r>
              <a:rPr lang="en-US">
                <a:solidFill>
                  <a:srgbClr val="FFFF00"/>
                </a:solidFill>
              </a:rPr>
              <a:t>Record 55% plasma in Sharpie Marker on the outside of the bag.</a:t>
            </a:r>
          </a:p>
        </p:txBody>
      </p:sp>
      <p:pic>
        <p:nvPicPr>
          <p:cNvPr id="7249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8458200" cy="3200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24996" name="Text Box 5"/>
          <p:cNvSpPr txBox="1">
            <a:spLocks noChangeArrowheads="1"/>
          </p:cNvSpPr>
          <p:nvPr/>
        </p:nvSpPr>
        <p:spPr bwMode="auto">
          <a:xfrm>
            <a:off x="2590800" y="3886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rPr>
              <a:t>55% Plasma</a:t>
            </a:r>
          </a:p>
        </p:txBody>
      </p:sp>
      <p:sp>
        <p:nvSpPr>
          <p:cNvPr id="72499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EC4A8-87FE-4840-97F8-3C60EAD452AB}"/>
              </a:ext>
            </a:extLst>
          </p:cNvPr>
          <p:cNvPicPr>
            <a:picLocks noChangeAspect="1"/>
          </p:cNvPicPr>
          <p:nvPr/>
        </p:nvPicPr>
        <p:blipFill>
          <a:blip r:embed="rId2"/>
          <a:stretch>
            <a:fillRect/>
          </a:stretch>
        </p:blipFill>
        <p:spPr>
          <a:xfrm>
            <a:off x="381000" y="381000"/>
            <a:ext cx="8382000" cy="4419600"/>
          </a:xfrm>
          <a:prstGeom prst="rect">
            <a:avLst/>
          </a:prstGeom>
          <a:ln w="57150">
            <a:solidFill>
              <a:srgbClr val="FF0000"/>
            </a:solidFill>
          </a:ln>
          <a:effectLst>
            <a:glow rad="381000">
              <a:srgbClr val="FF9999">
                <a:alpha val="89000"/>
              </a:srgbClr>
            </a:glow>
          </a:effectLst>
        </p:spPr>
      </p:pic>
    </p:spTree>
    <p:extLst>
      <p:ext uri="{BB962C8B-B14F-4D97-AF65-F5344CB8AC3E}">
        <p14:creationId xmlns:p14="http://schemas.microsoft.com/office/powerpoint/2010/main" val="2853047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3"/>
          <p:cNvSpPr>
            <a:spLocks noGrp="1" noChangeArrowheads="1"/>
          </p:cNvSpPr>
          <p:nvPr>
            <p:ph idx="1"/>
          </p:nvPr>
        </p:nvSpPr>
        <p:spPr>
          <a:xfrm>
            <a:off x="457200" y="304800"/>
            <a:ext cx="8458200" cy="5821363"/>
          </a:xfrm>
        </p:spPr>
        <p:txBody>
          <a:bodyPr/>
          <a:lstStyle/>
          <a:p>
            <a:pPr eaLnBrk="1" hangingPunct="1">
              <a:defRPr/>
            </a:pPr>
            <a:r>
              <a:rPr lang="en-US" dirty="0"/>
              <a:t>Red Blood Cells: Produced in bone marrow, no nucleus in cell (mature cell), delivers oxygen to cells, carries away CO</a:t>
            </a:r>
            <a:r>
              <a:rPr lang="en-US" sz="2400" dirty="0"/>
              <a:t>2</a:t>
            </a:r>
            <a:r>
              <a:rPr lang="en-US" dirty="0"/>
              <a:t>.</a:t>
            </a:r>
          </a:p>
        </p:txBody>
      </p:sp>
      <p:pic>
        <p:nvPicPr>
          <p:cNvPr id="7260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8458200" cy="4038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602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15364" name="Picture 4" descr="http://www.animateit.net/data/media/9/blood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8534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idx="1"/>
          </p:nvPr>
        </p:nvSpPr>
        <p:spPr>
          <a:xfrm>
            <a:off x="457200" y="304800"/>
            <a:ext cx="8458200" cy="5821363"/>
          </a:xfrm>
        </p:spPr>
        <p:txBody>
          <a:bodyPr/>
          <a:lstStyle/>
          <a:p>
            <a:pPr eaLnBrk="1" hangingPunct="1"/>
            <a:r>
              <a:rPr lang="en-US" dirty="0"/>
              <a:t>Red Blood Cells: Produced in bone marrow, no nucleus in cell (mature cell), delivers oxygen to cells, carries away CO</a:t>
            </a:r>
            <a:r>
              <a:rPr lang="en-US" sz="2400" dirty="0"/>
              <a:t>2</a:t>
            </a:r>
            <a:r>
              <a:rPr lang="en-US" dirty="0"/>
              <a:t>.</a:t>
            </a:r>
          </a:p>
          <a:p>
            <a:pPr lvl="1" eaLnBrk="1" hangingPunct="1"/>
            <a:r>
              <a:rPr lang="en-US" dirty="0">
                <a:solidFill>
                  <a:srgbClr val="FF3300"/>
                </a:solidFill>
              </a:rPr>
              <a:t>Hemoglobin: Protein in blood that helps blood bind with oxygen and carbon dioxide.</a:t>
            </a:r>
          </a:p>
        </p:txBody>
      </p:sp>
      <p:pic>
        <p:nvPicPr>
          <p:cNvPr id="72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8458200" cy="4038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4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280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806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2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9092"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cell to bend and squeeze through tight places.</a:t>
            </a:r>
          </a:p>
        </p:txBody>
      </p:sp>
      <p:sp>
        <p:nvSpPr>
          <p:cNvPr id="729093"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Mature RBC has no nucleus which allows more room for important gases and hemoglobin.</a:t>
            </a:r>
          </a:p>
        </p:txBody>
      </p:sp>
      <p:sp>
        <p:nvSpPr>
          <p:cNvPr id="729094"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120 day life span and then destroyed in spleen </a:t>
            </a:r>
            <a:r>
              <a:rPr lang="en-US" sz="2400">
                <a:solidFill>
                  <a:srgbClr val="996633"/>
                </a:solidFill>
              </a:rPr>
              <a:t>and liver</a:t>
            </a:r>
          </a:p>
        </p:txBody>
      </p:sp>
      <p:sp>
        <p:nvSpPr>
          <p:cNvPr id="729095"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Most numerous cell in body. 5 million RBC in one drop of blood.</a:t>
            </a:r>
          </a:p>
        </p:txBody>
      </p:sp>
      <p:sp>
        <p:nvSpPr>
          <p:cNvPr id="729096" name="Text Box 9"/>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maximum amount of surface area for gas exchange.</a:t>
            </a:r>
          </a:p>
        </p:txBody>
      </p:sp>
      <p:sp>
        <p:nvSpPr>
          <p:cNvPr id="72909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idx="1"/>
          </p:nvPr>
        </p:nvSpPr>
        <p:spPr>
          <a:xfrm>
            <a:off x="228600" y="915193"/>
            <a:ext cx="9157447" cy="5821363"/>
          </a:xfrm>
        </p:spPr>
        <p:txBody>
          <a:bodyPr/>
          <a:lstStyle/>
          <a:p>
            <a:pPr eaLnBrk="1" hangingPunct="1"/>
            <a:r>
              <a:rPr lang="en-US" dirty="0"/>
              <a:t>Blood: A specialized bodily fluid that delivers necessary substances to the body's cells. </a:t>
            </a:r>
          </a:p>
        </p:txBody>
      </p:sp>
      <p:sp>
        <p:nvSpPr>
          <p:cNvPr id="664581" name="Rectangle 5"/>
          <p:cNvSpPr>
            <a:spLocks noChangeArrowheads="1"/>
          </p:cNvSpPr>
          <p:nvPr/>
        </p:nvSpPr>
        <p:spPr bwMode="auto">
          <a:xfrm>
            <a:off x="228600" y="6477000"/>
            <a:ext cx="8686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645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5122" name="Picture 2" descr="http://medicalpicturesinfo.com/wp-content/uploads/2011/08/Blood-Ce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http://rs12.pbsrc.com/albums/a236/dmjt20121/f_ed80a26488.gif~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6"/>
            <a:ext cx="9126071" cy="6843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0116"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cell to bend and squeeze through tight places.</a:t>
            </a:r>
          </a:p>
        </p:txBody>
      </p:sp>
      <p:sp>
        <p:nvSpPr>
          <p:cNvPr id="730117"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Mature RBC has no nucleus which allows more room for important gases and hemoglobin.</a:t>
            </a:r>
          </a:p>
        </p:txBody>
      </p:sp>
      <p:sp>
        <p:nvSpPr>
          <p:cNvPr id="730118"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0119"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Most numerous cell in body. 5 million RBC in one drop of blood.</a:t>
            </a:r>
          </a:p>
        </p:txBody>
      </p:sp>
      <p:sp>
        <p:nvSpPr>
          <p:cNvPr id="730120"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maximum amount of surface area for gas exchange.</a:t>
            </a:r>
          </a:p>
        </p:txBody>
      </p:sp>
      <p:sp>
        <p:nvSpPr>
          <p:cNvPr id="73012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1140"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cell to bend and squeeze through tight places.</a:t>
            </a:r>
          </a:p>
        </p:txBody>
      </p:sp>
      <p:sp>
        <p:nvSpPr>
          <p:cNvPr id="731141"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Mature RBC has no nucleus which allows more room for important gases and hemoglobin.</a:t>
            </a:r>
          </a:p>
        </p:txBody>
      </p:sp>
      <p:sp>
        <p:nvSpPr>
          <p:cNvPr id="731142"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1143"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1144"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maximum amount of surface area for gas exchange.</a:t>
            </a:r>
          </a:p>
        </p:txBody>
      </p:sp>
      <p:sp>
        <p:nvSpPr>
          <p:cNvPr id="73114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2164"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cell to bend and squeeze through tight places.</a:t>
            </a:r>
          </a:p>
        </p:txBody>
      </p:sp>
      <p:sp>
        <p:nvSpPr>
          <p:cNvPr id="732165"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Mature RBC has no nucleus which allows more room for important gases and hemoglobin.</a:t>
            </a:r>
          </a:p>
        </p:txBody>
      </p:sp>
      <p:sp>
        <p:nvSpPr>
          <p:cNvPr id="732166"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endParaRPr lang="en-US" sz="2400">
              <a:solidFill>
                <a:srgbClr val="996633"/>
              </a:solidFill>
            </a:endParaRPr>
          </a:p>
        </p:txBody>
      </p:sp>
      <p:sp>
        <p:nvSpPr>
          <p:cNvPr id="732167"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2168"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maximum amount of surface area for gas exchange.</a:t>
            </a:r>
          </a:p>
        </p:txBody>
      </p:sp>
      <p:sp>
        <p:nvSpPr>
          <p:cNvPr id="73216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3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3188"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Shape allows the cell to bend and squeeze through tight places.</a:t>
            </a:r>
          </a:p>
        </p:txBody>
      </p:sp>
      <p:sp>
        <p:nvSpPr>
          <p:cNvPr id="733189"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3190"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3191"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3192"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Shape allows the maximum amount of surface area for gas exchange.</a:t>
            </a:r>
          </a:p>
        </p:txBody>
      </p:sp>
      <p:sp>
        <p:nvSpPr>
          <p:cNvPr id="73319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4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4212"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4213"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4214"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4215"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4216"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Shape allows the maximum amount of surface area for gas exchange.</a:t>
            </a:r>
          </a:p>
        </p:txBody>
      </p:sp>
      <p:sp>
        <p:nvSpPr>
          <p:cNvPr id="73421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5236"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5237"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5238"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5239"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5240"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3524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62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6260"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6261"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6262"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6263"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6264"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36265"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6266" name="WordArt 10"/>
          <p:cNvSpPr>
            <a:spLocks noChangeArrowheads="1" noChangeShapeType="1" noTextEdit="1"/>
          </p:cNvSpPr>
          <p:nvPr/>
        </p:nvSpPr>
        <p:spPr bwMode="auto">
          <a:xfrm>
            <a:off x="457200" y="44958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6267"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626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284"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7285"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7286"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7287"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7288"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37289"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7290" name="WordArt 10"/>
          <p:cNvSpPr>
            <a:spLocks noChangeArrowheads="1" noChangeShapeType="1" noTextEdit="1"/>
          </p:cNvSpPr>
          <p:nvPr/>
        </p:nvSpPr>
        <p:spPr bwMode="auto">
          <a:xfrm>
            <a:off x="457200" y="44958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7291"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7292"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3729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8308"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8309"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8310"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8311"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8312"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38313"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8314" name="WordArt 10"/>
          <p:cNvSpPr>
            <a:spLocks noChangeArrowheads="1" noChangeShapeType="1" noTextEdit="1"/>
          </p:cNvSpPr>
          <p:nvPr/>
        </p:nvSpPr>
        <p:spPr bwMode="auto">
          <a:xfrm>
            <a:off x="457200" y="44958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8315"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8316"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38317"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3831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3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9332"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39333"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39334"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39335"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39336"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39337"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9338" name="WordArt 10"/>
          <p:cNvSpPr>
            <a:spLocks noChangeArrowheads="1" noChangeShapeType="1" noTextEdit="1"/>
          </p:cNvSpPr>
          <p:nvPr/>
        </p:nvSpPr>
        <p:spPr bwMode="auto">
          <a:xfrm>
            <a:off x="457200" y="44958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9339"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39340"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39341"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39342"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3934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idx="1"/>
          </p:nvPr>
        </p:nvSpPr>
        <p:spPr>
          <a:xfrm>
            <a:off x="228600" y="915193"/>
            <a:ext cx="9157447" cy="5821363"/>
          </a:xfrm>
        </p:spPr>
        <p:txBody>
          <a:bodyPr/>
          <a:lstStyle/>
          <a:p>
            <a:pPr eaLnBrk="1" hangingPunct="1"/>
            <a:r>
              <a:rPr lang="en-US" dirty="0"/>
              <a:t>Blood: A specialized bodily fluid that delivers necessary substances to the body's cells. </a:t>
            </a:r>
          </a:p>
          <a:p>
            <a:pPr lvl="1" eaLnBrk="1" hangingPunct="1"/>
            <a:r>
              <a:rPr lang="en-US" dirty="0">
                <a:solidFill>
                  <a:srgbClr val="FF99CC"/>
                </a:solidFill>
              </a:rPr>
              <a:t>Such as nutrients and oxygen – and transports waste products away from those same cells. </a:t>
            </a:r>
          </a:p>
        </p:txBody>
      </p:sp>
      <p:sp>
        <p:nvSpPr>
          <p:cNvPr id="664581" name="Rectangle 5"/>
          <p:cNvSpPr>
            <a:spLocks noChangeArrowheads="1"/>
          </p:cNvSpPr>
          <p:nvPr/>
        </p:nvSpPr>
        <p:spPr bwMode="auto">
          <a:xfrm>
            <a:off x="228600" y="6477000"/>
            <a:ext cx="8686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645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5122" name="Picture 2" descr="http://medicalpicturesinfo.com/wp-content/uploads/2011/08/Blood-Ce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10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http://rs12.pbsrc.com/albums/a236/dmjt20121/f_ed80a26488.gif~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6"/>
            <a:ext cx="9126071" cy="68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68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body" idx="1"/>
          </p:nvPr>
        </p:nvSpPr>
        <p:spPr>
          <a:xfrm>
            <a:off x="457200" y="304800"/>
            <a:ext cx="8458200" cy="5821363"/>
          </a:xfrm>
        </p:spPr>
        <p:txBody>
          <a:bodyPr/>
          <a:lstStyle/>
          <a:p>
            <a:pPr eaLnBrk="1" hangingPunct="1"/>
            <a:r>
              <a:rPr lang="en-US"/>
              <a:t>Please sketch the unique shape of the red blood cell in your journal.</a:t>
            </a:r>
          </a:p>
        </p:txBody>
      </p:sp>
      <p:pic>
        <p:nvPicPr>
          <p:cNvPr id="74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7848600" cy="5486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0356" name="Text Box 4"/>
          <p:cNvSpPr txBox="1">
            <a:spLocks noChangeArrowheads="1"/>
          </p:cNvSpPr>
          <p:nvPr/>
        </p:nvSpPr>
        <p:spPr bwMode="auto">
          <a:xfrm>
            <a:off x="3810000" y="1600200"/>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cell to bend and squeeze through tight places.</a:t>
            </a:r>
          </a:p>
        </p:txBody>
      </p:sp>
      <p:sp>
        <p:nvSpPr>
          <p:cNvPr id="740357" name="Text Box 5"/>
          <p:cNvSpPr txBox="1">
            <a:spLocks noChangeArrowheads="1"/>
          </p:cNvSpPr>
          <p:nvPr/>
        </p:nvSpPr>
        <p:spPr bwMode="auto">
          <a:xfrm>
            <a:off x="228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Mature RBC has no nucleus which allows more room for important gases and hemoglobin.</a:t>
            </a:r>
          </a:p>
        </p:txBody>
      </p:sp>
      <p:sp>
        <p:nvSpPr>
          <p:cNvPr id="740358" name="Text Box 6"/>
          <p:cNvSpPr txBox="1">
            <a:spLocks noChangeArrowheads="1"/>
          </p:cNvSpPr>
          <p:nvPr/>
        </p:nvSpPr>
        <p:spPr bwMode="auto">
          <a:xfrm>
            <a:off x="228600" y="1524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120 day life span and then destroyed in spleen</a:t>
            </a:r>
          </a:p>
        </p:txBody>
      </p:sp>
      <p:sp>
        <p:nvSpPr>
          <p:cNvPr id="740359" name="Text Box 7"/>
          <p:cNvSpPr txBox="1">
            <a:spLocks noChangeArrowheads="1"/>
          </p:cNvSpPr>
          <p:nvPr/>
        </p:nvSpPr>
        <p:spPr bwMode="auto">
          <a:xfrm>
            <a:off x="3657600" y="54864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Most numerous cell in body. 5 million RBC in one drop of blood.</a:t>
            </a:r>
          </a:p>
        </p:txBody>
      </p:sp>
      <p:sp>
        <p:nvSpPr>
          <p:cNvPr id="740360" name="Text Box 8"/>
          <p:cNvSpPr txBox="1">
            <a:spLocks noChangeArrowheads="1"/>
          </p:cNvSpPr>
          <p:nvPr/>
        </p:nvSpPr>
        <p:spPr bwMode="auto">
          <a:xfrm>
            <a:off x="7010400" y="2514600"/>
            <a:ext cx="182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Shape allows the maximum amount of surface area for gas exchange.</a:t>
            </a:r>
          </a:p>
        </p:txBody>
      </p:sp>
      <p:sp>
        <p:nvSpPr>
          <p:cNvPr id="740361"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0362" name="WordArt 10"/>
          <p:cNvSpPr>
            <a:spLocks noChangeArrowheads="1" noChangeShapeType="1" noTextEdit="1"/>
          </p:cNvSpPr>
          <p:nvPr/>
        </p:nvSpPr>
        <p:spPr bwMode="auto">
          <a:xfrm>
            <a:off x="457200" y="44958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0363"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0364"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40365"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40366"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4036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3"/>
          <p:cNvSpPr>
            <a:spLocks noGrp="1" noChangeArrowheads="1"/>
          </p:cNvSpPr>
          <p:nvPr>
            <p:ph type="body" idx="1"/>
          </p:nvPr>
        </p:nvSpPr>
        <p:spPr>
          <a:xfrm>
            <a:off x="457200" y="381000"/>
            <a:ext cx="8229600" cy="5745163"/>
          </a:xfrm>
        </p:spPr>
        <p:txBody>
          <a:bodyPr/>
          <a:lstStyle/>
          <a:p>
            <a:pPr eaLnBrk="1" hangingPunct="1"/>
            <a:r>
              <a:rPr lang="en-US" dirty="0"/>
              <a:t>Activity! Making Blood Soup</a:t>
            </a:r>
          </a:p>
          <a:p>
            <a:pPr lvl="1" eaLnBrk="1" hangingPunct="1"/>
            <a:r>
              <a:rPr lang="en-US" dirty="0"/>
              <a:t>Add several </a:t>
            </a:r>
            <a:r>
              <a:rPr lang="en-US" sz="2400" dirty="0">
                <a:solidFill>
                  <a:srgbClr val="FF3300"/>
                </a:solidFill>
              </a:rPr>
              <a:t>(Red Hot candies or Red Tic-Tac’s or other small Red candy in the relative shape of a disc, that won’t dissolve quickly)</a:t>
            </a:r>
            <a:r>
              <a:rPr lang="en-US" dirty="0"/>
              <a:t> into the Zip-Lock bag and seal it.</a:t>
            </a:r>
          </a:p>
          <a:p>
            <a:pPr lvl="1" eaLnBrk="1" hangingPunct="1"/>
            <a:r>
              <a:rPr lang="en-US" dirty="0">
                <a:solidFill>
                  <a:srgbClr val="FF9999"/>
                </a:solidFill>
              </a:rPr>
              <a:t>Record 45% RBC’s on the bag in black sharpie.</a:t>
            </a:r>
          </a:p>
        </p:txBody>
      </p:sp>
      <p:pic>
        <p:nvPicPr>
          <p:cNvPr id="74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3800"/>
            <a:ext cx="8458200" cy="29051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41380" name="Text Box 5"/>
          <p:cNvSpPr txBox="1">
            <a:spLocks noChangeArrowheads="1"/>
          </p:cNvSpPr>
          <p:nvPr/>
        </p:nvSpPr>
        <p:spPr bwMode="auto">
          <a:xfrm>
            <a:off x="2286000" y="4572000"/>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55%  plasma 45% RBC’s</a:t>
            </a:r>
          </a:p>
        </p:txBody>
      </p:sp>
      <p:pic>
        <p:nvPicPr>
          <p:cNvPr id="7413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300288" cy="1538288"/>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13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9731" name="Rectangle 3"/>
          <p:cNvSpPr>
            <a:spLocks noGrp="1" noChangeArrowheads="1"/>
          </p:cNvSpPr>
          <p:nvPr>
            <p:ph type="body" idx="1"/>
          </p:nvPr>
        </p:nvSpPr>
        <p:spPr>
          <a:xfrm>
            <a:off x="152400" y="228600"/>
            <a:ext cx="8686800" cy="5897563"/>
          </a:xfrm>
        </p:spPr>
        <p:txBody>
          <a:bodyPr/>
          <a:lstStyle/>
          <a:p>
            <a:pPr eaLnBrk="1" hangingPunct="1">
              <a:defRPr/>
            </a:pPr>
            <a:r>
              <a:rPr lang="en-US" dirty="0"/>
              <a:t>White Blood Cells: Circulate throughout the body providing protection against foreign organisms and matter. </a:t>
            </a:r>
          </a:p>
          <a:p>
            <a:pPr lvl="1" eaLnBrk="1" hangingPunct="1">
              <a:defRPr/>
            </a:pPr>
            <a:endParaRPr lang="en-US" dirty="0"/>
          </a:p>
        </p:txBody>
      </p:sp>
      <p:pic>
        <p:nvPicPr>
          <p:cNvPr id="7424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240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solidFill>
                  <a:srgbClr val="00FFFF"/>
                </a:solidFill>
              </a:rPr>
              <a:t>Video. WBC Neutrophil chasing down a bad bacteria in your blood.</a:t>
            </a:r>
          </a:p>
          <a:p>
            <a:pPr lvl="1"/>
            <a:r>
              <a:rPr lang="en-US" dirty="0">
                <a:hlinkClick r:id="rId2"/>
              </a:rPr>
              <a:t>https://www.youtube.com/watch?v=Z_mXDvZQ6dU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94965"/>
            <a:ext cx="8686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488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53A0-94DD-4636-908D-1F2AF0BAC7C5}"/>
              </a:ext>
            </a:extLst>
          </p:cNvPr>
          <p:cNvPicPr>
            <a:picLocks noChangeAspect="1"/>
          </p:cNvPicPr>
          <p:nvPr/>
        </p:nvPicPr>
        <p:blipFill>
          <a:blip r:embed="rId2"/>
          <a:stretch>
            <a:fillRect/>
          </a:stretch>
        </p:blipFill>
        <p:spPr>
          <a:xfrm>
            <a:off x="228600" y="152400"/>
            <a:ext cx="8763000" cy="5334000"/>
          </a:xfrm>
          <a:prstGeom prst="rect">
            <a:avLst/>
          </a:prstGeom>
          <a:ln w="57150">
            <a:solidFill>
              <a:srgbClr val="00FFFF"/>
            </a:solidFill>
          </a:ln>
          <a:effectLst>
            <a:glow rad="228600">
              <a:srgbClr val="00FFFF">
                <a:alpha val="40000"/>
              </a:srgbClr>
            </a:glow>
          </a:effectLst>
        </p:spPr>
      </p:pic>
    </p:spTree>
    <p:extLst>
      <p:ext uri="{BB962C8B-B14F-4D97-AF65-F5344CB8AC3E}">
        <p14:creationId xmlns:p14="http://schemas.microsoft.com/office/powerpoint/2010/main" val="3960533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8" name="Text Box 4"/>
          <p:cNvSpPr txBox="1">
            <a:spLocks noChangeArrowheads="1"/>
          </p:cNvSpPr>
          <p:nvPr/>
        </p:nvSpPr>
        <p:spPr bwMode="auto">
          <a:xfrm>
            <a:off x="304800" y="15240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Can surround and digest foreign organisms such as viruses and bacteria.</a:t>
            </a:r>
          </a:p>
        </p:txBody>
      </p:sp>
      <p:sp>
        <p:nvSpPr>
          <p:cNvPr id="743429"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FFFF"/>
                </a:solidFill>
              </a:rPr>
              <a:t>Outnumbered by RBC’s 500 to 1</a:t>
            </a:r>
          </a:p>
        </p:txBody>
      </p:sp>
      <p:sp>
        <p:nvSpPr>
          <p:cNvPr id="743430" name="Text Box 6"/>
          <p:cNvSpPr txBox="1">
            <a:spLocks noChangeArrowheads="1"/>
          </p:cNvSpPr>
          <p:nvPr/>
        </p:nvSpPr>
        <p:spPr bwMode="auto">
          <a:xfrm>
            <a:off x="7848600" y="4648200"/>
            <a:ext cx="106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Twice as large as a RBC.</a:t>
            </a:r>
          </a:p>
        </p:txBody>
      </p:sp>
      <p:sp>
        <p:nvSpPr>
          <p:cNvPr id="743431" name="Text Box 7"/>
          <p:cNvSpPr txBox="1">
            <a:spLocks noChangeArrowheads="1"/>
          </p:cNvSpPr>
          <p:nvPr/>
        </p:nvSpPr>
        <p:spPr bwMode="auto">
          <a:xfrm>
            <a:off x="381000" y="30480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Has a nucleus and can live considerably longer than a RBC.  They can self replicate / divide.</a:t>
            </a:r>
          </a:p>
        </p:txBody>
      </p:sp>
      <p:sp>
        <p:nvSpPr>
          <p:cNvPr id="743432" name="Text Box 8"/>
          <p:cNvSpPr txBox="1">
            <a:spLocks noChangeArrowheads="1"/>
          </p:cNvSpPr>
          <p:nvPr/>
        </p:nvSpPr>
        <p:spPr bwMode="auto">
          <a:xfrm>
            <a:off x="609600" y="5410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Other WBC’s can make antibodies.</a:t>
            </a:r>
          </a:p>
        </p:txBody>
      </p:sp>
      <p:sp>
        <p:nvSpPr>
          <p:cNvPr id="74343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4452" name="Text Box 4"/>
          <p:cNvSpPr txBox="1">
            <a:spLocks noChangeArrowheads="1"/>
          </p:cNvSpPr>
          <p:nvPr/>
        </p:nvSpPr>
        <p:spPr bwMode="auto">
          <a:xfrm>
            <a:off x="304800" y="15240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FFFF"/>
                </a:solidFill>
              </a:rPr>
              <a:t>Can surround and digest foreign organisms such as viruses and bacteria</a:t>
            </a:r>
            <a:r>
              <a:rPr lang="en-US" sz="2400" dirty="0">
                <a:solidFill>
                  <a:srgbClr val="FF66FF"/>
                </a:solidFill>
              </a:rPr>
              <a:t>.</a:t>
            </a:r>
          </a:p>
        </p:txBody>
      </p:sp>
      <p:sp>
        <p:nvSpPr>
          <p:cNvPr id="744453"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4454" name="Text Box 6"/>
          <p:cNvSpPr txBox="1">
            <a:spLocks noChangeArrowheads="1"/>
          </p:cNvSpPr>
          <p:nvPr/>
        </p:nvSpPr>
        <p:spPr bwMode="auto">
          <a:xfrm>
            <a:off x="7848600" y="4648200"/>
            <a:ext cx="106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Twice as large as a RBC.</a:t>
            </a:r>
          </a:p>
        </p:txBody>
      </p:sp>
      <p:sp>
        <p:nvSpPr>
          <p:cNvPr id="744455" name="Text Box 7"/>
          <p:cNvSpPr txBox="1">
            <a:spLocks noChangeArrowheads="1"/>
          </p:cNvSpPr>
          <p:nvPr/>
        </p:nvSpPr>
        <p:spPr bwMode="auto">
          <a:xfrm>
            <a:off x="381000" y="30480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Has a nucleus and can live considerably longer than a RBC.  They can self replicate / divide.</a:t>
            </a:r>
          </a:p>
        </p:txBody>
      </p:sp>
      <p:sp>
        <p:nvSpPr>
          <p:cNvPr id="744456" name="Text Box 8"/>
          <p:cNvSpPr txBox="1">
            <a:spLocks noChangeArrowheads="1"/>
          </p:cNvSpPr>
          <p:nvPr/>
        </p:nvSpPr>
        <p:spPr bwMode="auto">
          <a:xfrm>
            <a:off x="609600" y="5410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Other WBC’s can make antibodies.</a:t>
            </a:r>
          </a:p>
        </p:txBody>
      </p:sp>
      <p:sp>
        <p:nvSpPr>
          <p:cNvPr id="74445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5476"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45477"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5478" name="Text Box 6"/>
          <p:cNvSpPr txBox="1">
            <a:spLocks noChangeArrowheads="1"/>
          </p:cNvSpPr>
          <p:nvPr/>
        </p:nvSpPr>
        <p:spPr bwMode="auto">
          <a:xfrm>
            <a:off x="7848600" y="4648200"/>
            <a:ext cx="106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Twice as large as a RBC.</a:t>
            </a:r>
          </a:p>
        </p:txBody>
      </p:sp>
      <p:sp>
        <p:nvSpPr>
          <p:cNvPr id="745479" name="Text Box 7"/>
          <p:cNvSpPr txBox="1">
            <a:spLocks noChangeArrowheads="1"/>
          </p:cNvSpPr>
          <p:nvPr/>
        </p:nvSpPr>
        <p:spPr bwMode="auto">
          <a:xfrm>
            <a:off x="381000" y="3048000"/>
            <a:ext cx="3200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FFFF"/>
                </a:solidFill>
              </a:rPr>
              <a:t>Has a nucleus and can live considerably longer than a RBC.  They can self replicate / divide.</a:t>
            </a:r>
          </a:p>
        </p:txBody>
      </p:sp>
      <p:sp>
        <p:nvSpPr>
          <p:cNvPr id="745480" name="Text Box 8"/>
          <p:cNvSpPr txBox="1">
            <a:spLocks noChangeArrowheads="1"/>
          </p:cNvSpPr>
          <p:nvPr/>
        </p:nvSpPr>
        <p:spPr bwMode="auto">
          <a:xfrm>
            <a:off x="609600" y="5410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Other WBC’s can make antibodies.</a:t>
            </a:r>
          </a:p>
        </p:txBody>
      </p:sp>
      <p:sp>
        <p:nvSpPr>
          <p:cNvPr id="74548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6500"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46501"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6502" name="Text Box 6"/>
          <p:cNvSpPr txBox="1">
            <a:spLocks noChangeArrowheads="1"/>
          </p:cNvSpPr>
          <p:nvPr/>
        </p:nvSpPr>
        <p:spPr bwMode="auto">
          <a:xfrm>
            <a:off x="7848600" y="4648200"/>
            <a:ext cx="106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Twice as large as a RBC.</a:t>
            </a:r>
          </a:p>
        </p:txBody>
      </p:sp>
      <p:sp>
        <p:nvSpPr>
          <p:cNvPr id="746503"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46504" name="Text Box 8"/>
          <p:cNvSpPr txBox="1">
            <a:spLocks noChangeArrowheads="1"/>
          </p:cNvSpPr>
          <p:nvPr/>
        </p:nvSpPr>
        <p:spPr bwMode="auto">
          <a:xfrm>
            <a:off x="609600" y="5410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FFFF"/>
                </a:solidFill>
              </a:rPr>
              <a:t>Other WBC’s can make antibodies.</a:t>
            </a:r>
          </a:p>
        </p:txBody>
      </p:sp>
      <p:sp>
        <p:nvSpPr>
          <p:cNvPr id="74650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24"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47525"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7526" name="Text Box 6"/>
          <p:cNvSpPr txBox="1">
            <a:spLocks noChangeArrowheads="1"/>
          </p:cNvSpPr>
          <p:nvPr/>
        </p:nvSpPr>
        <p:spPr bwMode="auto">
          <a:xfrm>
            <a:off x="7848600" y="4648200"/>
            <a:ext cx="106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00FFFF"/>
                </a:solidFill>
              </a:rPr>
              <a:t>Twice as large as a RBC.</a:t>
            </a:r>
          </a:p>
        </p:txBody>
      </p:sp>
      <p:sp>
        <p:nvSpPr>
          <p:cNvPr id="747527"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47528"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475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3"/>
          <p:cNvSpPr>
            <a:spLocks noGrp="1" noChangeArrowheads="1"/>
          </p:cNvSpPr>
          <p:nvPr>
            <p:ph type="body" idx="1"/>
          </p:nvPr>
        </p:nvSpPr>
        <p:spPr>
          <a:xfrm>
            <a:off x="457200" y="304800"/>
            <a:ext cx="8229600" cy="5821363"/>
          </a:xfrm>
        </p:spPr>
        <p:txBody>
          <a:bodyPr/>
          <a:lstStyle/>
          <a:p>
            <a:pPr eaLnBrk="1" hangingPunct="1"/>
            <a:r>
              <a:rPr lang="en-US"/>
              <a:t>Activity! Making Blood Soup</a:t>
            </a:r>
          </a:p>
          <a:p>
            <a:pPr lvl="1" eaLnBrk="1" hangingPunct="1"/>
            <a:r>
              <a:rPr lang="en-US"/>
              <a:t>What is blood made of?</a:t>
            </a:r>
          </a:p>
          <a:p>
            <a:pPr eaLnBrk="1" hangingPunct="1"/>
            <a:endParaRPr lang="en-US"/>
          </a:p>
        </p:txBody>
      </p:sp>
      <p:pic>
        <p:nvPicPr>
          <p:cNvPr id="66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181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6560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2050" name="Picture 2" descr="http://www.officialpsds.com/images/thumbs/Blood-Splatter-psd442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58674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officialpsds.com/images/thumbs/Blood-Splatter-psd442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62400" y="-609600"/>
            <a:ext cx="5181600" cy="76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548"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48549"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8550"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48551"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48552"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48553"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8554"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8555"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855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4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9572"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49573"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49574"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49575"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49576"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49577"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9578"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9579"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49580"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4958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505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596"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50597"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50598"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50599"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50600"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50601"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0602"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0603"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0604"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50605"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5060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5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620"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51621"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51622"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51623"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51624"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51625"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6"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7"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8"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51629"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51630"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516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5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620"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51621"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51622"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51623"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51624"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51625"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6"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7"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8"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51629"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51630"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516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28600"/>
            <a:ext cx="8763000" cy="645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313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5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620"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51621"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51622"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51623"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51624"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51625"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6"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7"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8"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51629"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51630"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516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28600"/>
            <a:ext cx="8763000" cy="645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59831"/>
            <a:ext cx="1511300" cy="1511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932" y="1447800"/>
            <a:ext cx="1890568" cy="189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916" y="2040082"/>
            <a:ext cx="1890568" cy="189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232" y="1849582"/>
            <a:ext cx="1496002" cy="1496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270" y="1383475"/>
            <a:ext cx="1756764" cy="1756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079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body" idx="1"/>
          </p:nvPr>
        </p:nvSpPr>
        <p:spPr>
          <a:xfrm>
            <a:off x="457200" y="304800"/>
            <a:ext cx="8229600" cy="5821363"/>
          </a:xfrm>
        </p:spPr>
        <p:txBody>
          <a:bodyPr/>
          <a:lstStyle/>
          <a:p>
            <a:pPr eaLnBrk="1" hangingPunct="1"/>
            <a:r>
              <a:rPr lang="en-US"/>
              <a:t>Please sketch out a white blood cell in your journal.  Make twice as large as RBC.</a:t>
            </a:r>
          </a:p>
        </p:txBody>
      </p:sp>
      <p:pic>
        <p:nvPicPr>
          <p:cNvPr id="75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1620" name="Text Box 4"/>
          <p:cNvSpPr txBox="1">
            <a:spLocks noChangeArrowheads="1"/>
          </p:cNvSpPr>
          <p:nvPr/>
        </p:nvSpPr>
        <p:spPr bwMode="auto">
          <a:xfrm>
            <a:off x="304800" y="15240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Can surround and digest foreign organisms such as viruses and bacteria.</a:t>
            </a:r>
          </a:p>
        </p:txBody>
      </p:sp>
      <p:sp>
        <p:nvSpPr>
          <p:cNvPr id="751621" name="Text Box 5"/>
          <p:cNvSpPr txBox="1">
            <a:spLocks noChangeArrowheads="1"/>
          </p:cNvSpPr>
          <p:nvPr/>
        </p:nvSpPr>
        <p:spPr bwMode="auto">
          <a:xfrm>
            <a:off x="6477000" y="14478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Outnumbered by RBC’s 500 to 1</a:t>
            </a:r>
          </a:p>
        </p:txBody>
      </p:sp>
      <p:sp>
        <p:nvSpPr>
          <p:cNvPr id="751622" name="Text Box 6"/>
          <p:cNvSpPr txBox="1">
            <a:spLocks noChangeArrowheads="1"/>
          </p:cNvSpPr>
          <p:nvPr/>
        </p:nvSpPr>
        <p:spPr bwMode="auto">
          <a:xfrm>
            <a:off x="7848600" y="4648200"/>
            <a:ext cx="106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Twice as large as a RBC.</a:t>
            </a:r>
          </a:p>
        </p:txBody>
      </p:sp>
      <p:sp>
        <p:nvSpPr>
          <p:cNvPr id="751623" name="Text Box 7"/>
          <p:cNvSpPr txBox="1">
            <a:spLocks noChangeArrowheads="1"/>
          </p:cNvSpPr>
          <p:nvPr/>
        </p:nvSpPr>
        <p:spPr bwMode="auto">
          <a:xfrm>
            <a:off x="381000" y="30480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Has a nucleus and can live considerably longer than a RBC.  They can self replicate / divide.</a:t>
            </a:r>
          </a:p>
        </p:txBody>
      </p:sp>
      <p:sp>
        <p:nvSpPr>
          <p:cNvPr id="751624" name="Text Box 8"/>
          <p:cNvSpPr txBox="1">
            <a:spLocks noChangeArrowheads="1"/>
          </p:cNvSpPr>
          <p:nvPr/>
        </p:nvSpPr>
        <p:spPr bwMode="auto">
          <a:xfrm>
            <a:off x="609600" y="5410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Other WBC’s can make antibodies.</a:t>
            </a:r>
          </a:p>
        </p:txBody>
      </p:sp>
      <p:sp>
        <p:nvSpPr>
          <p:cNvPr id="751625" name="WordArt 9"/>
          <p:cNvSpPr>
            <a:spLocks noChangeArrowheads="1" noChangeShapeType="1" noTextEdit="1"/>
          </p:cNvSpPr>
          <p:nvPr/>
        </p:nvSpPr>
        <p:spPr bwMode="auto">
          <a:xfrm>
            <a:off x="457200" y="2286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6" name="WordArt 10"/>
          <p:cNvSpPr>
            <a:spLocks noChangeArrowheads="1" noChangeShapeType="1" noTextEdit="1"/>
          </p:cNvSpPr>
          <p:nvPr/>
        </p:nvSpPr>
        <p:spPr bwMode="auto">
          <a:xfrm>
            <a:off x="457200" y="45720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7" name="WordArt 11"/>
          <p:cNvSpPr>
            <a:spLocks noChangeArrowheads="1" noChangeShapeType="1" noTextEdit="1"/>
          </p:cNvSpPr>
          <p:nvPr/>
        </p:nvSpPr>
        <p:spPr bwMode="auto">
          <a:xfrm>
            <a:off x="457200" y="2362200"/>
            <a:ext cx="1447800" cy="18288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751628" name="WordArt 12"/>
          <p:cNvSpPr>
            <a:spLocks noChangeArrowheads="1" noChangeShapeType="1" noTextEdit="1"/>
          </p:cNvSpPr>
          <p:nvPr/>
        </p:nvSpPr>
        <p:spPr bwMode="auto">
          <a:xfrm>
            <a:off x="1752600" y="1219200"/>
            <a:ext cx="3886200" cy="9144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orm</a:t>
            </a:r>
          </a:p>
        </p:txBody>
      </p:sp>
      <p:sp>
        <p:nvSpPr>
          <p:cNvPr id="751629" name="WordArt 13"/>
          <p:cNvSpPr>
            <a:spLocks noChangeArrowheads="1" noChangeShapeType="1" noTextEdit="1"/>
          </p:cNvSpPr>
          <p:nvPr/>
        </p:nvSpPr>
        <p:spPr bwMode="auto">
          <a:xfrm>
            <a:off x="1981200" y="2819400"/>
            <a:ext cx="6553200" cy="1409700"/>
          </a:xfrm>
          <a:prstGeom prst="rect">
            <a:avLst/>
          </a:prstGeom>
        </p:spPr>
        <p:txBody>
          <a:bodyPr wrap="none" fromWordArt="1">
            <a:prstTxWarp prst="textPlain">
              <a:avLst>
                <a:gd name="adj" fmla="val 50000"/>
              </a:avLst>
            </a:prstTxWarp>
          </a:bodyPr>
          <a:lstStyle/>
          <a:p>
            <a:pPr algn="ctr"/>
            <a:r>
              <a:rPr lang="en-US" sz="3600" kern="10" spc="720">
                <a:ln w="762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ollows</a:t>
            </a:r>
          </a:p>
        </p:txBody>
      </p:sp>
      <p:sp>
        <p:nvSpPr>
          <p:cNvPr id="751630" name="WordArt 14"/>
          <p:cNvSpPr>
            <a:spLocks noChangeArrowheads="1" noChangeShapeType="1" noTextEdit="1"/>
          </p:cNvSpPr>
          <p:nvPr/>
        </p:nvSpPr>
        <p:spPr bwMode="auto">
          <a:xfrm>
            <a:off x="1828800" y="5029200"/>
            <a:ext cx="7086600" cy="1333500"/>
          </a:xfrm>
          <a:prstGeom prst="rect">
            <a:avLst/>
          </a:prstGeom>
        </p:spPr>
        <p:txBody>
          <a:bodyPr wrap="none" fromWordArt="1">
            <a:prstTxWarp prst="textPlain">
              <a:avLst>
                <a:gd name="adj" fmla="val 50000"/>
              </a:avLst>
            </a:prstTxWarp>
          </a:bodyPr>
          <a:lstStyle/>
          <a:p>
            <a:pPr algn="ctr"/>
            <a:r>
              <a:rPr lang="en-US" sz="3600" kern="10" spc="720">
                <a:ln w="76200">
                  <a:solidFill>
                    <a:srgbClr val="99CC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unction</a:t>
            </a:r>
          </a:p>
        </p:txBody>
      </p:sp>
      <p:sp>
        <p:nvSpPr>
          <p:cNvPr id="7516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28600"/>
            <a:ext cx="8763000" cy="645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59831"/>
            <a:ext cx="1511300" cy="1511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932" y="1447800"/>
            <a:ext cx="1890568" cy="189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916" y="2040082"/>
            <a:ext cx="1890568" cy="1890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232" y="1849582"/>
            <a:ext cx="1496002" cy="1496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270" y="1383475"/>
            <a:ext cx="1756764" cy="1756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466237"/>
            <a:ext cx="7917552" cy="1754326"/>
          </a:xfrm>
          <a:prstGeom prst="rect">
            <a:avLst/>
          </a:prstGeom>
          <a:noFill/>
        </p:spPr>
        <p:txBody>
          <a:bodyPr wrap="none" lIns="91440" tIns="45720" rIns="91440" bIns="45720">
            <a:spAutoFit/>
          </a:bodyPr>
          <a:lstStyle/>
          <a:p>
            <a:pPr algn="ctr"/>
            <a:r>
              <a:rPr lang="en-US" sz="5400" b="1" cap="none" spc="0" dirty="0">
                <a:ln w="9525">
                  <a:solidFill>
                    <a:sysClr val="windowText" lastClr="000000"/>
                  </a:solidFill>
                  <a:prstDash val="solid"/>
                </a:ln>
                <a:solidFill>
                  <a:srgbClr val="FFCCCC"/>
                </a:solidFill>
                <a:effectLst>
                  <a:glow rad="228600">
                    <a:schemeClr val="bg1">
                      <a:lumMod val="95000"/>
                      <a:lumOff val="5000"/>
                      <a:alpha val="78000"/>
                    </a:schemeClr>
                  </a:glow>
                  <a:outerShdw blurRad="12700" dist="38100" dir="2700000" algn="tl" rotWithShape="0">
                    <a:schemeClr val="bg1">
                      <a:lumMod val="50000"/>
                    </a:schemeClr>
                  </a:outerShdw>
                </a:effectLst>
              </a:rPr>
              <a:t>Circulatory System and</a:t>
            </a:r>
          </a:p>
          <a:p>
            <a:pPr algn="ctr"/>
            <a:r>
              <a:rPr lang="en-US" sz="5400" b="1" dirty="0">
                <a:ln w="9525">
                  <a:solidFill>
                    <a:sysClr val="windowText" lastClr="000000"/>
                  </a:solidFill>
                  <a:prstDash val="solid"/>
                </a:ln>
                <a:solidFill>
                  <a:srgbClr val="00FFFF"/>
                </a:solidFill>
                <a:effectLst>
                  <a:glow rad="228600">
                    <a:schemeClr val="bg1">
                      <a:lumMod val="95000"/>
                      <a:lumOff val="5000"/>
                      <a:alpha val="78000"/>
                    </a:schemeClr>
                  </a:glow>
                  <a:outerShdw blurRad="12700" dist="38100" dir="2700000" algn="tl" rotWithShape="0">
                    <a:schemeClr val="bg1">
                      <a:lumMod val="50000"/>
                    </a:schemeClr>
                  </a:outerShdw>
                </a:effectLst>
              </a:rPr>
              <a:t>Immune System</a:t>
            </a:r>
            <a:endParaRPr lang="en-US" sz="5400" b="1" cap="none" spc="0" dirty="0">
              <a:ln w="9525">
                <a:solidFill>
                  <a:sysClr val="windowText" lastClr="000000"/>
                </a:solidFill>
                <a:prstDash val="solid"/>
              </a:ln>
              <a:solidFill>
                <a:srgbClr val="00FFFF"/>
              </a:solidFill>
              <a:effectLst>
                <a:glow rad="228600">
                  <a:schemeClr val="bg1">
                    <a:lumMod val="95000"/>
                    <a:lumOff val="5000"/>
                    <a:alpha val="78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146274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a:t>Types of White Blood Cells</a:t>
            </a:r>
          </a:p>
          <a:p>
            <a:pPr lvl="1"/>
            <a:r>
              <a:rPr lang="en-US" dirty="0">
                <a:solidFill>
                  <a:srgbClr val="99CCFF"/>
                </a:solidFill>
              </a:rPr>
              <a:t>They have different functions</a:t>
            </a:r>
            <a:r>
              <a:rPr lang="en-US" dirty="0"/>
              <a:t>.</a:t>
            </a:r>
          </a:p>
        </p:txBody>
      </p:sp>
      <p:pic>
        <p:nvPicPr>
          <p:cNvPr id="10242" name="Picture 2" descr="http://www.newhealthadvisor.com/images/1HT02021/P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a:xfrm>
            <a:off x="228600" y="5181600"/>
            <a:ext cx="8382000" cy="1295400"/>
          </a:xfrm>
          <a:prstGeom prst="roundRect">
            <a:avLst/>
          </a:prstGeom>
          <a:solidFill>
            <a:schemeClr val="bg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229135"/>
            <a:ext cx="8229600" cy="1200329"/>
          </a:xfrm>
          <a:prstGeom prst="rect">
            <a:avLst/>
          </a:prstGeom>
          <a:noFill/>
        </p:spPr>
        <p:txBody>
          <a:bodyPr wrap="square" rtlCol="0">
            <a:spAutoFit/>
          </a:bodyPr>
          <a:lstStyle/>
          <a:p>
            <a:r>
              <a:rPr lang="en-US" dirty="0"/>
              <a:t>Learn more about the 5 types of white blood cells and their functions at… </a:t>
            </a:r>
            <a:r>
              <a:rPr lang="en-US" dirty="0">
                <a:hlinkClick r:id="rId3"/>
              </a:rPr>
              <a:t>https://www.boundless.com/physiology/textbooks/boundless-anatomy-and-physiology-textbook/blood-17/leukocytes-white-blood-cells-166/types-of-wbcs-831-7902/</a:t>
            </a:r>
            <a:endParaRPr lang="en-US" dirty="0"/>
          </a:p>
        </p:txBody>
      </p:sp>
    </p:spTree>
    <p:extLst>
      <p:ext uri="{BB962C8B-B14F-4D97-AF65-F5344CB8AC3E}">
        <p14:creationId xmlns:p14="http://schemas.microsoft.com/office/powerpoint/2010/main" val="711481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body" idx="1"/>
          </p:nvPr>
        </p:nvSpPr>
        <p:spPr>
          <a:xfrm>
            <a:off x="457200" y="304800"/>
            <a:ext cx="8229600" cy="5821363"/>
          </a:xfrm>
        </p:spPr>
        <p:txBody>
          <a:bodyPr/>
          <a:lstStyle/>
          <a:p>
            <a:pPr eaLnBrk="1" hangingPunct="1"/>
            <a:r>
              <a:rPr lang="en-US" dirty="0"/>
              <a:t>Activity! Blood Soup.</a:t>
            </a:r>
          </a:p>
          <a:p>
            <a:pPr lvl="1" eaLnBrk="1" hangingPunct="1"/>
            <a:r>
              <a:rPr lang="en-US" dirty="0"/>
              <a:t>Add a few mini- marshmallows to the clear plastic Zip-Lock Bag and seal it.</a:t>
            </a:r>
          </a:p>
          <a:p>
            <a:pPr lvl="1" eaLnBrk="1" hangingPunct="1"/>
            <a:r>
              <a:rPr lang="en-US" dirty="0">
                <a:solidFill>
                  <a:srgbClr val="00FFFF"/>
                </a:solidFill>
              </a:rPr>
              <a:t>Record &lt;1% WBC’s on the bag in black Sharpie Marker.</a:t>
            </a:r>
          </a:p>
        </p:txBody>
      </p:sp>
      <p:sp>
        <p:nvSpPr>
          <p:cNvPr id="752643" name="Text Box 4"/>
          <p:cNvSpPr txBox="1">
            <a:spLocks noChangeArrowheads="1"/>
          </p:cNvSpPr>
          <p:nvPr/>
        </p:nvSpPr>
        <p:spPr bwMode="auto">
          <a:xfrm>
            <a:off x="2590800" y="38862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bg1"/>
                </a:solidFill>
              </a:rPr>
              <a:t>100 ml Plasma</a:t>
            </a:r>
          </a:p>
        </p:txBody>
      </p:sp>
      <p:pic>
        <p:nvPicPr>
          <p:cNvPr id="7526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8458200" cy="3667125"/>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52645" name="Text Box 6"/>
          <p:cNvSpPr txBox="1">
            <a:spLocks noChangeArrowheads="1"/>
          </p:cNvSpPr>
          <p:nvPr/>
        </p:nvSpPr>
        <p:spPr bwMode="auto">
          <a:xfrm>
            <a:off x="2667000" y="4114800"/>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bg1"/>
                </a:solidFill>
              </a:rPr>
              <a:t>55% Plasma 45% RBC’s &lt;1% WBC’s</a:t>
            </a:r>
          </a:p>
        </p:txBody>
      </p:sp>
      <p:pic>
        <p:nvPicPr>
          <p:cNvPr id="7526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0"/>
            <a:ext cx="1905000" cy="14287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5264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4371" name="Rectangle 3"/>
          <p:cNvSpPr>
            <a:spLocks noGrp="1" noChangeArrowheads="1"/>
          </p:cNvSpPr>
          <p:nvPr>
            <p:ph type="body" idx="1"/>
          </p:nvPr>
        </p:nvSpPr>
        <p:spPr>
          <a:xfrm>
            <a:off x="457200" y="304800"/>
            <a:ext cx="8229600" cy="5821363"/>
          </a:xfrm>
        </p:spPr>
        <p:txBody>
          <a:bodyPr/>
          <a:lstStyle/>
          <a:p>
            <a:pPr eaLnBrk="1" hangingPunct="1">
              <a:defRPr/>
            </a:pPr>
            <a:r>
              <a:rPr lang="en-US" dirty="0"/>
              <a:t>Platelets: Irregularly shaped bodies with sticky surfaces that form clots to stop bleeding. </a:t>
            </a:r>
          </a:p>
        </p:txBody>
      </p:sp>
      <p:pic>
        <p:nvPicPr>
          <p:cNvPr id="7536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4419600" cy="4572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7536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810000" cy="4572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75366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c833a3d8613f177bbe8cc6e494cb92cd3a3e"/>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4489</Words>
  <Application>Microsoft Office PowerPoint</Application>
  <PresentationFormat>On-screen Show (4:3)</PresentationFormat>
  <Paragraphs>613</Paragraphs>
  <Slides>134</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134</vt:i4>
      </vt:variant>
    </vt:vector>
  </HeadingPairs>
  <TitlesOfParts>
    <vt:vector size="150" baseType="lpstr">
      <vt:lpstr>Aptos</vt:lpstr>
      <vt:lpstr>Arial</vt:lpstr>
      <vt:lpstr>Arial Black</vt:lpstr>
      <vt:lpstr>Arial Narrow</vt:lpstr>
      <vt:lpstr>Calibri</vt:lpstr>
      <vt:lpstr>Century Gothic</vt:lpstr>
      <vt:lpstr>Tahoma</vt:lpstr>
      <vt:lpstr>Times New Roman</vt:lpstr>
      <vt:lpstr>Verdana</vt:lpstr>
      <vt:lpstr>Wingdings</vt:lpstr>
      <vt:lpstr>Default Design</vt:lpstr>
      <vt:lpstr>Curtain Call</vt:lpstr>
      <vt:lpstr>3_Default Design</vt:lpstr>
      <vt:lpstr>2_Default Design</vt:lpstr>
      <vt:lpstr>4_Default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19</cp:revision>
  <dcterms:modified xsi:type="dcterms:W3CDTF">2024-08-16T17:29:15Z</dcterms:modified>
</cp:coreProperties>
</file>