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4003" r:id="rId2"/>
  </p:sldMasterIdLst>
  <p:notesMasterIdLst>
    <p:notesMasterId r:id="rId151"/>
  </p:notesMasterIdLst>
  <p:sldIdLst>
    <p:sldId id="7242" r:id="rId3"/>
    <p:sldId id="7081" r:id="rId4"/>
    <p:sldId id="6928" r:id="rId5"/>
    <p:sldId id="6929" r:id="rId6"/>
    <p:sldId id="7567" r:id="rId7"/>
    <p:sldId id="7568" r:id="rId8"/>
    <p:sldId id="7354" r:id="rId9"/>
    <p:sldId id="7353" r:id="rId10"/>
    <p:sldId id="7005" r:id="rId11"/>
    <p:sldId id="7360" r:id="rId12"/>
    <p:sldId id="7378" r:id="rId13"/>
    <p:sldId id="7393" r:id="rId14"/>
    <p:sldId id="7569" r:id="rId15"/>
    <p:sldId id="7570" r:id="rId16"/>
    <p:sldId id="7398" r:id="rId17"/>
    <p:sldId id="7414" r:id="rId18"/>
    <p:sldId id="7418" r:id="rId19"/>
    <p:sldId id="7455" r:id="rId20"/>
    <p:sldId id="7474" r:id="rId21"/>
    <p:sldId id="7571" r:id="rId22"/>
    <p:sldId id="7572" r:id="rId23"/>
    <p:sldId id="7189" r:id="rId24"/>
    <p:sldId id="7192" r:id="rId25"/>
    <p:sldId id="7201" r:id="rId26"/>
    <p:sldId id="7477" r:id="rId27"/>
    <p:sldId id="7118" r:id="rId28"/>
    <p:sldId id="7533" r:id="rId29"/>
    <p:sldId id="7573" r:id="rId30"/>
    <p:sldId id="7574" r:id="rId31"/>
    <p:sldId id="7205" r:id="rId32"/>
    <p:sldId id="7208" r:id="rId33"/>
    <p:sldId id="7550" r:id="rId34"/>
    <p:sldId id="7553" r:id="rId35"/>
    <p:sldId id="7566" r:id="rId36"/>
    <p:sldId id="7576" r:id="rId37"/>
    <p:sldId id="7577" r:id="rId38"/>
    <p:sldId id="7214" r:id="rId39"/>
    <p:sldId id="7217" r:id="rId40"/>
    <p:sldId id="7219" r:id="rId41"/>
    <p:sldId id="7223" r:id="rId42"/>
    <p:sldId id="7225" r:id="rId43"/>
    <p:sldId id="7578" r:id="rId44"/>
    <p:sldId id="7228" r:id="rId45"/>
    <p:sldId id="7229" r:id="rId46"/>
    <p:sldId id="7230" r:id="rId47"/>
    <p:sldId id="7580" r:id="rId48"/>
    <p:sldId id="7581" r:id="rId49"/>
    <p:sldId id="7587" r:id="rId50"/>
    <p:sldId id="7588" r:id="rId51"/>
    <p:sldId id="7589" r:id="rId52"/>
    <p:sldId id="7590" r:id="rId53"/>
    <p:sldId id="7591" r:id="rId54"/>
    <p:sldId id="7592" r:id="rId55"/>
    <p:sldId id="7593" r:id="rId56"/>
    <p:sldId id="7594" r:id="rId57"/>
    <p:sldId id="7595" r:id="rId58"/>
    <p:sldId id="7596" r:id="rId59"/>
    <p:sldId id="7597" r:id="rId60"/>
    <p:sldId id="7598" r:id="rId61"/>
    <p:sldId id="7599" r:id="rId62"/>
    <p:sldId id="7600" r:id="rId63"/>
    <p:sldId id="7601" r:id="rId64"/>
    <p:sldId id="7602" r:id="rId65"/>
    <p:sldId id="7603" r:id="rId66"/>
    <p:sldId id="7604" r:id="rId67"/>
    <p:sldId id="7605" r:id="rId68"/>
    <p:sldId id="7606" r:id="rId69"/>
    <p:sldId id="7607" r:id="rId70"/>
    <p:sldId id="7608" r:id="rId71"/>
    <p:sldId id="7609" r:id="rId72"/>
    <p:sldId id="7610" r:id="rId73"/>
    <p:sldId id="7611" r:id="rId74"/>
    <p:sldId id="7612" r:id="rId75"/>
    <p:sldId id="7613" r:id="rId76"/>
    <p:sldId id="7614" r:id="rId77"/>
    <p:sldId id="7615" r:id="rId78"/>
    <p:sldId id="7616" r:id="rId79"/>
    <p:sldId id="7617" r:id="rId80"/>
    <p:sldId id="7618" r:id="rId81"/>
    <p:sldId id="7619" r:id="rId82"/>
    <p:sldId id="7620" r:id="rId83"/>
    <p:sldId id="7621" r:id="rId84"/>
    <p:sldId id="7622" r:id="rId85"/>
    <p:sldId id="7623" r:id="rId86"/>
    <p:sldId id="7624" r:id="rId87"/>
    <p:sldId id="7625" r:id="rId88"/>
    <p:sldId id="7626" r:id="rId89"/>
    <p:sldId id="7627" r:id="rId90"/>
    <p:sldId id="7628" r:id="rId91"/>
    <p:sldId id="7629" r:id="rId92"/>
    <p:sldId id="7630" r:id="rId93"/>
    <p:sldId id="7631" r:id="rId94"/>
    <p:sldId id="7632" r:id="rId95"/>
    <p:sldId id="7633" r:id="rId96"/>
    <p:sldId id="7682" r:id="rId97"/>
    <p:sldId id="7634" r:id="rId98"/>
    <p:sldId id="7635" r:id="rId99"/>
    <p:sldId id="7636" r:id="rId100"/>
    <p:sldId id="7637" r:id="rId101"/>
    <p:sldId id="7638" r:id="rId102"/>
    <p:sldId id="7639" r:id="rId103"/>
    <p:sldId id="7640" r:id="rId104"/>
    <p:sldId id="7641" r:id="rId105"/>
    <p:sldId id="7642" r:id="rId106"/>
    <p:sldId id="7643" r:id="rId107"/>
    <p:sldId id="7644" r:id="rId108"/>
    <p:sldId id="7645" r:id="rId109"/>
    <p:sldId id="7646" r:id="rId110"/>
    <p:sldId id="7647" r:id="rId111"/>
    <p:sldId id="7648" r:id="rId112"/>
    <p:sldId id="7649" r:id="rId113"/>
    <p:sldId id="7650" r:id="rId114"/>
    <p:sldId id="7651" r:id="rId115"/>
    <p:sldId id="7652" r:id="rId116"/>
    <p:sldId id="7653" r:id="rId117"/>
    <p:sldId id="7654" r:id="rId118"/>
    <p:sldId id="7655" r:id="rId119"/>
    <p:sldId id="7656" r:id="rId120"/>
    <p:sldId id="7657" r:id="rId121"/>
    <p:sldId id="7658" r:id="rId122"/>
    <p:sldId id="7659" r:id="rId123"/>
    <p:sldId id="7660" r:id="rId124"/>
    <p:sldId id="7661" r:id="rId125"/>
    <p:sldId id="7662" r:id="rId126"/>
    <p:sldId id="7663" r:id="rId127"/>
    <p:sldId id="7664" r:id="rId128"/>
    <p:sldId id="7665" r:id="rId129"/>
    <p:sldId id="7666" r:id="rId130"/>
    <p:sldId id="7667" r:id="rId131"/>
    <p:sldId id="7668" r:id="rId132"/>
    <p:sldId id="7669" r:id="rId133"/>
    <p:sldId id="7670" r:id="rId134"/>
    <p:sldId id="7671" r:id="rId135"/>
    <p:sldId id="7672" r:id="rId136"/>
    <p:sldId id="7673" r:id="rId137"/>
    <p:sldId id="7674" r:id="rId138"/>
    <p:sldId id="7675" r:id="rId139"/>
    <p:sldId id="7676" r:id="rId140"/>
    <p:sldId id="7677" r:id="rId141"/>
    <p:sldId id="7678" r:id="rId142"/>
    <p:sldId id="7679" r:id="rId143"/>
    <p:sldId id="7680" r:id="rId144"/>
    <p:sldId id="7683" r:id="rId145"/>
    <p:sldId id="1542" r:id="rId146"/>
    <p:sldId id="1579" r:id="rId147"/>
    <p:sldId id="1580" r:id="rId148"/>
    <p:sldId id="4682" r:id="rId149"/>
    <p:sldId id="1474" r:id="rId150"/>
  </p:sldIdLst>
  <p:sldSz cx="9144000" cy="6858000" type="screen4x3"/>
  <p:notesSz cx="6858000" cy="9144000"/>
  <p:defaultTextStyle>
    <a:defPPr>
      <a:defRPr lang="en-US"/>
    </a:defPPr>
    <a:lvl1pPr algn="ctr" rtl="0" eaLnBrk="0" fontAlgn="base" hangingPunct="0">
      <a:spcBef>
        <a:spcPct val="0"/>
      </a:spcBef>
      <a:spcAft>
        <a:spcPct val="0"/>
      </a:spcAft>
      <a:defRPr sz="48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48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48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48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4800" kern="1200">
        <a:solidFill>
          <a:schemeClr val="tx1"/>
        </a:solidFill>
        <a:latin typeface="Verdana" pitchFamily="34" charset="0"/>
        <a:ea typeface="+mn-ea"/>
        <a:cs typeface="+mn-cs"/>
      </a:defRPr>
    </a:lvl5pPr>
    <a:lvl6pPr marL="2286000" algn="l" defTabSz="914400" rtl="0" eaLnBrk="1" latinLnBrk="0" hangingPunct="1">
      <a:defRPr sz="4800" kern="1200">
        <a:solidFill>
          <a:schemeClr val="tx1"/>
        </a:solidFill>
        <a:latin typeface="Verdana" pitchFamily="34" charset="0"/>
        <a:ea typeface="+mn-ea"/>
        <a:cs typeface="+mn-cs"/>
      </a:defRPr>
    </a:lvl6pPr>
    <a:lvl7pPr marL="2743200" algn="l" defTabSz="914400" rtl="0" eaLnBrk="1" latinLnBrk="0" hangingPunct="1">
      <a:defRPr sz="4800" kern="1200">
        <a:solidFill>
          <a:schemeClr val="tx1"/>
        </a:solidFill>
        <a:latin typeface="Verdana" pitchFamily="34" charset="0"/>
        <a:ea typeface="+mn-ea"/>
        <a:cs typeface="+mn-cs"/>
      </a:defRPr>
    </a:lvl7pPr>
    <a:lvl8pPr marL="3200400" algn="l" defTabSz="914400" rtl="0" eaLnBrk="1" latinLnBrk="0" hangingPunct="1">
      <a:defRPr sz="4800" kern="1200">
        <a:solidFill>
          <a:schemeClr val="tx1"/>
        </a:solidFill>
        <a:latin typeface="Verdana" pitchFamily="34" charset="0"/>
        <a:ea typeface="+mn-ea"/>
        <a:cs typeface="+mn-cs"/>
      </a:defRPr>
    </a:lvl8pPr>
    <a:lvl9pPr marL="3657600" algn="l" defTabSz="914400" rtl="0" eaLnBrk="1" latinLnBrk="0" hangingPunct="1">
      <a:defRPr sz="48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00FF"/>
    <a:srgbClr val="FFFFCC"/>
    <a:srgbClr val="CC99FF"/>
    <a:srgbClr val="00FFFF"/>
    <a:srgbClr val="FF0000"/>
    <a:srgbClr val="FF99FF"/>
    <a:srgbClr val="99CCFF"/>
    <a:srgbClr val="FF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8218" autoAdjust="0"/>
    <p:restoredTop sz="92374" autoAdjust="0"/>
  </p:normalViewPr>
  <p:slideViewPr>
    <p:cSldViewPr>
      <p:cViewPr varScale="1">
        <p:scale>
          <a:sx n="101" d="100"/>
          <a:sy n="101" d="100"/>
        </p:scale>
        <p:origin x="586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409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8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13486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66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86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86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13486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1954AD5-7784-458F-B22E-E8A18FDC69A0}" type="slidenum">
              <a:rPr lang="en-US"/>
              <a:pPr>
                <a:defRPr/>
              </a:pPr>
              <a:t>‹#›</a:t>
            </a:fld>
            <a:endParaRPr lang="en-US"/>
          </a:p>
        </p:txBody>
      </p:sp>
    </p:spTree>
    <p:extLst>
      <p:ext uri="{BB962C8B-B14F-4D97-AF65-F5344CB8AC3E}">
        <p14:creationId xmlns:p14="http://schemas.microsoft.com/office/powerpoint/2010/main" val="2396130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026B67-D2B5-4E8A-BA61-31B73C848228}" type="slidenum">
              <a:rPr lang="en-US"/>
              <a:pPr>
                <a:defRPr/>
              </a:pPr>
              <a:t>‹#›</a:t>
            </a:fld>
            <a:endParaRPr lang="en-US"/>
          </a:p>
        </p:txBody>
      </p:sp>
    </p:spTree>
    <p:extLst>
      <p:ext uri="{BB962C8B-B14F-4D97-AF65-F5344CB8AC3E}">
        <p14:creationId xmlns:p14="http://schemas.microsoft.com/office/powerpoint/2010/main" val="86795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693D8E-E4F7-4039-B9CC-A281C140F501}" type="slidenum">
              <a:rPr lang="en-US"/>
              <a:pPr>
                <a:defRPr/>
              </a:pPr>
              <a:t>‹#›</a:t>
            </a:fld>
            <a:endParaRPr lang="en-US"/>
          </a:p>
        </p:txBody>
      </p:sp>
    </p:spTree>
    <p:extLst>
      <p:ext uri="{BB962C8B-B14F-4D97-AF65-F5344CB8AC3E}">
        <p14:creationId xmlns:p14="http://schemas.microsoft.com/office/powerpoint/2010/main" val="299561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426493-B878-44C1-BD28-938AAB808AF9}" type="slidenum">
              <a:rPr lang="en-US"/>
              <a:pPr>
                <a:defRPr/>
              </a:pPr>
              <a:t>‹#›</a:t>
            </a:fld>
            <a:endParaRPr lang="en-US"/>
          </a:p>
        </p:txBody>
      </p:sp>
    </p:spTree>
    <p:extLst>
      <p:ext uri="{BB962C8B-B14F-4D97-AF65-F5344CB8AC3E}">
        <p14:creationId xmlns:p14="http://schemas.microsoft.com/office/powerpoint/2010/main" val="3120065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B8EB7F-E79D-453E-8AED-9EF864FFBCAB}" type="slidenum">
              <a:rPr lang="en-US"/>
              <a:pPr>
                <a:defRPr/>
              </a:pPr>
              <a:t>‹#›</a:t>
            </a:fld>
            <a:endParaRPr lang="en-US"/>
          </a:p>
        </p:txBody>
      </p:sp>
    </p:spTree>
    <p:extLst>
      <p:ext uri="{BB962C8B-B14F-4D97-AF65-F5344CB8AC3E}">
        <p14:creationId xmlns:p14="http://schemas.microsoft.com/office/powerpoint/2010/main" val="2330653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904CD6E-FC21-413A-9184-4967F247E516}" type="slidenum">
              <a:rPr lang="en-US"/>
              <a:pPr>
                <a:defRPr/>
              </a:pPr>
              <a:t>‹#›</a:t>
            </a:fld>
            <a:endParaRPr lang="en-US"/>
          </a:p>
        </p:txBody>
      </p:sp>
    </p:spTree>
    <p:extLst>
      <p:ext uri="{BB962C8B-B14F-4D97-AF65-F5344CB8AC3E}">
        <p14:creationId xmlns:p14="http://schemas.microsoft.com/office/powerpoint/2010/main" val="346360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858C29-E0AC-427B-AE02-C6235F90FE57}" type="slidenum">
              <a:rPr lang="en-US"/>
              <a:pPr>
                <a:defRPr/>
              </a:pPr>
              <a:t>‹#›</a:t>
            </a:fld>
            <a:endParaRPr lang="en-US"/>
          </a:p>
        </p:txBody>
      </p:sp>
    </p:spTree>
    <p:extLst>
      <p:ext uri="{BB962C8B-B14F-4D97-AF65-F5344CB8AC3E}">
        <p14:creationId xmlns:p14="http://schemas.microsoft.com/office/powerpoint/2010/main" val="360451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31DFF4-ECE1-4AE2-861B-A8DC061BED57}" type="slidenum">
              <a:rPr lang="en-US"/>
              <a:pPr>
                <a:defRPr/>
              </a:pPr>
              <a:t>‹#›</a:t>
            </a:fld>
            <a:endParaRPr lang="en-US"/>
          </a:p>
        </p:txBody>
      </p:sp>
    </p:spTree>
    <p:extLst>
      <p:ext uri="{BB962C8B-B14F-4D97-AF65-F5344CB8AC3E}">
        <p14:creationId xmlns:p14="http://schemas.microsoft.com/office/powerpoint/2010/main" val="3703340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1703854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552543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2690483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8119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3F8013-D8A7-4666-827E-9B637138B226}" type="slidenum">
              <a:rPr lang="en-US"/>
              <a:pPr>
                <a:defRPr/>
              </a:pPr>
              <a:t>‹#›</a:t>
            </a:fld>
            <a:endParaRPr lang="en-US"/>
          </a:p>
        </p:txBody>
      </p:sp>
    </p:spTree>
    <p:extLst>
      <p:ext uri="{BB962C8B-B14F-4D97-AF65-F5344CB8AC3E}">
        <p14:creationId xmlns:p14="http://schemas.microsoft.com/office/powerpoint/2010/main" val="1810346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721568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1849262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2095829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579974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512959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3109154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1951861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197754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428445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32278-4CEB-4D61-93B4-B334C0C672E7}" type="slidenum">
              <a:rPr lang="en-US"/>
              <a:pPr>
                <a:defRPr/>
              </a:pPr>
              <a:t>‹#›</a:t>
            </a:fld>
            <a:endParaRPr lang="en-US"/>
          </a:p>
        </p:txBody>
      </p:sp>
    </p:spTree>
    <p:extLst>
      <p:ext uri="{BB962C8B-B14F-4D97-AF65-F5344CB8AC3E}">
        <p14:creationId xmlns:p14="http://schemas.microsoft.com/office/powerpoint/2010/main" val="3660076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B6A8DD-2D1A-4A9A-9ECB-A60DCF3D3AB9}" type="slidenum">
              <a:rPr lang="en-US"/>
              <a:pPr>
                <a:defRPr/>
              </a:pPr>
              <a:t>‹#›</a:t>
            </a:fld>
            <a:endParaRPr lang="en-US"/>
          </a:p>
        </p:txBody>
      </p:sp>
    </p:spTree>
    <p:extLst>
      <p:ext uri="{BB962C8B-B14F-4D97-AF65-F5344CB8AC3E}">
        <p14:creationId xmlns:p14="http://schemas.microsoft.com/office/powerpoint/2010/main" val="333777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9DF0EE-A68C-4582-A29E-D5745B6C54A6}" type="slidenum">
              <a:rPr lang="en-US"/>
              <a:pPr>
                <a:defRPr/>
              </a:pPr>
              <a:t>‹#›</a:t>
            </a:fld>
            <a:endParaRPr lang="en-US"/>
          </a:p>
        </p:txBody>
      </p:sp>
    </p:spTree>
    <p:extLst>
      <p:ext uri="{BB962C8B-B14F-4D97-AF65-F5344CB8AC3E}">
        <p14:creationId xmlns:p14="http://schemas.microsoft.com/office/powerpoint/2010/main" val="126387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235D53-624A-466D-A147-FC3D98E2F3F5}" type="slidenum">
              <a:rPr lang="en-US"/>
              <a:pPr>
                <a:defRPr/>
              </a:pPr>
              <a:t>‹#›</a:t>
            </a:fld>
            <a:endParaRPr lang="en-US"/>
          </a:p>
        </p:txBody>
      </p:sp>
    </p:spTree>
    <p:extLst>
      <p:ext uri="{BB962C8B-B14F-4D97-AF65-F5344CB8AC3E}">
        <p14:creationId xmlns:p14="http://schemas.microsoft.com/office/powerpoint/2010/main" val="130814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E685A3-5EA1-46E0-8D1F-A3BAE172A5C9}" type="slidenum">
              <a:rPr lang="en-US"/>
              <a:pPr>
                <a:defRPr/>
              </a:pPr>
              <a:t>‹#›</a:t>
            </a:fld>
            <a:endParaRPr lang="en-US"/>
          </a:p>
        </p:txBody>
      </p:sp>
    </p:spTree>
    <p:extLst>
      <p:ext uri="{BB962C8B-B14F-4D97-AF65-F5344CB8AC3E}">
        <p14:creationId xmlns:p14="http://schemas.microsoft.com/office/powerpoint/2010/main" val="126648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7D3CD3-CCB4-43E4-9BB4-2096A9F07708}" type="slidenum">
              <a:rPr lang="en-US"/>
              <a:pPr>
                <a:defRPr/>
              </a:pPr>
              <a:t>‹#›</a:t>
            </a:fld>
            <a:endParaRPr lang="en-US"/>
          </a:p>
        </p:txBody>
      </p:sp>
    </p:spTree>
    <p:extLst>
      <p:ext uri="{BB962C8B-B14F-4D97-AF65-F5344CB8AC3E}">
        <p14:creationId xmlns:p14="http://schemas.microsoft.com/office/powerpoint/2010/main" val="2753372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0EF52A-4941-4387-9C23-F4CAFAF1CD8A}" type="slidenum">
              <a:rPr lang="en-US"/>
              <a:pPr>
                <a:defRPr/>
              </a:pPr>
              <a:t>‹#›</a:t>
            </a:fld>
            <a:endParaRPr lang="en-US"/>
          </a:p>
        </p:txBody>
      </p:sp>
    </p:spTree>
    <p:extLst>
      <p:ext uri="{BB962C8B-B14F-4D97-AF65-F5344CB8AC3E}">
        <p14:creationId xmlns:p14="http://schemas.microsoft.com/office/powerpoint/2010/main" val="182102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663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8663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8663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63D7EDA-A8D2-4BF9-8E31-8ADB08FDBC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2229042349"/>
      </p:ext>
    </p:extLst>
  </p:cSld>
  <p:clrMap bg1="dk2" tx1="lt1" bg2="dk1" tx2="lt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8.png"/></Relationships>
</file>

<file path=ppt/slides/_rels/slide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climate.gov/news-features/understanding-climate/climate-change-atmospheric-carbon-dioxide" TargetMode="External"/><Relationship Id="rId2" Type="http://schemas.openxmlformats.org/officeDocument/2006/relationships/image" Target="../media/image62.gif"/><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image" Target="../media/image48.jpeg"/></Relationships>
</file>

<file path=ppt/slides/_rels/slide1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image" Target="../media/image48.jpeg"/></Relationships>
</file>

<file path=ppt/slides/_rels/slide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svg"/></Relationships>
</file>

<file path=ppt/slides/_rels/slide1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1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png"/></Relationships>
</file>

<file path=ppt/slides/_rels/slide14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emf"/><Relationship Id="rId1" Type="http://schemas.openxmlformats.org/officeDocument/2006/relationships/slideLayout" Target="../slideLayouts/slideLayout17.xml"/><Relationship Id="rId6" Type="http://schemas.openxmlformats.org/officeDocument/2006/relationships/image" Target="../media/image74.png"/><Relationship Id="rId5" Type="http://schemas.openxmlformats.org/officeDocument/2006/relationships/image" Target="../media/image68.png"/><Relationship Id="rId4" Type="http://schemas.openxmlformats.org/officeDocument/2006/relationships/image" Target="../media/image73.png"/></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6.emf"/><Relationship Id="rId1" Type="http://schemas.openxmlformats.org/officeDocument/2006/relationships/slideLayout" Target="../slideLayouts/slideLayout17.xml"/><Relationship Id="rId5" Type="http://schemas.openxmlformats.org/officeDocument/2006/relationships/image" Target="../media/image77.png"/><Relationship Id="rId4" Type="http://schemas.openxmlformats.org/officeDocument/2006/relationships/image" Target="../media/image73.png"/></Relationships>
</file>

<file path=ppt/slides/_rels/slide1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4.png"/><Relationship Id="rId7" Type="http://schemas.openxmlformats.org/officeDocument/2006/relationships/image" Target="../media/image81.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79.png"/><Relationship Id="rId1" Type="http://schemas.openxmlformats.org/officeDocument/2006/relationships/slideLayout" Target="../slideLayouts/slideLayout17.xml"/><Relationship Id="rId6" Type="http://schemas.openxmlformats.org/officeDocument/2006/relationships/hyperlink" Target="https://www.instagram.com/ryemurph88/" TargetMode="External"/><Relationship Id="rId11" Type="http://schemas.openxmlformats.org/officeDocument/2006/relationships/image" Target="../media/image83.png"/><Relationship Id="rId5" Type="http://schemas.openxmlformats.org/officeDocument/2006/relationships/image" Target="../media/image80.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png"/></Relationships>
</file>

<file path=ppt/slides/_rels/slide7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eg"/><Relationship Id="rId10" Type="http://schemas.openxmlformats.org/officeDocument/2006/relationships/image" Target="../media/image59.png"/><Relationship Id="rId4" Type="http://schemas.openxmlformats.org/officeDocument/2006/relationships/image" Target="../media/image18.jpeg"/><Relationship Id="rId9" Type="http://schemas.openxmlformats.org/officeDocument/2006/relationships/image" Target="../media/image22.png"/></Relationships>
</file>

<file path=ppt/slides/_rels/slide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image" Target="../media/image28.png"/></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F1A8C-8EB3-4E26-B7A1-494193917014}"/>
              </a:ext>
            </a:extLst>
          </p:cNvPr>
          <p:cNvPicPr>
            <a:picLocks noChangeAspect="1"/>
          </p:cNvPicPr>
          <p:nvPr/>
        </p:nvPicPr>
        <p:blipFill>
          <a:blip r:embed="rId2"/>
          <a:stretch>
            <a:fillRect/>
          </a:stretch>
        </p:blipFill>
        <p:spPr>
          <a:xfrm>
            <a:off x="0" y="19318"/>
            <a:ext cx="9144000" cy="5715000"/>
          </a:xfrm>
          <a:prstGeom prst="rect">
            <a:avLst/>
          </a:prstGeom>
        </p:spPr>
      </p:pic>
      <p:sp>
        <p:nvSpPr>
          <p:cNvPr id="3" name="Rectangle 2">
            <a:extLst>
              <a:ext uri="{FF2B5EF4-FFF2-40B4-BE49-F238E27FC236}">
                <a16:creationId xmlns:a16="http://schemas.microsoft.com/office/drawing/2014/main" id="{45D07397-1942-4559-96DF-6EBA7A1E4AA3}"/>
              </a:ext>
            </a:extLst>
          </p:cNvPr>
          <p:cNvSpPr/>
          <p:nvPr/>
        </p:nvSpPr>
        <p:spPr>
          <a:xfrm>
            <a:off x="158750" y="228600"/>
            <a:ext cx="8826500" cy="1295400"/>
          </a:xfrm>
          <a:prstGeom prst="rect">
            <a:avLst/>
          </a:prstGeom>
          <a:noFill/>
        </p:spPr>
        <p:txBody>
          <a:bodyPr wrap="none" lIns="91440" tIns="45720" rIns="91440" bIns="45720">
            <a:prstTxWarp prst="textDeflateBottom">
              <a:avLst/>
            </a:prstTxWarp>
            <a:spAutoFit/>
            <a:scene3d>
              <a:camera prst="orthographicFront"/>
              <a:lightRig rig="threePt" dir="t"/>
            </a:scene3d>
            <a:sp3d extrusionH="57150">
              <a:bevelT w="57150" h="38100" prst="artDeco"/>
            </a:sp3d>
          </a:bodyPr>
          <a:lstStyle/>
          <a:p>
            <a:pPr algn="ctr"/>
            <a:r>
              <a:rPr lang="en-US" sz="5400" b="1" cap="none" spc="0" dirty="0">
                <a:ln w="9525">
                  <a:solidFill>
                    <a:schemeClr val="bg1"/>
                  </a:solidFill>
                  <a:prstDash val="solid"/>
                </a:ln>
                <a:solidFill>
                  <a:srgbClr val="FFCC99"/>
                </a:solidFill>
                <a:effectLst>
                  <a:outerShdw blurRad="12700" dist="38100" dir="2700000" algn="tl" rotWithShape="0">
                    <a:schemeClr val="bg1">
                      <a:lumMod val="50000"/>
                    </a:schemeClr>
                  </a:outerShdw>
                </a:effectLst>
              </a:rPr>
              <a:t>Review Game</a:t>
            </a:r>
          </a:p>
        </p:txBody>
      </p:sp>
      <p:sp>
        <p:nvSpPr>
          <p:cNvPr id="4" name="Rectangle 3">
            <a:extLst>
              <a:ext uri="{FF2B5EF4-FFF2-40B4-BE49-F238E27FC236}">
                <a16:creationId xmlns:a16="http://schemas.microsoft.com/office/drawing/2014/main" id="{84DC6FF7-AA82-4BA8-9BDF-231B0D297F46}"/>
              </a:ext>
            </a:extLst>
          </p:cNvPr>
          <p:cNvSpPr/>
          <p:nvPr/>
        </p:nvSpPr>
        <p:spPr>
          <a:xfrm>
            <a:off x="158750" y="5257800"/>
            <a:ext cx="2972289" cy="144655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l"/>
            <a:r>
              <a:rPr lang="en-US" sz="4400" b="1" dirty="0">
                <a:ln w="9525">
                  <a:solidFill>
                    <a:schemeClr val="bg1"/>
                  </a:solidFill>
                  <a:prstDash val="solid"/>
                </a:ln>
                <a:solidFill>
                  <a:schemeClr val="bg1">
                    <a:lumMod val="75000"/>
                    <a:lumOff val="25000"/>
                  </a:schemeClr>
                </a:solidFill>
                <a:effectLst>
                  <a:outerShdw blurRad="12700" dist="38100" dir="2700000" algn="tl" rotWithShape="0">
                    <a:schemeClr val="bg1">
                      <a:lumMod val="50000"/>
                    </a:schemeClr>
                  </a:outerShdw>
                </a:effectLst>
              </a:rPr>
              <a:t>Part 6</a:t>
            </a:r>
          </a:p>
          <a:p>
            <a:pPr algn="l"/>
            <a:r>
              <a:rPr lang="en-US" sz="4400" b="1" cap="none" spc="0" dirty="0">
                <a:ln w="9525">
                  <a:solidFill>
                    <a:schemeClr val="bg1"/>
                  </a:solidFill>
                  <a:prstDash val="solid"/>
                </a:ln>
                <a:solidFill>
                  <a:schemeClr val="bg1">
                    <a:lumMod val="75000"/>
                    <a:lumOff val="25000"/>
                  </a:schemeClr>
                </a:solidFill>
                <a:effectLst>
                  <a:outerShdw blurRad="12700" dist="38100" dir="2700000" algn="tl" rotWithShape="0">
                    <a:schemeClr val="bg1">
                      <a:lumMod val="50000"/>
                    </a:schemeClr>
                  </a:outerShdw>
                </a:effectLst>
              </a:rPr>
              <a:t>Lesson 6</a:t>
            </a:r>
          </a:p>
        </p:txBody>
      </p:sp>
      <p:pic>
        <p:nvPicPr>
          <p:cNvPr id="5" name="Graphic 4">
            <a:extLst>
              <a:ext uri="{FF2B5EF4-FFF2-40B4-BE49-F238E27FC236}">
                <a16:creationId xmlns:a16="http://schemas.microsoft.com/office/drawing/2014/main" id="{DE1EABF1-65AF-188E-73DD-3B405C840E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339" y="5159100"/>
            <a:ext cx="5699410" cy="1610564"/>
          </a:xfrm>
          <a:prstGeom prst="rect">
            <a:avLst/>
          </a:prstGeom>
        </p:spPr>
      </p:pic>
      <p:pic>
        <p:nvPicPr>
          <p:cNvPr id="6" name="Picture 5">
            <a:extLst>
              <a:ext uri="{FF2B5EF4-FFF2-40B4-BE49-F238E27FC236}">
                <a16:creationId xmlns:a16="http://schemas.microsoft.com/office/drawing/2014/main" id="{055E414A-93CA-DB38-D492-96D0BC21CF79}"/>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53062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3</a:t>
            </a:r>
          </a:p>
        </p:txBody>
      </p:sp>
      <p:pic>
        <p:nvPicPr>
          <p:cNvPr id="2" name="Picture 1">
            <a:extLst>
              <a:ext uri="{FF2B5EF4-FFF2-40B4-BE49-F238E27FC236}">
                <a16:creationId xmlns:a16="http://schemas.microsoft.com/office/drawing/2014/main" id="{01A2BDEA-B4D8-9C85-100D-FCDE8B0E15A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479477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76200" y="76200"/>
            <a:ext cx="8915400" cy="5638800"/>
          </a:xfrm>
        </p:spPr>
        <p:txBody>
          <a:bodyPr/>
          <a:lstStyle/>
          <a:p>
            <a:pPr eaLnBrk="1" hangingPunct="1"/>
            <a:r>
              <a:rPr lang="en-US" dirty="0">
                <a:solidFill>
                  <a:schemeClr val="accent1">
                    <a:lumMod val="40000"/>
                    <a:lumOff val="60000"/>
                  </a:schemeClr>
                </a:solidFill>
                <a:latin typeface="Roboto"/>
              </a:rPr>
              <a:t>This is the name for the frozen ground that is </a:t>
            </a:r>
            <a:r>
              <a:rPr lang="en-US" dirty="0">
                <a:solidFill>
                  <a:srgbClr val="66FFFF"/>
                </a:solidFill>
                <a:latin typeface="Roboto"/>
              </a:rPr>
              <a:t>most common at higher latitudes near the North and South Poles. </a:t>
            </a:r>
          </a:p>
          <a:p>
            <a:pPr lvl="2" eaLnBrk="1" hangingPunct="1"/>
            <a:r>
              <a:rPr lang="en-US" dirty="0">
                <a:latin typeface="Roboto"/>
              </a:rPr>
              <a:t>Covers large regions of the Earth and melting rapidly causing the release of gas through decay.</a:t>
            </a:r>
            <a:r>
              <a:rPr lang="en-US" dirty="0"/>
              <a:t> </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1C90D922-CF5F-48B8-893E-8DE117F99AB5}"/>
              </a:ext>
            </a:extLst>
          </p:cNvPr>
          <p:cNvPicPr>
            <a:picLocks noChangeAspect="1"/>
          </p:cNvPicPr>
          <p:nvPr/>
        </p:nvPicPr>
        <p:blipFill>
          <a:blip r:embed="rId2"/>
          <a:stretch>
            <a:fillRect/>
          </a:stretch>
        </p:blipFill>
        <p:spPr>
          <a:xfrm>
            <a:off x="304800" y="2514600"/>
            <a:ext cx="8534400" cy="3933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a:extLst>
              <a:ext uri="{FF2B5EF4-FFF2-40B4-BE49-F238E27FC236}">
                <a16:creationId xmlns:a16="http://schemas.microsoft.com/office/drawing/2014/main" id="{061E2C4A-9968-4412-8D64-BE8100A726AE}"/>
              </a:ext>
            </a:extLst>
          </p:cNvPr>
          <p:cNvSpPr/>
          <p:nvPr/>
        </p:nvSpPr>
        <p:spPr>
          <a:xfrm>
            <a:off x="5029200" y="4481512"/>
            <a:ext cx="153760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AAADCA"/>
                  </a:solidFill>
                  <a:prstDash val="solid"/>
                </a:ln>
                <a:solidFill>
                  <a:srgbClr val="FFFFFF"/>
                </a:solidFill>
                <a:effectLst>
                  <a:outerShdw blurRad="38100" dist="22860" dir="5400000" algn="tl" rotWithShape="0">
                    <a:srgbClr val="000000">
                      <a:alpha val="30000"/>
                    </a:srgbClr>
                  </a:outerShdw>
                </a:effectLst>
                <a:uLnTx/>
                <a:uFillTx/>
                <a:latin typeface="Verdana" pitchFamily="34" charset="0"/>
                <a:ea typeface="+mn-ea"/>
                <a:cs typeface="+mn-cs"/>
              </a:rPr>
              <a:t>ICE</a:t>
            </a:r>
          </a:p>
        </p:txBody>
      </p:sp>
      <p:sp>
        <p:nvSpPr>
          <p:cNvPr id="2" name="Rectangle 1">
            <a:extLst>
              <a:ext uri="{FF2B5EF4-FFF2-40B4-BE49-F238E27FC236}">
                <a16:creationId xmlns:a16="http://schemas.microsoft.com/office/drawing/2014/main" id="{5E4E3DE4-1281-4B90-84A0-181317E81C45}"/>
              </a:ext>
            </a:extLst>
          </p:cNvPr>
          <p:cNvSpPr/>
          <p:nvPr/>
        </p:nvSpPr>
        <p:spPr>
          <a:xfrm>
            <a:off x="7543800" y="25146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15</a:t>
            </a:r>
          </a:p>
        </p:txBody>
      </p:sp>
      <p:sp>
        <p:nvSpPr>
          <p:cNvPr id="5" name="Rectangle 4">
            <a:extLst>
              <a:ext uri="{FF2B5EF4-FFF2-40B4-BE49-F238E27FC236}">
                <a16:creationId xmlns:a16="http://schemas.microsoft.com/office/drawing/2014/main" id="{7189F405-14E9-420C-B597-E664FA3A9F2B}"/>
              </a:ext>
            </a:extLst>
          </p:cNvPr>
          <p:cNvSpPr/>
          <p:nvPr/>
        </p:nvSpPr>
        <p:spPr>
          <a:xfrm>
            <a:off x="1066800" y="3499147"/>
            <a:ext cx="6304608" cy="995065"/>
          </a:xfrm>
          <a:prstGeom prst="rect">
            <a:avLst/>
          </a:prstGeom>
          <a:noFill/>
        </p:spPr>
        <p:txBody>
          <a:bodyPr wrap="none" lIns="91440" tIns="45720" rIns="91440" bIns="45720">
            <a:prstTxWarp prst="textWave2">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glow rad="228600">
                    <a:srgbClr val="003399">
                      <a:satMod val="175000"/>
                      <a:alpha val="40000"/>
                    </a:srgbClr>
                  </a:glow>
                  <a:outerShdw blurRad="12700" dist="38100" dir="2700000" algn="tl" rotWithShape="0">
                    <a:srgbClr val="000000">
                      <a:lumMod val="50000"/>
                    </a:srgbClr>
                  </a:outerShdw>
                </a:effectLst>
                <a:uLnTx/>
                <a:uFillTx/>
                <a:latin typeface="Verdana" pitchFamily="34" charset="0"/>
                <a:ea typeface="+mn-ea"/>
                <a:cs typeface="+mn-cs"/>
              </a:rPr>
              <a:t>Permafrost</a:t>
            </a:r>
          </a:p>
        </p:txBody>
      </p:sp>
      <p:pic>
        <p:nvPicPr>
          <p:cNvPr id="8" name="Picture 7">
            <a:extLst>
              <a:ext uri="{FF2B5EF4-FFF2-40B4-BE49-F238E27FC236}">
                <a16:creationId xmlns:a16="http://schemas.microsoft.com/office/drawing/2014/main" id="{0752C8AA-65FE-4C3F-81D1-58C909B74579}"/>
              </a:ext>
            </a:extLst>
          </p:cNvPr>
          <p:cNvPicPr>
            <a:picLocks noChangeAspect="1"/>
          </p:cNvPicPr>
          <p:nvPr/>
        </p:nvPicPr>
        <p:blipFill>
          <a:blip r:embed="rId3"/>
          <a:stretch>
            <a:fillRect/>
          </a:stretch>
        </p:blipFill>
        <p:spPr>
          <a:xfrm rot="762211">
            <a:off x="872251" y="2471544"/>
            <a:ext cx="1119951" cy="1127368"/>
          </a:xfrm>
          <a:prstGeom prst="rect">
            <a:avLst/>
          </a:prstGeom>
        </p:spPr>
      </p:pic>
      <p:pic>
        <p:nvPicPr>
          <p:cNvPr id="9" name="Picture 8">
            <a:extLst>
              <a:ext uri="{FF2B5EF4-FFF2-40B4-BE49-F238E27FC236}">
                <a16:creationId xmlns:a16="http://schemas.microsoft.com/office/drawing/2014/main" id="{ECF98954-B777-49D8-8D9C-F5DDACCF19A0}"/>
              </a:ext>
            </a:extLst>
          </p:cNvPr>
          <p:cNvPicPr>
            <a:picLocks noChangeAspect="1"/>
          </p:cNvPicPr>
          <p:nvPr/>
        </p:nvPicPr>
        <p:blipFill>
          <a:blip r:embed="rId3"/>
          <a:stretch>
            <a:fillRect/>
          </a:stretch>
        </p:blipFill>
        <p:spPr>
          <a:xfrm rot="5993344">
            <a:off x="7685198" y="642744"/>
            <a:ext cx="1119951" cy="1127368"/>
          </a:xfrm>
          <a:prstGeom prst="rect">
            <a:avLst/>
          </a:prstGeom>
        </p:spPr>
      </p:pic>
      <p:pic>
        <p:nvPicPr>
          <p:cNvPr id="10" name="Picture 9">
            <a:extLst>
              <a:ext uri="{FF2B5EF4-FFF2-40B4-BE49-F238E27FC236}">
                <a16:creationId xmlns:a16="http://schemas.microsoft.com/office/drawing/2014/main" id="{9FA56BB8-6106-4263-AD00-74CACA1C8E3B}"/>
              </a:ext>
            </a:extLst>
          </p:cNvPr>
          <p:cNvPicPr>
            <a:picLocks noChangeAspect="1"/>
          </p:cNvPicPr>
          <p:nvPr/>
        </p:nvPicPr>
        <p:blipFill>
          <a:blip r:embed="rId3"/>
          <a:stretch>
            <a:fillRect/>
          </a:stretch>
        </p:blipFill>
        <p:spPr>
          <a:xfrm rot="7964407">
            <a:off x="4841039" y="1102298"/>
            <a:ext cx="494952" cy="498230"/>
          </a:xfrm>
          <a:prstGeom prst="rect">
            <a:avLst/>
          </a:prstGeom>
        </p:spPr>
      </p:pic>
      <p:pic>
        <p:nvPicPr>
          <p:cNvPr id="11" name="Picture 10">
            <a:extLst>
              <a:ext uri="{FF2B5EF4-FFF2-40B4-BE49-F238E27FC236}">
                <a16:creationId xmlns:a16="http://schemas.microsoft.com/office/drawing/2014/main" id="{21B5AF8A-A6F5-4CA4-8C36-AFA174AC9FB1}"/>
              </a:ext>
            </a:extLst>
          </p:cNvPr>
          <p:cNvPicPr>
            <a:picLocks noChangeAspect="1"/>
          </p:cNvPicPr>
          <p:nvPr/>
        </p:nvPicPr>
        <p:blipFill>
          <a:blip r:embed="rId3"/>
          <a:stretch>
            <a:fillRect/>
          </a:stretch>
        </p:blipFill>
        <p:spPr>
          <a:xfrm rot="8899616">
            <a:off x="2786308" y="4225347"/>
            <a:ext cx="2696106" cy="2561189"/>
          </a:xfrm>
          <a:prstGeom prst="rect">
            <a:avLst/>
          </a:prstGeom>
        </p:spPr>
      </p:pic>
      <p:pic>
        <p:nvPicPr>
          <p:cNvPr id="12" name="Picture 11">
            <a:extLst>
              <a:ext uri="{FF2B5EF4-FFF2-40B4-BE49-F238E27FC236}">
                <a16:creationId xmlns:a16="http://schemas.microsoft.com/office/drawing/2014/main" id="{0E8BDD28-0E11-4D4D-B6E0-DC1DDA9388F0}"/>
              </a:ext>
            </a:extLst>
          </p:cNvPr>
          <p:cNvPicPr>
            <a:picLocks noChangeAspect="1"/>
          </p:cNvPicPr>
          <p:nvPr/>
        </p:nvPicPr>
        <p:blipFill>
          <a:blip r:embed="rId3"/>
          <a:stretch>
            <a:fillRect/>
          </a:stretch>
        </p:blipFill>
        <p:spPr>
          <a:xfrm rot="17308346">
            <a:off x="3689192" y="2345740"/>
            <a:ext cx="890337" cy="896233"/>
          </a:xfrm>
          <a:prstGeom prst="rect">
            <a:avLst/>
          </a:prstGeom>
        </p:spPr>
      </p:pic>
    </p:spTree>
    <p:extLst>
      <p:ext uri="{BB962C8B-B14F-4D97-AF65-F5344CB8AC3E}">
        <p14:creationId xmlns:p14="http://schemas.microsoft.com/office/powerpoint/2010/main" val="23968022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D0FECF03-B703-AA0B-871E-E9C5492A850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71266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solidFill>
                      <a:schemeClr val="bg1">
                        <a:lumMod val="75000"/>
                        <a:lumOff val="25000"/>
                      </a:schemeClr>
                    </a:solid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solidFill>
                      <a:schemeClr val="bg1">
                        <a:lumMod val="75000"/>
                        <a:lumOff val="25000"/>
                      </a:schemeClr>
                    </a:solid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solidFill>
                      <a:schemeClr val="bg1">
                        <a:lumMod val="75000"/>
                        <a:lumOff val="25000"/>
                      </a:schemeClr>
                    </a:solid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solidFill>
                      <a:schemeClr val="bg1">
                        <a:lumMod val="75000"/>
                        <a:lumOff val="25000"/>
                      </a:schemeClr>
                    </a:solid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solidFill>
                      <a:schemeClr val="bg1">
                        <a:lumMod val="75000"/>
                        <a:lumOff val="25000"/>
                      </a:schemeClr>
                    </a:solid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solidFill>
                      <a:schemeClr val="bg1">
                        <a:lumMod val="75000"/>
                        <a:lumOff val="25000"/>
                      </a:schemeClr>
                    </a:solid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EAFA5FF6-2A4C-CE15-70E4-3CD0D78B9E40}"/>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470997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Which danger associated with climate change does this picture represent?</a:t>
            </a:r>
          </a:p>
        </p:txBody>
      </p:sp>
      <p:pic>
        <p:nvPicPr>
          <p:cNvPr id="4" name="Picture 5" descr="News8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001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27854" y="129540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pic>
        <p:nvPicPr>
          <p:cNvPr id="2" name="Picture 1">
            <a:extLst>
              <a:ext uri="{FF2B5EF4-FFF2-40B4-BE49-F238E27FC236}">
                <a16:creationId xmlns:a16="http://schemas.microsoft.com/office/drawing/2014/main" id="{0013A162-40FE-241C-8553-BA00A077313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81397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Which danger associated with climate change does this picture represent?</a:t>
            </a:r>
          </a:p>
        </p:txBody>
      </p:sp>
      <p:pic>
        <p:nvPicPr>
          <p:cNvPr id="4" name="Picture 5" descr="News8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001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27855" y="129540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
        <p:nvSpPr>
          <p:cNvPr id="2" name="Rectangle 1"/>
          <p:cNvSpPr/>
          <p:nvPr/>
        </p:nvSpPr>
        <p:spPr>
          <a:xfrm>
            <a:off x="304800" y="5638800"/>
            <a:ext cx="783099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0000"/>
                  </a:solidFill>
                  <a:prstDash val="solid"/>
                  <a:miter lim="800000"/>
                </a:ln>
                <a:solidFill>
                  <a:srgbClr val="003399">
                    <a:lumMod val="40000"/>
                    <a:lumOff val="60000"/>
                  </a:srgbClr>
                </a:solidFill>
                <a:effectLst>
                  <a:outerShdw blurRad="50800" algn="tl" rotWithShape="0">
                    <a:srgbClr val="000000"/>
                  </a:outerShdw>
                </a:effectLst>
                <a:uLnTx/>
                <a:uFillTx/>
                <a:latin typeface="Verdana" pitchFamily="34" charset="0"/>
                <a:ea typeface="+mn-ea"/>
                <a:cs typeface="+mn-cs"/>
              </a:rPr>
              <a:t>and the answer is…</a:t>
            </a:r>
          </a:p>
        </p:txBody>
      </p:sp>
      <p:pic>
        <p:nvPicPr>
          <p:cNvPr id="6" name="Picture 5">
            <a:extLst>
              <a:ext uri="{FF2B5EF4-FFF2-40B4-BE49-F238E27FC236}">
                <a16:creationId xmlns:a16="http://schemas.microsoft.com/office/drawing/2014/main" id="{8A763A32-726E-771F-FB83-06DC943AEC3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6170027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Which danger associated with climate change does this picture represent?</a:t>
            </a:r>
          </a:p>
        </p:txBody>
      </p:sp>
      <p:pic>
        <p:nvPicPr>
          <p:cNvPr id="4" name="Picture 5" descr="News8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001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27855" y="129540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16</a:t>
            </a:r>
          </a:p>
        </p:txBody>
      </p:sp>
      <p:sp>
        <p:nvSpPr>
          <p:cNvPr id="6" name="Rectangle 5"/>
          <p:cNvSpPr/>
          <p:nvPr/>
        </p:nvSpPr>
        <p:spPr>
          <a:xfrm>
            <a:off x="1685636" y="2967335"/>
            <a:ext cx="5772735" cy="923330"/>
          </a:xfrm>
          <a:prstGeom prst="rect">
            <a:avLst/>
          </a:prstGeom>
          <a:noFill/>
        </p:spPr>
        <p:txBody>
          <a:bodyPr wrap="none" lIns="91440" tIns="45720" rIns="91440" bIns="45720">
            <a:prstTxWarp prst="textDeflateBottom">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Sea Level Rise</a:t>
            </a:r>
          </a:p>
        </p:txBody>
      </p:sp>
      <p:pic>
        <p:nvPicPr>
          <p:cNvPr id="2" name="Picture 1">
            <a:extLst>
              <a:ext uri="{FF2B5EF4-FFF2-40B4-BE49-F238E27FC236}">
                <a16:creationId xmlns:a16="http://schemas.microsoft.com/office/drawing/2014/main" id="{14D52F4B-5917-F75A-CDB6-6D9FCCD08A9C}"/>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850292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United States</a:t>
            </a:r>
          </a:p>
        </p:txBody>
      </p:sp>
      <p:sp>
        <p:nvSpPr>
          <p:cNvPr id="3" name="Rectangle 2"/>
          <p:cNvSpPr/>
          <p:nvPr/>
        </p:nvSpPr>
        <p:spPr>
          <a:xfrm>
            <a:off x="6858000" y="5638800"/>
            <a:ext cx="188224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Canada</a:t>
            </a:r>
          </a:p>
        </p:txBody>
      </p:sp>
      <p:sp>
        <p:nvSpPr>
          <p:cNvPr id="4" name="Rectangle 3"/>
          <p:cNvSpPr/>
          <p:nvPr/>
        </p:nvSpPr>
        <p:spPr>
          <a:xfrm>
            <a:off x="152400" y="5816025"/>
            <a:ext cx="317266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New Zealand</a:t>
            </a:r>
          </a:p>
        </p:txBody>
      </p:sp>
      <p:sp>
        <p:nvSpPr>
          <p:cNvPr id="5" name="Rectangle 4"/>
          <p:cNvSpPr/>
          <p:nvPr/>
        </p:nvSpPr>
        <p:spPr>
          <a:xfrm>
            <a:off x="281764" y="4758699"/>
            <a:ext cx="226055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Australia</a:t>
            </a:r>
          </a:p>
        </p:txBody>
      </p:sp>
      <p:sp>
        <p:nvSpPr>
          <p:cNvPr id="6" name="Rectangle 5"/>
          <p:cNvSpPr/>
          <p:nvPr/>
        </p:nvSpPr>
        <p:spPr>
          <a:xfrm>
            <a:off x="3859816" y="5392172"/>
            <a:ext cx="178606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Mexico</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Europe</a:t>
            </a:r>
          </a:p>
        </p:txBody>
      </p:sp>
      <p:sp>
        <p:nvSpPr>
          <p:cNvPr id="8" name="Rectangle 7"/>
          <p:cNvSpPr/>
          <p:nvPr/>
        </p:nvSpPr>
        <p:spPr>
          <a:xfrm>
            <a:off x="3834416" y="4761637"/>
            <a:ext cx="302358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South Africa</a:t>
            </a: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China/India</a:t>
            </a:r>
          </a:p>
        </p:txBody>
      </p:sp>
      <p:sp>
        <p:nvSpPr>
          <p:cNvPr id="12" name="Rectangle 11"/>
          <p:cNvSpPr/>
          <p:nvPr/>
        </p:nvSpPr>
        <p:spPr>
          <a:xfrm>
            <a:off x="2542319" y="1676400"/>
            <a:ext cx="174278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Bolivia</a:t>
            </a:r>
          </a:p>
        </p:txBody>
      </p:sp>
      <p:sp>
        <p:nvSpPr>
          <p:cNvPr id="13" name="Rectangle 12"/>
          <p:cNvSpPr/>
          <p:nvPr/>
        </p:nvSpPr>
        <p:spPr>
          <a:xfrm>
            <a:off x="825501" y="2382560"/>
            <a:ext cx="160652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Kenya</a:t>
            </a:r>
          </a:p>
        </p:txBody>
      </p:sp>
      <p:sp>
        <p:nvSpPr>
          <p:cNvPr id="14" name="Rectangle 13"/>
          <p:cNvSpPr/>
          <p:nvPr/>
        </p:nvSpPr>
        <p:spPr>
          <a:xfrm>
            <a:off x="4929712" y="1816387"/>
            <a:ext cx="2733441"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Argentina</a:t>
            </a:r>
          </a:p>
        </p:txBody>
      </p:sp>
      <p:sp>
        <p:nvSpPr>
          <p:cNvPr id="15" name="Rectangle 14"/>
          <p:cNvSpPr/>
          <p:nvPr/>
        </p:nvSpPr>
        <p:spPr>
          <a:xfrm>
            <a:off x="6997282" y="2462717"/>
            <a:ext cx="150233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Brazil</a:t>
            </a:r>
          </a:p>
        </p:txBody>
      </p:sp>
      <p:sp>
        <p:nvSpPr>
          <p:cNvPr id="16" name="Rectangle 15"/>
          <p:cNvSpPr/>
          <p:nvPr/>
        </p:nvSpPr>
        <p:spPr>
          <a:xfrm>
            <a:off x="3045750" y="2462718"/>
            <a:ext cx="125386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Peru</a:t>
            </a:r>
          </a:p>
        </p:txBody>
      </p:sp>
      <p:sp>
        <p:nvSpPr>
          <p:cNvPr id="17" name="Rectangle 16"/>
          <p:cNvSpPr/>
          <p:nvPr/>
        </p:nvSpPr>
        <p:spPr>
          <a:xfrm>
            <a:off x="6172200" y="3216817"/>
            <a:ext cx="141577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Libya</a:t>
            </a:r>
          </a:p>
        </p:txBody>
      </p:sp>
      <p:sp>
        <p:nvSpPr>
          <p:cNvPr id="18" name="Rectangle 17"/>
          <p:cNvSpPr/>
          <p:nvPr/>
        </p:nvSpPr>
        <p:spPr>
          <a:xfrm>
            <a:off x="443941" y="3047493"/>
            <a:ext cx="174278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Bolivia</a:t>
            </a: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Tree>
    <p:extLst>
      <p:ext uri="{BB962C8B-B14F-4D97-AF65-F5344CB8AC3E}">
        <p14:creationId xmlns:p14="http://schemas.microsoft.com/office/powerpoint/2010/main" val="10686751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00B0F0"/>
                </a:solidFill>
                <a:effectLst>
                  <a:outerShdw blurRad="50800" algn="tl" rotWithShape="0">
                    <a:srgbClr val="000000"/>
                  </a:outerShdw>
                </a:effectLst>
                <a:uLnTx/>
                <a:uFillTx/>
                <a:latin typeface="Verdana" pitchFamily="34" charset="0"/>
                <a:ea typeface="+mn-ea"/>
                <a:cs typeface="+mn-cs"/>
              </a:rPr>
              <a:t>United States</a:t>
            </a:r>
          </a:p>
        </p:txBody>
      </p:sp>
      <p:sp>
        <p:nvSpPr>
          <p:cNvPr id="3" name="Rectangle 2"/>
          <p:cNvSpPr/>
          <p:nvPr/>
        </p:nvSpPr>
        <p:spPr>
          <a:xfrm>
            <a:off x="6858000" y="5638800"/>
            <a:ext cx="188224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Canada</a:t>
            </a:r>
          </a:p>
        </p:txBody>
      </p:sp>
      <p:sp>
        <p:nvSpPr>
          <p:cNvPr id="4" name="Rectangle 3"/>
          <p:cNvSpPr/>
          <p:nvPr/>
        </p:nvSpPr>
        <p:spPr>
          <a:xfrm>
            <a:off x="152400" y="5816025"/>
            <a:ext cx="317266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New Zealand</a:t>
            </a:r>
          </a:p>
        </p:txBody>
      </p:sp>
      <p:sp>
        <p:nvSpPr>
          <p:cNvPr id="5" name="Rectangle 4"/>
          <p:cNvSpPr/>
          <p:nvPr/>
        </p:nvSpPr>
        <p:spPr>
          <a:xfrm>
            <a:off x="281764" y="4758699"/>
            <a:ext cx="226055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Australia</a:t>
            </a:r>
          </a:p>
        </p:txBody>
      </p:sp>
      <p:sp>
        <p:nvSpPr>
          <p:cNvPr id="6" name="Rectangle 5"/>
          <p:cNvSpPr/>
          <p:nvPr/>
        </p:nvSpPr>
        <p:spPr>
          <a:xfrm>
            <a:off x="3859816" y="5392172"/>
            <a:ext cx="178606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Mexico</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92D050"/>
                </a:solidFill>
                <a:effectLst>
                  <a:outerShdw blurRad="50800" algn="tl" rotWithShape="0">
                    <a:srgbClr val="000000"/>
                  </a:outerShdw>
                </a:effectLst>
                <a:uLnTx/>
                <a:uFillTx/>
                <a:latin typeface="Verdana" pitchFamily="34" charset="0"/>
                <a:ea typeface="+mn-ea"/>
                <a:cs typeface="+mn-cs"/>
              </a:rPr>
              <a:t>Europe</a:t>
            </a:r>
          </a:p>
        </p:txBody>
      </p:sp>
      <p:sp>
        <p:nvSpPr>
          <p:cNvPr id="8" name="Rectangle 7"/>
          <p:cNvSpPr/>
          <p:nvPr/>
        </p:nvSpPr>
        <p:spPr>
          <a:xfrm>
            <a:off x="3834416" y="4761637"/>
            <a:ext cx="302358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South Africa</a:t>
            </a: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China/India</a:t>
            </a:r>
          </a:p>
        </p:txBody>
      </p:sp>
      <p:sp>
        <p:nvSpPr>
          <p:cNvPr id="12" name="Rectangle 11"/>
          <p:cNvSpPr/>
          <p:nvPr/>
        </p:nvSpPr>
        <p:spPr>
          <a:xfrm>
            <a:off x="2542319" y="1676400"/>
            <a:ext cx="174278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Bolivia</a:t>
            </a:r>
          </a:p>
        </p:txBody>
      </p:sp>
      <p:sp>
        <p:nvSpPr>
          <p:cNvPr id="13" name="Rectangle 12"/>
          <p:cNvSpPr/>
          <p:nvPr/>
        </p:nvSpPr>
        <p:spPr>
          <a:xfrm>
            <a:off x="825501" y="2382560"/>
            <a:ext cx="160652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Kenya</a:t>
            </a:r>
          </a:p>
        </p:txBody>
      </p:sp>
      <p:sp>
        <p:nvSpPr>
          <p:cNvPr id="14" name="Rectangle 13"/>
          <p:cNvSpPr/>
          <p:nvPr/>
        </p:nvSpPr>
        <p:spPr>
          <a:xfrm>
            <a:off x="4929712" y="1816387"/>
            <a:ext cx="2733441" cy="646331"/>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Argentina</a:t>
            </a:r>
          </a:p>
        </p:txBody>
      </p:sp>
      <p:sp>
        <p:nvSpPr>
          <p:cNvPr id="15" name="Rectangle 14"/>
          <p:cNvSpPr/>
          <p:nvPr/>
        </p:nvSpPr>
        <p:spPr>
          <a:xfrm>
            <a:off x="6997282" y="2462717"/>
            <a:ext cx="150233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Brazil</a:t>
            </a:r>
          </a:p>
        </p:txBody>
      </p:sp>
      <p:sp>
        <p:nvSpPr>
          <p:cNvPr id="16" name="Rectangle 15"/>
          <p:cNvSpPr/>
          <p:nvPr/>
        </p:nvSpPr>
        <p:spPr>
          <a:xfrm>
            <a:off x="3045750" y="2462718"/>
            <a:ext cx="125386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Peru</a:t>
            </a:r>
          </a:p>
        </p:txBody>
      </p:sp>
      <p:sp>
        <p:nvSpPr>
          <p:cNvPr id="17" name="Rectangle 16"/>
          <p:cNvSpPr/>
          <p:nvPr/>
        </p:nvSpPr>
        <p:spPr>
          <a:xfrm>
            <a:off x="6172200" y="3216817"/>
            <a:ext cx="141577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Libya</a:t>
            </a:r>
          </a:p>
        </p:txBody>
      </p:sp>
      <p:sp>
        <p:nvSpPr>
          <p:cNvPr id="18" name="Rectangle 17"/>
          <p:cNvSpPr/>
          <p:nvPr/>
        </p:nvSpPr>
        <p:spPr>
          <a:xfrm>
            <a:off x="443941" y="3047493"/>
            <a:ext cx="1742785"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Bolivia</a:t>
            </a: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Tree>
    <p:extLst>
      <p:ext uri="{BB962C8B-B14F-4D97-AF65-F5344CB8AC3E}">
        <p14:creationId xmlns:p14="http://schemas.microsoft.com/office/powerpoint/2010/main" val="20884418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00B0F0"/>
                </a:solidFill>
                <a:effectLst>
                  <a:outerShdw blurRad="50800" algn="tl" rotWithShape="0">
                    <a:srgbClr val="000000"/>
                  </a:outerShdw>
                </a:effectLst>
                <a:uLnTx/>
                <a:uFillTx/>
                <a:latin typeface="Verdana" pitchFamily="34" charset="0"/>
                <a:ea typeface="+mn-ea"/>
                <a:cs typeface="+mn-cs"/>
              </a:rPr>
              <a:t>United States</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92D050"/>
                </a:solidFill>
                <a:effectLst>
                  <a:outerShdw blurRad="50800" algn="tl" rotWithShape="0">
                    <a:srgbClr val="000000"/>
                  </a:outerShdw>
                </a:effectLst>
                <a:uLnTx/>
                <a:uFillTx/>
                <a:latin typeface="Verdana" pitchFamily="34" charset="0"/>
                <a:ea typeface="+mn-ea"/>
                <a:cs typeface="+mn-cs"/>
              </a:rPr>
              <a:t>Europe</a:t>
            </a: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China/India</a:t>
            </a: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pic>
        <p:nvPicPr>
          <p:cNvPr id="11"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850" y="243688"/>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402" y="838200"/>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50015"/>
            <a:ext cx="4622799"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5501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00B0F0"/>
                </a:solidFill>
                <a:effectLst>
                  <a:outerShdw blurRad="50800" algn="tl" rotWithShape="0">
                    <a:srgbClr val="000000"/>
                  </a:outerShdw>
                </a:effectLst>
                <a:uLnTx/>
                <a:uFillTx/>
                <a:latin typeface="Verdana" pitchFamily="34" charset="0"/>
                <a:ea typeface="+mn-ea"/>
                <a:cs typeface="+mn-cs"/>
              </a:rPr>
              <a:t>United States</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92D050"/>
                </a:solidFill>
                <a:effectLst>
                  <a:outerShdw blurRad="50800" algn="tl" rotWithShape="0">
                    <a:srgbClr val="000000"/>
                  </a:outerShdw>
                </a:effectLst>
                <a:uLnTx/>
                <a:uFillTx/>
                <a:latin typeface="Verdana" pitchFamily="34" charset="0"/>
                <a:ea typeface="+mn-ea"/>
                <a:cs typeface="+mn-cs"/>
              </a:rPr>
              <a:t>Europe</a:t>
            </a: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China/India</a:t>
            </a: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3" name="Rounded Rectangle 2"/>
          <p:cNvSpPr/>
          <p:nvPr/>
        </p:nvSpPr>
        <p:spPr bwMode="auto">
          <a:xfrm>
            <a:off x="1937055" y="1524000"/>
            <a:ext cx="5806658" cy="1692816"/>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p:cNvSpPr txBox="1"/>
          <p:nvPr/>
        </p:nvSpPr>
        <p:spPr>
          <a:xfrm>
            <a:off x="2074913" y="1708688"/>
            <a:ext cx="5654285"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All nations are emitting carbon into the atmosphere.  Blame isn’t what is needed.  A serious and immediate reduction in carbon emissions across the planet is.</a:t>
            </a:r>
          </a:p>
        </p:txBody>
      </p:sp>
      <p:pic>
        <p:nvPicPr>
          <p:cNvPr id="12"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150015"/>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850" y="243688"/>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402" y="838200"/>
            <a:ext cx="4622799"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7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3FE115-9FD3-4317-8C89-F17FD2047529}"/>
              </a:ext>
            </a:extLst>
          </p:cNvPr>
          <p:cNvSpPr>
            <a:spLocks noGrp="1"/>
          </p:cNvSpPr>
          <p:nvPr>
            <p:ph idx="1"/>
          </p:nvPr>
        </p:nvSpPr>
        <p:spPr>
          <a:xfrm>
            <a:off x="76200" y="76200"/>
            <a:ext cx="8991600" cy="4525963"/>
          </a:xfrm>
        </p:spPr>
        <p:txBody>
          <a:bodyPr/>
          <a:lstStyle/>
          <a:p>
            <a:r>
              <a:rPr lang="en-US" dirty="0">
                <a:solidFill>
                  <a:srgbClr val="FF0000"/>
                </a:solidFill>
              </a:rPr>
              <a:t>Is this a positive or negative feedback loop?</a:t>
            </a:r>
          </a:p>
        </p:txBody>
      </p:sp>
      <p:pic>
        <p:nvPicPr>
          <p:cNvPr id="7" name="Picture 6" descr="Water next to the ocean&#10;&#10;Description automatically generated">
            <a:extLst>
              <a:ext uri="{FF2B5EF4-FFF2-40B4-BE49-F238E27FC236}">
                <a16:creationId xmlns:a16="http://schemas.microsoft.com/office/drawing/2014/main" id="{361826CF-D204-4D80-83C9-86F9AFB2BC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40492"/>
            <a:ext cx="8991600" cy="53841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 name="Picture 1">
            <a:extLst>
              <a:ext uri="{FF2B5EF4-FFF2-40B4-BE49-F238E27FC236}">
                <a16:creationId xmlns:a16="http://schemas.microsoft.com/office/drawing/2014/main" id="{7C93AB27-40C0-47D9-9778-46BBDFFDB84D}"/>
              </a:ext>
            </a:extLst>
          </p:cNvPr>
          <p:cNvPicPr>
            <a:picLocks noChangeAspect="1"/>
          </p:cNvPicPr>
          <p:nvPr/>
        </p:nvPicPr>
        <p:blipFill>
          <a:blip r:embed="rId3"/>
          <a:stretch>
            <a:fillRect/>
          </a:stretch>
        </p:blipFill>
        <p:spPr>
          <a:xfrm>
            <a:off x="1752600" y="1141832"/>
            <a:ext cx="4977730" cy="4574336"/>
          </a:xfrm>
          <a:prstGeom prst="rect">
            <a:avLst/>
          </a:prstGeom>
        </p:spPr>
      </p:pic>
      <p:sp>
        <p:nvSpPr>
          <p:cNvPr id="4" name="Rectangle 3">
            <a:extLst>
              <a:ext uri="{FF2B5EF4-FFF2-40B4-BE49-F238E27FC236}">
                <a16:creationId xmlns:a16="http://schemas.microsoft.com/office/drawing/2014/main" id="{C41F119A-83A7-4DDE-9117-23D643B19183}"/>
              </a:ext>
            </a:extLst>
          </p:cNvPr>
          <p:cNvSpPr/>
          <p:nvPr/>
        </p:nvSpPr>
        <p:spPr bwMode="auto">
          <a:xfrm>
            <a:off x="2374900" y="1168400"/>
            <a:ext cx="37973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25244300-5B20-4229-9215-6117FD37C581}"/>
              </a:ext>
            </a:extLst>
          </p:cNvPr>
          <p:cNvSpPr/>
          <p:nvPr/>
        </p:nvSpPr>
        <p:spPr>
          <a:xfrm>
            <a:off x="8318983" y="478827"/>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4</a:t>
            </a:r>
          </a:p>
        </p:txBody>
      </p:sp>
      <p:sp>
        <p:nvSpPr>
          <p:cNvPr id="5" name="Oval 4">
            <a:extLst>
              <a:ext uri="{FF2B5EF4-FFF2-40B4-BE49-F238E27FC236}">
                <a16:creationId xmlns:a16="http://schemas.microsoft.com/office/drawing/2014/main" id="{F69D3C96-6A7B-4C00-8FA4-17A1C4F45010}"/>
              </a:ext>
            </a:extLst>
          </p:cNvPr>
          <p:cNvSpPr/>
          <p:nvPr/>
        </p:nvSpPr>
        <p:spPr bwMode="auto">
          <a:xfrm>
            <a:off x="2057400" y="2209800"/>
            <a:ext cx="533400" cy="533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8" name="Oval 7">
            <a:extLst>
              <a:ext uri="{FF2B5EF4-FFF2-40B4-BE49-F238E27FC236}">
                <a16:creationId xmlns:a16="http://schemas.microsoft.com/office/drawing/2014/main" id="{925CFC51-15F2-4C49-AE04-F8F4B7B73D9A}"/>
              </a:ext>
            </a:extLst>
          </p:cNvPr>
          <p:cNvSpPr/>
          <p:nvPr/>
        </p:nvSpPr>
        <p:spPr bwMode="auto">
          <a:xfrm>
            <a:off x="5943600" y="2216150"/>
            <a:ext cx="533400" cy="533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9" name="Oval 8">
            <a:extLst>
              <a:ext uri="{FF2B5EF4-FFF2-40B4-BE49-F238E27FC236}">
                <a16:creationId xmlns:a16="http://schemas.microsoft.com/office/drawing/2014/main" id="{630D06C9-E358-40D2-88DF-ED79ADF83C65}"/>
              </a:ext>
            </a:extLst>
          </p:cNvPr>
          <p:cNvSpPr/>
          <p:nvPr/>
        </p:nvSpPr>
        <p:spPr bwMode="auto">
          <a:xfrm>
            <a:off x="3974765" y="5257800"/>
            <a:ext cx="533400" cy="432968"/>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10" name="Picture 9">
            <a:extLst>
              <a:ext uri="{FF2B5EF4-FFF2-40B4-BE49-F238E27FC236}">
                <a16:creationId xmlns:a16="http://schemas.microsoft.com/office/drawing/2014/main" id="{17842D68-971B-35E7-D296-B5B454F761B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833227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00B0F0"/>
                </a:solidFill>
                <a:effectLst>
                  <a:outerShdw blurRad="50800" algn="tl" rotWithShape="0">
                    <a:srgbClr val="000000"/>
                  </a:outerShdw>
                </a:effectLst>
                <a:uLnTx/>
                <a:uFillTx/>
                <a:latin typeface="Verdana" pitchFamily="34" charset="0"/>
                <a:ea typeface="+mn-ea"/>
                <a:cs typeface="+mn-cs"/>
              </a:rPr>
              <a:t>United States</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92D050"/>
                </a:solidFill>
                <a:effectLst>
                  <a:outerShdw blurRad="50800" algn="tl" rotWithShape="0">
                    <a:srgbClr val="000000"/>
                  </a:outerShdw>
                </a:effectLst>
                <a:uLnTx/>
                <a:uFillTx/>
                <a:latin typeface="Verdana" pitchFamily="34" charset="0"/>
                <a:ea typeface="+mn-ea"/>
                <a:cs typeface="+mn-cs"/>
              </a:rPr>
              <a:t>Europe</a:t>
            </a: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China/India</a:t>
            </a: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3" name="Rounded Rectangle 2"/>
          <p:cNvSpPr/>
          <p:nvPr/>
        </p:nvSpPr>
        <p:spPr bwMode="auto">
          <a:xfrm>
            <a:off x="1937055" y="1524000"/>
            <a:ext cx="5806658" cy="1692816"/>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p:cNvSpPr txBox="1"/>
          <p:nvPr/>
        </p:nvSpPr>
        <p:spPr>
          <a:xfrm>
            <a:off x="2074913" y="1708688"/>
            <a:ext cx="5654285"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All nations are emitting carbon into the atmosphere.  Blame isn’t what is needed.  A serious and immediate reduction in carbon emissions across the planet is.</a:t>
            </a:r>
          </a:p>
        </p:txBody>
      </p:sp>
      <p:sp>
        <p:nvSpPr>
          <p:cNvPr id="5" name="Rectangle 4"/>
          <p:cNvSpPr/>
          <p:nvPr/>
        </p:nvSpPr>
        <p:spPr>
          <a:xfrm>
            <a:off x="194410" y="4394199"/>
            <a:ext cx="8678979"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These four should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take the lead in this process. </a:t>
            </a:r>
          </a:p>
        </p:txBody>
      </p:sp>
    </p:spTree>
    <p:extLst>
      <p:ext uri="{BB962C8B-B14F-4D97-AF65-F5344CB8AC3E}">
        <p14:creationId xmlns:p14="http://schemas.microsoft.com/office/powerpoint/2010/main" val="1338994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00B0F0"/>
                </a:solidFill>
                <a:effectLst>
                  <a:outerShdw blurRad="50800" algn="tl" rotWithShape="0">
                    <a:srgbClr val="000000"/>
                  </a:outerShdw>
                </a:effectLst>
                <a:uLnTx/>
                <a:uFillTx/>
                <a:latin typeface="Verdana" pitchFamily="34" charset="0"/>
                <a:ea typeface="+mn-ea"/>
                <a:cs typeface="+mn-cs"/>
              </a:rPr>
              <a:t>United States</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92D050"/>
                </a:solidFill>
                <a:effectLst>
                  <a:outerShdw blurRad="50800" algn="tl" rotWithShape="0">
                    <a:srgbClr val="000000"/>
                  </a:outerShdw>
                </a:effectLst>
                <a:uLnTx/>
                <a:uFillTx/>
                <a:latin typeface="Verdana" pitchFamily="34" charset="0"/>
                <a:ea typeface="+mn-ea"/>
                <a:cs typeface="+mn-cs"/>
              </a:rPr>
              <a:t>Europe</a:t>
            </a: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FF00"/>
                </a:solidFill>
                <a:effectLst>
                  <a:outerShdw blurRad="50800" algn="tl" rotWithShape="0">
                    <a:srgbClr val="000000"/>
                  </a:outerShdw>
                </a:effectLst>
                <a:uLnTx/>
                <a:uFillTx/>
                <a:latin typeface="Verdana" pitchFamily="34" charset="0"/>
                <a:ea typeface="+mn-ea"/>
                <a:cs typeface="+mn-cs"/>
              </a:rPr>
              <a:t>China/India</a:t>
            </a: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17</a:t>
            </a:r>
          </a:p>
        </p:txBody>
      </p:sp>
      <p:sp>
        <p:nvSpPr>
          <p:cNvPr id="3" name="Rounded Rectangle 2"/>
          <p:cNvSpPr/>
          <p:nvPr/>
        </p:nvSpPr>
        <p:spPr bwMode="auto">
          <a:xfrm>
            <a:off x="1937055" y="1524000"/>
            <a:ext cx="5806658" cy="1692816"/>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p:cNvSpPr txBox="1"/>
          <p:nvPr/>
        </p:nvSpPr>
        <p:spPr>
          <a:xfrm>
            <a:off x="2074913" y="1708688"/>
            <a:ext cx="5654285"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All nations are emitting carbon into the atmosphere.  Blame isn’t what is needed.  A serious and immediate reduction in carbon emissions across the planet is.</a:t>
            </a:r>
          </a:p>
        </p:txBody>
      </p:sp>
      <p:sp>
        <p:nvSpPr>
          <p:cNvPr id="5" name="Rectangle 4"/>
          <p:cNvSpPr/>
          <p:nvPr/>
        </p:nvSpPr>
        <p:spPr>
          <a:xfrm>
            <a:off x="194410" y="4394199"/>
            <a:ext cx="8678979"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These four should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7780" cmpd="sng">
                  <a:solidFill>
                    <a:sysClr val="windowText" lastClr="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take the lead in this process. </a:t>
            </a:r>
          </a:p>
        </p:txBody>
      </p:sp>
      <p:sp>
        <p:nvSpPr>
          <p:cNvPr id="6" name="Rectangle 5"/>
          <p:cNvSpPr/>
          <p:nvPr/>
        </p:nvSpPr>
        <p:spPr>
          <a:xfrm>
            <a:off x="1119779" y="5477470"/>
            <a:ext cx="6904454"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003399">
                    <a:lumMod val="60000"/>
                    <a:lumOff val="40000"/>
                  </a:srgbClr>
                </a:solidFill>
                <a:effectLst>
                  <a:outerShdw blurRad="50800" algn="tl" rotWithShape="0">
                    <a:srgbClr val="000000"/>
                  </a:outerShdw>
                </a:effectLst>
                <a:uLnTx/>
                <a:uFillTx/>
                <a:latin typeface="Verdana" pitchFamily="34" charset="0"/>
                <a:ea typeface="+mn-ea"/>
                <a:cs typeface="+mn-cs"/>
              </a:rPr>
              <a:t>and do it quickly!</a:t>
            </a:r>
          </a:p>
        </p:txBody>
      </p:sp>
    </p:spTree>
    <p:extLst>
      <p:ext uri="{BB962C8B-B14F-4D97-AF65-F5344CB8AC3E}">
        <p14:creationId xmlns:p14="http://schemas.microsoft.com/office/powerpoint/2010/main" val="22764160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Content Placeholder 2"/>
          <p:cNvSpPr>
            <a:spLocks noGrp="1"/>
          </p:cNvSpPr>
          <p:nvPr>
            <p:ph idx="1"/>
          </p:nvPr>
        </p:nvSpPr>
        <p:spPr>
          <a:xfrm>
            <a:off x="76200" y="76200"/>
            <a:ext cx="8991600" cy="5897563"/>
          </a:xfrm>
        </p:spPr>
        <p:txBody>
          <a:bodyPr/>
          <a:lstStyle/>
          <a:p>
            <a:r>
              <a:rPr lang="en-US" dirty="0">
                <a:solidFill>
                  <a:srgbClr val="FFC000"/>
                </a:solidFill>
              </a:rPr>
              <a:t>This is the name for the process </a:t>
            </a:r>
            <a:r>
              <a:rPr lang="en-US" dirty="0">
                <a:solidFill>
                  <a:srgbClr val="99FFCC"/>
                </a:solidFill>
              </a:rPr>
              <a:t>that collects CO</a:t>
            </a:r>
            <a:r>
              <a:rPr lang="en-US" sz="2400" dirty="0">
                <a:solidFill>
                  <a:srgbClr val="99FFCC"/>
                </a:solidFill>
              </a:rPr>
              <a:t>2</a:t>
            </a:r>
            <a:r>
              <a:rPr lang="en-US" dirty="0">
                <a:solidFill>
                  <a:srgbClr val="99FFCC"/>
                </a:solidFill>
              </a:rPr>
              <a:t> from the atmosphere and stores it back in the ground.  </a:t>
            </a:r>
          </a:p>
          <a:p>
            <a:pPr lvl="1"/>
            <a:r>
              <a:rPr lang="en-US" dirty="0">
                <a:solidFill>
                  <a:srgbClr val="FFFFCC"/>
                </a:solidFill>
              </a:rPr>
              <a:t>Costs will be high and it’s a new technology.</a:t>
            </a:r>
          </a:p>
        </p:txBody>
      </p:sp>
      <p:pic>
        <p:nvPicPr>
          <p:cNvPr id="4833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333875"/>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9A922F7-420E-41B6-88A5-5E40D2705A16}"/>
              </a:ext>
            </a:extLst>
          </p:cNvPr>
          <p:cNvSpPr/>
          <p:nvPr/>
        </p:nvSpPr>
        <p:spPr bwMode="auto">
          <a:xfrm>
            <a:off x="2946400" y="2590800"/>
            <a:ext cx="33528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A377231C-A884-4761-B200-7A2FE9B22DF7}"/>
              </a:ext>
            </a:extLst>
          </p:cNvPr>
          <p:cNvSpPr/>
          <p:nvPr/>
        </p:nvSpPr>
        <p:spPr bwMode="auto">
          <a:xfrm>
            <a:off x="1981200" y="3352800"/>
            <a:ext cx="1600200" cy="2286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70B9D357-D076-4FA5-A8DD-74AACD4F2472}"/>
              </a:ext>
            </a:extLst>
          </p:cNvPr>
          <p:cNvSpPr/>
          <p:nvPr/>
        </p:nvSpPr>
        <p:spPr bwMode="auto">
          <a:xfrm>
            <a:off x="6400800" y="2590800"/>
            <a:ext cx="2209800" cy="4572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A6B64772-1A67-42A8-983C-1B3B9DBBC92B}"/>
              </a:ext>
            </a:extLst>
          </p:cNvPr>
          <p:cNvSpPr/>
          <p:nvPr/>
        </p:nvSpPr>
        <p:spPr>
          <a:xfrm>
            <a:off x="7702039" y="212467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18</a:t>
            </a:r>
          </a:p>
        </p:txBody>
      </p:sp>
      <p:pic>
        <p:nvPicPr>
          <p:cNvPr id="2" name="Picture 1">
            <a:extLst>
              <a:ext uri="{FF2B5EF4-FFF2-40B4-BE49-F238E27FC236}">
                <a16:creationId xmlns:a16="http://schemas.microsoft.com/office/drawing/2014/main" id="{E107C820-4802-05C2-07A4-42E1887E252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714612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Content Placeholder 2"/>
          <p:cNvSpPr>
            <a:spLocks noGrp="1"/>
          </p:cNvSpPr>
          <p:nvPr>
            <p:ph idx="1"/>
          </p:nvPr>
        </p:nvSpPr>
        <p:spPr>
          <a:xfrm>
            <a:off x="76200" y="76200"/>
            <a:ext cx="8991600" cy="5897563"/>
          </a:xfrm>
        </p:spPr>
        <p:txBody>
          <a:bodyPr/>
          <a:lstStyle/>
          <a:p>
            <a:r>
              <a:rPr lang="en-US" dirty="0">
                <a:solidFill>
                  <a:srgbClr val="FFC000"/>
                </a:solidFill>
              </a:rPr>
              <a:t>This is the name for the process </a:t>
            </a:r>
            <a:r>
              <a:rPr lang="en-US" dirty="0">
                <a:solidFill>
                  <a:srgbClr val="99FFCC"/>
                </a:solidFill>
              </a:rPr>
              <a:t>that collects CO</a:t>
            </a:r>
            <a:r>
              <a:rPr lang="en-US" sz="2400" dirty="0">
                <a:solidFill>
                  <a:srgbClr val="99FFCC"/>
                </a:solidFill>
              </a:rPr>
              <a:t>2</a:t>
            </a:r>
            <a:r>
              <a:rPr lang="en-US" dirty="0">
                <a:solidFill>
                  <a:srgbClr val="99FFCC"/>
                </a:solidFill>
              </a:rPr>
              <a:t> from the atmosphere and stores it back in the ground.  </a:t>
            </a:r>
          </a:p>
          <a:p>
            <a:pPr lvl="1"/>
            <a:r>
              <a:rPr lang="en-US" dirty="0">
                <a:solidFill>
                  <a:srgbClr val="FFFFCC"/>
                </a:solidFill>
              </a:rPr>
              <a:t>Costs will be high and it’s a new technology.</a:t>
            </a:r>
          </a:p>
        </p:txBody>
      </p:sp>
      <p:pic>
        <p:nvPicPr>
          <p:cNvPr id="4833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333875"/>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77231C-A884-4761-B200-7A2FE9B22DF7}"/>
              </a:ext>
            </a:extLst>
          </p:cNvPr>
          <p:cNvSpPr/>
          <p:nvPr/>
        </p:nvSpPr>
        <p:spPr bwMode="auto">
          <a:xfrm>
            <a:off x="1981200" y="3352800"/>
            <a:ext cx="1600200" cy="2286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70B9D357-D076-4FA5-A8DD-74AACD4F2472}"/>
              </a:ext>
            </a:extLst>
          </p:cNvPr>
          <p:cNvSpPr/>
          <p:nvPr/>
        </p:nvSpPr>
        <p:spPr bwMode="auto">
          <a:xfrm>
            <a:off x="6400800" y="2590800"/>
            <a:ext cx="2209800" cy="4572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A6B64772-1A67-42A8-983C-1B3B9DBBC92B}"/>
              </a:ext>
            </a:extLst>
          </p:cNvPr>
          <p:cNvSpPr/>
          <p:nvPr/>
        </p:nvSpPr>
        <p:spPr>
          <a:xfrm>
            <a:off x="7702039" y="212467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18</a:t>
            </a:r>
          </a:p>
        </p:txBody>
      </p:sp>
      <p:sp>
        <p:nvSpPr>
          <p:cNvPr id="9" name="Rectangle: Rounded Corners 8">
            <a:extLst>
              <a:ext uri="{FF2B5EF4-FFF2-40B4-BE49-F238E27FC236}">
                <a16:creationId xmlns:a16="http://schemas.microsoft.com/office/drawing/2014/main" id="{AF138769-BA18-4CEF-95E5-EC66BCA04A89}"/>
              </a:ext>
            </a:extLst>
          </p:cNvPr>
          <p:cNvSpPr/>
          <p:nvPr/>
        </p:nvSpPr>
        <p:spPr bwMode="auto">
          <a:xfrm>
            <a:off x="2946400" y="2590800"/>
            <a:ext cx="3352800" cy="457200"/>
          </a:xfrm>
          <a:prstGeom prst="roundRect">
            <a:avLst/>
          </a:prstGeom>
          <a:solidFill>
            <a:schemeClr val="bg1"/>
          </a:solidFill>
          <a:ln w="9525" cap="flat" cmpd="sng" algn="ctr">
            <a:solidFill>
              <a:schemeClr val="tx1"/>
            </a:solidFill>
            <a:prstDash val="solid"/>
            <a:round/>
            <a:headEnd type="none" w="med" len="med"/>
            <a:tailEnd type="none" w="med" len="med"/>
          </a:ln>
          <a:effectLst>
            <a:glow rad="482600">
              <a:schemeClr val="bg1">
                <a:lumMod val="95000"/>
                <a:lumOff val="5000"/>
              </a:schemeClr>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 name="Picture 1">
            <a:extLst>
              <a:ext uri="{FF2B5EF4-FFF2-40B4-BE49-F238E27FC236}">
                <a16:creationId xmlns:a16="http://schemas.microsoft.com/office/drawing/2014/main" id="{6DCF4AF7-E163-F3C4-7154-B33CFA2C592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153377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Content Placeholder 2"/>
          <p:cNvSpPr>
            <a:spLocks noGrp="1"/>
          </p:cNvSpPr>
          <p:nvPr>
            <p:ph idx="1"/>
          </p:nvPr>
        </p:nvSpPr>
        <p:spPr>
          <a:xfrm>
            <a:off x="76200" y="76200"/>
            <a:ext cx="8991600" cy="5897563"/>
          </a:xfrm>
        </p:spPr>
        <p:txBody>
          <a:bodyPr/>
          <a:lstStyle/>
          <a:p>
            <a:r>
              <a:rPr lang="en-US" dirty="0">
                <a:solidFill>
                  <a:srgbClr val="FFC000"/>
                </a:solidFill>
              </a:rPr>
              <a:t>This is the name for the process </a:t>
            </a:r>
            <a:r>
              <a:rPr lang="en-US" dirty="0">
                <a:solidFill>
                  <a:srgbClr val="99FFCC"/>
                </a:solidFill>
              </a:rPr>
              <a:t>that collects CO</a:t>
            </a:r>
            <a:r>
              <a:rPr lang="en-US" sz="2400" dirty="0">
                <a:solidFill>
                  <a:srgbClr val="99FFCC"/>
                </a:solidFill>
              </a:rPr>
              <a:t>2</a:t>
            </a:r>
            <a:r>
              <a:rPr lang="en-US" dirty="0">
                <a:solidFill>
                  <a:srgbClr val="99FFCC"/>
                </a:solidFill>
              </a:rPr>
              <a:t> from the atmosphere and stores it back in the ground.  </a:t>
            </a:r>
          </a:p>
          <a:p>
            <a:pPr lvl="1"/>
            <a:r>
              <a:rPr lang="en-US" dirty="0">
                <a:solidFill>
                  <a:srgbClr val="FFFFCC"/>
                </a:solidFill>
              </a:rPr>
              <a:t>Costs will be high and it’s a new technology.</a:t>
            </a:r>
          </a:p>
        </p:txBody>
      </p:sp>
      <p:pic>
        <p:nvPicPr>
          <p:cNvPr id="4833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333875"/>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0B9D357-D076-4FA5-A8DD-74AACD4F2472}"/>
              </a:ext>
            </a:extLst>
          </p:cNvPr>
          <p:cNvSpPr/>
          <p:nvPr/>
        </p:nvSpPr>
        <p:spPr bwMode="auto">
          <a:xfrm>
            <a:off x="6400800" y="2590800"/>
            <a:ext cx="2209800" cy="4572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A6B64772-1A67-42A8-983C-1B3B9DBBC92B}"/>
              </a:ext>
            </a:extLst>
          </p:cNvPr>
          <p:cNvSpPr/>
          <p:nvPr/>
        </p:nvSpPr>
        <p:spPr>
          <a:xfrm>
            <a:off x="7702039" y="212467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18</a:t>
            </a:r>
          </a:p>
        </p:txBody>
      </p:sp>
      <p:pic>
        <p:nvPicPr>
          <p:cNvPr id="2" name="Picture 1">
            <a:extLst>
              <a:ext uri="{FF2B5EF4-FFF2-40B4-BE49-F238E27FC236}">
                <a16:creationId xmlns:a16="http://schemas.microsoft.com/office/drawing/2014/main" id="{D188F883-3F46-3821-F66B-07EDD974778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051147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B087A-F834-400B-BE66-2316402BDFF5}"/>
              </a:ext>
            </a:extLst>
          </p:cNvPr>
          <p:cNvSpPr>
            <a:spLocks noGrp="1"/>
          </p:cNvSpPr>
          <p:nvPr>
            <p:ph idx="1"/>
          </p:nvPr>
        </p:nvSpPr>
        <p:spPr>
          <a:xfrm>
            <a:off x="76200" y="76200"/>
            <a:ext cx="8915400" cy="4525963"/>
          </a:xfrm>
        </p:spPr>
        <p:txBody>
          <a:bodyPr/>
          <a:lstStyle/>
          <a:p>
            <a:r>
              <a:rPr lang="en-US" dirty="0">
                <a:solidFill>
                  <a:srgbClr val="CC99FF"/>
                </a:solidFill>
              </a:rPr>
              <a:t>The world needs to also find ways to limit their carbon footprint.</a:t>
            </a:r>
          </a:p>
          <a:p>
            <a:pPr lvl="1"/>
            <a:r>
              <a:rPr lang="en-US" dirty="0">
                <a:solidFill>
                  <a:srgbClr val="FFCC99"/>
                </a:solidFill>
              </a:rPr>
              <a:t>This is the amount of carbon dioxide and other carbon compounds emitted due to the consumption of fossil fuels by a particular person, group, etc.</a:t>
            </a:r>
          </a:p>
        </p:txBody>
      </p:sp>
      <p:pic>
        <p:nvPicPr>
          <p:cNvPr id="4" name="Picture 3">
            <a:extLst>
              <a:ext uri="{FF2B5EF4-FFF2-40B4-BE49-F238E27FC236}">
                <a16:creationId xmlns:a16="http://schemas.microsoft.com/office/drawing/2014/main" id="{4FBADF01-6BC8-4FCC-BFE2-FD842D6C7A68}"/>
              </a:ext>
            </a:extLst>
          </p:cNvPr>
          <p:cNvPicPr>
            <a:picLocks noChangeAspect="1"/>
          </p:cNvPicPr>
          <p:nvPr/>
        </p:nvPicPr>
        <p:blipFill>
          <a:blip r:embed="rId2"/>
          <a:stretch>
            <a:fillRect/>
          </a:stretch>
        </p:blipFill>
        <p:spPr>
          <a:xfrm>
            <a:off x="152400" y="2971800"/>
            <a:ext cx="8763000" cy="3778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7393C643-F954-4F75-BB65-7C5581A85899}"/>
              </a:ext>
            </a:extLst>
          </p:cNvPr>
          <p:cNvSpPr/>
          <p:nvPr/>
        </p:nvSpPr>
        <p:spPr>
          <a:xfrm>
            <a:off x="7746489" y="251013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19</a:t>
            </a:r>
          </a:p>
        </p:txBody>
      </p:sp>
      <p:sp>
        <p:nvSpPr>
          <p:cNvPr id="6" name="Rectangle: Rounded Corners 5">
            <a:extLst>
              <a:ext uri="{FF2B5EF4-FFF2-40B4-BE49-F238E27FC236}">
                <a16:creationId xmlns:a16="http://schemas.microsoft.com/office/drawing/2014/main" id="{495070E7-9939-490F-938F-2F4E98B15FA5}"/>
              </a:ext>
            </a:extLst>
          </p:cNvPr>
          <p:cNvSpPr/>
          <p:nvPr/>
        </p:nvSpPr>
        <p:spPr bwMode="auto">
          <a:xfrm>
            <a:off x="457200" y="609600"/>
            <a:ext cx="13716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Rounded Corners 6">
            <a:extLst>
              <a:ext uri="{FF2B5EF4-FFF2-40B4-BE49-F238E27FC236}">
                <a16:creationId xmlns:a16="http://schemas.microsoft.com/office/drawing/2014/main" id="{F1DD513F-8A4C-4ED3-AEA7-D4137514EE78}"/>
              </a:ext>
            </a:extLst>
          </p:cNvPr>
          <p:cNvSpPr/>
          <p:nvPr/>
        </p:nvSpPr>
        <p:spPr bwMode="auto">
          <a:xfrm>
            <a:off x="1828800" y="609600"/>
            <a:ext cx="16002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8" name="Picture 4" descr="http://www.clker.com/cliparts/9/a/e/e/12154415151126295659lemmling_Cartoon_owl.svg.hi.png">
            <a:extLst>
              <a:ext uri="{FF2B5EF4-FFF2-40B4-BE49-F238E27FC236}">
                <a16:creationId xmlns:a16="http://schemas.microsoft.com/office/drawing/2014/main" id="{4D28CB18-7A23-471D-B706-3F6233455F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076528"/>
            <a:ext cx="2510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D9B5757-7F85-FFFA-FD07-0F65EC42D01A}"/>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004667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B087A-F834-400B-BE66-2316402BDFF5}"/>
              </a:ext>
            </a:extLst>
          </p:cNvPr>
          <p:cNvSpPr>
            <a:spLocks noGrp="1"/>
          </p:cNvSpPr>
          <p:nvPr>
            <p:ph idx="1"/>
          </p:nvPr>
        </p:nvSpPr>
        <p:spPr>
          <a:xfrm>
            <a:off x="76200" y="76200"/>
            <a:ext cx="8915400" cy="4525963"/>
          </a:xfrm>
        </p:spPr>
        <p:txBody>
          <a:bodyPr/>
          <a:lstStyle/>
          <a:p>
            <a:r>
              <a:rPr lang="en-US" dirty="0">
                <a:solidFill>
                  <a:srgbClr val="CC99FF"/>
                </a:solidFill>
              </a:rPr>
              <a:t>The world needs to also find ways to limit their carbon footprint.</a:t>
            </a:r>
          </a:p>
          <a:p>
            <a:pPr lvl="1"/>
            <a:r>
              <a:rPr lang="en-US" dirty="0">
                <a:solidFill>
                  <a:srgbClr val="FFCC99"/>
                </a:solidFill>
              </a:rPr>
              <a:t>This is the amount of carbon dioxide and other carbon compounds emitted due to the consumption of fossil fuels by a particular person, group, etc.</a:t>
            </a:r>
          </a:p>
        </p:txBody>
      </p:sp>
      <p:pic>
        <p:nvPicPr>
          <p:cNvPr id="4" name="Picture 3">
            <a:extLst>
              <a:ext uri="{FF2B5EF4-FFF2-40B4-BE49-F238E27FC236}">
                <a16:creationId xmlns:a16="http://schemas.microsoft.com/office/drawing/2014/main" id="{4FBADF01-6BC8-4FCC-BFE2-FD842D6C7A68}"/>
              </a:ext>
            </a:extLst>
          </p:cNvPr>
          <p:cNvPicPr>
            <a:picLocks noChangeAspect="1"/>
          </p:cNvPicPr>
          <p:nvPr/>
        </p:nvPicPr>
        <p:blipFill>
          <a:blip r:embed="rId2"/>
          <a:stretch>
            <a:fillRect/>
          </a:stretch>
        </p:blipFill>
        <p:spPr>
          <a:xfrm>
            <a:off x="152400" y="2971800"/>
            <a:ext cx="8763000" cy="3778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7393C643-F954-4F75-BB65-7C5581A85899}"/>
              </a:ext>
            </a:extLst>
          </p:cNvPr>
          <p:cNvSpPr/>
          <p:nvPr/>
        </p:nvSpPr>
        <p:spPr>
          <a:xfrm>
            <a:off x="7746489" y="251013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19</a:t>
            </a:r>
          </a:p>
        </p:txBody>
      </p:sp>
      <p:sp>
        <p:nvSpPr>
          <p:cNvPr id="6" name="Rectangle: Rounded Corners 5">
            <a:extLst>
              <a:ext uri="{FF2B5EF4-FFF2-40B4-BE49-F238E27FC236}">
                <a16:creationId xmlns:a16="http://schemas.microsoft.com/office/drawing/2014/main" id="{495070E7-9939-490F-938F-2F4E98B15FA5}"/>
              </a:ext>
            </a:extLst>
          </p:cNvPr>
          <p:cNvSpPr/>
          <p:nvPr/>
        </p:nvSpPr>
        <p:spPr bwMode="auto">
          <a:xfrm>
            <a:off x="457200" y="609600"/>
            <a:ext cx="1371600" cy="45720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rgbClr val="CC99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Rectangle: Rounded Corners 6">
            <a:extLst>
              <a:ext uri="{FF2B5EF4-FFF2-40B4-BE49-F238E27FC236}">
                <a16:creationId xmlns:a16="http://schemas.microsoft.com/office/drawing/2014/main" id="{F1DD513F-8A4C-4ED3-AEA7-D4137514EE78}"/>
              </a:ext>
            </a:extLst>
          </p:cNvPr>
          <p:cNvSpPr/>
          <p:nvPr/>
        </p:nvSpPr>
        <p:spPr bwMode="auto">
          <a:xfrm>
            <a:off x="1828800" y="609600"/>
            <a:ext cx="1600200" cy="45720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rgbClr val="CC99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8" name="Picture 4" descr="http://www.clker.com/cliparts/9/a/e/e/12154415151126295659lemmling_Cartoon_owl.svg.hi.png">
            <a:extLst>
              <a:ext uri="{FF2B5EF4-FFF2-40B4-BE49-F238E27FC236}">
                <a16:creationId xmlns:a16="http://schemas.microsoft.com/office/drawing/2014/main" id="{6B3C99B7-DC81-47AB-AB6B-C041DEDEF1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438400"/>
            <a:ext cx="2514600" cy="227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www.clker.com/cliparts/9/a/e/e/12154415151126295659lemmling_Cartoon_owl.svg.hi.png">
            <a:extLst>
              <a:ext uri="{FF2B5EF4-FFF2-40B4-BE49-F238E27FC236}">
                <a16:creationId xmlns:a16="http://schemas.microsoft.com/office/drawing/2014/main" id="{3F45A195-25C6-481B-BDA6-B8E335803A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5076528"/>
            <a:ext cx="2510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F3D47F9-8E6F-7D98-F967-9E544BD8E79A}"/>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0065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B087A-F834-400B-BE66-2316402BDFF5}"/>
              </a:ext>
            </a:extLst>
          </p:cNvPr>
          <p:cNvSpPr>
            <a:spLocks noGrp="1"/>
          </p:cNvSpPr>
          <p:nvPr>
            <p:ph idx="1"/>
          </p:nvPr>
        </p:nvSpPr>
        <p:spPr>
          <a:xfrm>
            <a:off x="76200" y="76200"/>
            <a:ext cx="8915400" cy="4525963"/>
          </a:xfrm>
        </p:spPr>
        <p:txBody>
          <a:bodyPr/>
          <a:lstStyle/>
          <a:p>
            <a:r>
              <a:rPr lang="en-US" dirty="0">
                <a:solidFill>
                  <a:srgbClr val="CC99FF"/>
                </a:solidFill>
              </a:rPr>
              <a:t>The world needs to also find ways to limit their </a:t>
            </a:r>
            <a:r>
              <a:rPr lang="en-US" u="sng" dirty="0">
                <a:solidFill>
                  <a:srgbClr val="FF00FF"/>
                </a:solidFill>
              </a:rPr>
              <a:t>carbon footprint</a:t>
            </a:r>
            <a:r>
              <a:rPr lang="en-US" dirty="0">
                <a:solidFill>
                  <a:srgbClr val="CC99FF"/>
                </a:solidFill>
              </a:rPr>
              <a:t>.</a:t>
            </a:r>
          </a:p>
          <a:p>
            <a:pPr lvl="1"/>
            <a:r>
              <a:rPr lang="en-US" dirty="0">
                <a:solidFill>
                  <a:srgbClr val="FFCC99"/>
                </a:solidFill>
              </a:rPr>
              <a:t>This is the amount of carbon dioxide and other carbon compounds emitted due to the consumption of fossil fuels by a particular person, group, etc.</a:t>
            </a:r>
          </a:p>
        </p:txBody>
      </p:sp>
      <p:pic>
        <p:nvPicPr>
          <p:cNvPr id="4" name="Picture 3">
            <a:extLst>
              <a:ext uri="{FF2B5EF4-FFF2-40B4-BE49-F238E27FC236}">
                <a16:creationId xmlns:a16="http://schemas.microsoft.com/office/drawing/2014/main" id="{4FBADF01-6BC8-4FCC-BFE2-FD842D6C7A68}"/>
              </a:ext>
            </a:extLst>
          </p:cNvPr>
          <p:cNvPicPr>
            <a:picLocks noChangeAspect="1"/>
          </p:cNvPicPr>
          <p:nvPr/>
        </p:nvPicPr>
        <p:blipFill>
          <a:blip r:embed="rId2"/>
          <a:stretch>
            <a:fillRect/>
          </a:stretch>
        </p:blipFill>
        <p:spPr>
          <a:xfrm>
            <a:off x="152400" y="2971800"/>
            <a:ext cx="8763000" cy="3778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7393C643-F954-4F75-BB65-7C5581A85899}"/>
              </a:ext>
            </a:extLst>
          </p:cNvPr>
          <p:cNvSpPr/>
          <p:nvPr/>
        </p:nvSpPr>
        <p:spPr>
          <a:xfrm>
            <a:off x="7746489" y="2510135"/>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19</a:t>
            </a:r>
          </a:p>
        </p:txBody>
      </p:sp>
      <p:pic>
        <p:nvPicPr>
          <p:cNvPr id="9" name="Picture 4" descr="http://www.clker.com/cliparts/9/a/e/e/12154415151126295659lemmling_Cartoon_owl.svg.hi.png">
            <a:extLst>
              <a:ext uri="{FF2B5EF4-FFF2-40B4-BE49-F238E27FC236}">
                <a16:creationId xmlns:a16="http://schemas.microsoft.com/office/drawing/2014/main" id="{301216F6-8A26-483D-B487-327B99B8F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076528"/>
            <a:ext cx="2510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0B8779-8F79-5699-0696-78ABE28A211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319806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A3249-AE2E-4D98-A412-A7F02872D13A}"/>
              </a:ext>
            </a:extLst>
          </p:cNvPr>
          <p:cNvSpPr>
            <a:spLocks noGrp="1"/>
          </p:cNvSpPr>
          <p:nvPr>
            <p:ph idx="1"/>
          </p:nvPr>
        </p:nvSpPr>
        <p:spPr>
          <a:xfrm>
            <a:off x="152400" y="76200"/>
            <a:ext cx="8839200" cy="4525963"/>
          </a:xfrm>
        </p:spPr>
        <p:txBody>
          <a:bodyPr/>
          <a:lstStyle/>
          <a:p>
            <a:r>
              <a:rPr lang="en-US" dirty="0"/>
              <a:t>True or False! Today’s level of carbon dioxide gas in the atmosphere is the same level found roughly 500 years ago?</a:t>
            </a:r>
          </a:p>
        </p:txBody>
      </p:sp>
      <p:pic>
        <p:nvPicPr>
          <p:cNvPr id="4" name="Picture 3">
            <a:extLst>
              <a:ext uri="{FF2B5EF4-FFF2-40B4-BE49-F238E27FC236}">
                <a16:creationId xmlns:a16="http://schemas.microsoft.com/office/drawing/2014/main" id="{55CA3848-5F4D-4F17-A81C-944E3678F35C}"/>
              </a:ext>
            </a:extLst>
          </p:cNvPr>
          <p:cNvPicPr>
            <a:picLocks noChangeAspect="1"/>
          </p:cNvPicPr>
          <p:nvPr/>
        </p:nvPicPr>
        <p:blipFill>
          <a:blip r:embed="rId2"/>
          <a:stretch>
            <a:fillRect/>
          </a:stretch>
        </p:blipFill>
        <p:spPr>
          <a:xfrm>
            <a:off x="215900" y="1752600"/>
            <a:ext cx="8763000" cy="46863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8C8E39C4-1D77-479D-90D6-4C89DC309391}"/>
              </a:ext>
            </a:extLst>
          </p:cNvPr>
          <p:cNvSpPr/>
          <p:nvPr/>
        </p:nvSpPr>
        <p:spPr>
          <a:xfrm>
            <a:off x="7696200" y="121027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20</a:t>
            </a:r>
          </a:p>
        </p:txBody>
      </p:sp>
      <p:pic>
        <p:nvPicPr>
          <p:cNvPr id="2" name="Picture 1">
            <a:extLst>
              <a:ext uri="{FF2B5EF4-FFF2-40B4-BE49-F238E27FC236}">
                <a16:creationId xmlns:a16="http://schemas.microsoft.com/office/drawing/2014/main" id="{7613A722-4E39-1340-6915-C30A1846562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781690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A3249-AE2E-4D98-A412-A7F02872D13A}"/>
              </a:ext>
            </a:extLst>
          </p:cNvPr>
          <p:cNvSpPr>
            <a:spLocks noGrp="1"/>
          </p:cNvSpPr>
          <p:nvPr>
            <p:ph idx="1"/>
          </p:nvPr>
        </p:nvSpPr>
        <p:spPr>
          <a:xfrm>
            <a:off x="152400" y="76200"/>
            <a:ext cx="8839200" cy="4525963"/>
          </a:xfrm>
        </p:spPr>
        <p:txBody>
          <a:bodyPr/>
          <a:lstStyle/>
          <a:p>
            <a:r>
              <a:rPr lang="en-US" dirty="0"/>
              <a:t>True or </a:t>
            </a:r>
            <a:r>
              <a:rPr lang="en-US" dirty="0">
                <a:solidFill>
                  <a:srgbClr val="FFC000"/>
                </a:solidFill>
              </a:rPr>
              <a:t>False! </a:t>
            </a:r>
            <a:r>
              <a:rPr lang="en-US" dirty="0"/>
              <a:t>Today’s level of carbon dioxide gas in the atmosphere is the same level found roughly 500 years ago?</a:t>
            </a:r>
          </a:p>
        </p:txBody>
      </p:sp>
      <p:pic>
        <p:nvPicPr>
          <p:cNvPr id="4" name="Picture 3">
            <a:extLst>
              <a:ext uri="{FF2B5EF4-FFF2-40B4-BE49-F238E27FC236}">
                <a16:creationId xmlns:a16="http://schemas.microsoft.com/office/drawing/2014/main" id="{55CA3848-5F4D-4F17-A81C-944E3678F35C}"/>
              </a:ext>
            </a:extLst>
          </p:cNvPr>
          <p:cNvPicPr>
            <a:picLocks noChangeAspect="1"/>
          </p:cNvPicPr>
          <p:nvPr/>
        </p:nvPicPr>
        <p:blipFill>
          <a:blip r:embed="rId2"/>
          <a:stretch>
            <a:fillRect/>
          </a:stretch>
        </p:blipFill>
        <p:spPr>
          <a:xfrm>
            <a:off x="215900" y="1752600"/>
            <a:ext cx="8763000" cy="46863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Rectangle 1">
            <a:extLst>
              <a:ext uri="{FF2B5EF4-FFF2-40B4-BE49-F238E27FC236}">
                <a16:creationId xmlns:a16="http://schemas.microsoft.com/office/drawing/2014/main" id="{A42B8F87-012D-45AE-A54D-DF2728B8C8B8}"/>
              </a:ext>
            </a:extLst>
          </p:cNvPr>
          <p:cNvSpPr/>
          <p:nvPr/>
        </p:nvSpPr>
        <p:spPr>
          <a:xfrm>
            <a:off x="1676400" y="2133600"/>
            <a:ext cx="5619436" cy="1452265"/>
          </a:xfrm>
          <a:prstGeom prst="rect">
            <a:avLst/>
          </a:prstGeom>
          <a:noFill/>
        </p:spPr>
        <p:txBody>
          <a:bodyPr wrap="none" lIns="91440" tIns="45720" rIns="91440" bIns="45720">
            <a:prstTxWarp prst="textDeflateBottom">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Verdana" pitchFamily="34" charset="0"/>
                <a:ea typeface="+mn-ea"/>
                <a:cs typeface="+mn-cs"/>
              </a:rPr>
              <a:t>FALSE!</a:t>
            </a:r>
          </a:p>
        </p:txBody>
      </p:sp>
      <p:sp>
        <p:nvSpPr>
          <p:cNvPr id="5" name="Rectangle 4">
            <a:extLst>
              <a:ext uri="{FF2B5EF4-FFF2-40B4-BE49-F238E27FC236}">
                <a16:creationId xmlns:a16="http://schemas.microsoft.com/office/drawing/2014/main" id="{8C8E39C4-1D77-479D-90D6-4C89DC309391}"/>
              </a:ext>
            </a:extLst>
          </p:cNvPr>
          <p:cNvSpPr/>
          <p:nvPr/>
        </p:nvSpPr>
        <p:spPr>
          <a:xfrm>
            <a:off x="7696200" y="121027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20</a:t>
            </a:r>
          </a:p>
        </p:txBody>
      </p:sp>
      <p:pic>
        <p:nvPicPr>
          <p:cNvPr id="6" name="Picture 5">
            <a:extLst>
              <a:ext uri="{FF2B5EF4-FFF2-40B4-BE49-F238E27FC236}">
                <a16:creationId xmlns:a16="http://schemas.microsoft.com/office/drawing/2014/main" id="{7211F8E5-3941-4172-6173-D8046223E90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15122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descr="Image result for natural sources greenhouse gases">
            <a:extLst>
              <a:ext uri="{FF2B5EF4-FFF2-40B4-BE49-F238E27FC236}">
                <a16:creationId xmlns:a16="http://schemas.microsoft.com/office/drawing/2014/main" id="{33FCA17A-E07C-49B7-B325-44B66188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4065"/>
            <a:ext cx="10058400" cy="6015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E91DC9-FF06-48DE-B4BF-5BA26DE42970}"/>
              </a:ext>
            </a:extLst>
          </p:cNvPr>
          <p:cNvSpPr/>
          <p:nvPr/>
        </p:nvSpPr>
        <p:spPr bwMode="auto">
          <a:xfrm>
            <a:off x="152400" y="5486400"/>
            <a:ext cx="8763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D7ECCF22-B965-4D2E-BECA-C3CF67932DF2}"/>
              </a:ext>
            </a:extLst>
          </p:cNvPr>
          <p:cNvSpPr/>
          <p:nvPr/>
        </p:nvSpPr>
        <p:spPr>
          <a:xfrm>
            <a:off x="-211694" y="5615970"/>
            <a:ext cx="9381094"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This has been happening for millions of years</a:t>
            </a:r>
          </a:p>
        </p:txBody>
      </p:sp>
      <p:sp>
        <p:nvSpPr>
          <p:cNvPr id="3" name="Arrow: Curved Up 2">
            <a:extLst>
              <a:ext uri="{FF2B5EF4-FFF2-40B4-BE49-F238E27FC236}">
                <a16:creationId xmlns:a16="http://schemas.microsoft.com/office/drawing/2014/main" id="{A1A7FA2C-BFF0-4B07-845B-65430E090EF2}"/>
              </a:ext>
            </a:extLst>
          </p:cNvPr>
          <p:cNvSpPr/>
          <p:nvPr/>
        </p:nvSpPr>
        <p:spPr bwMode="auto">
          <a:xfrm rot="10800000">
            <a:off x="2895600" y="687060"/>
            <a:ext cx="4343400" cy="913140"/>
          </a:xfrm>
          <a:prstGeom prst="curvedUpArrow">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4303738-FF9A-45A1-BF90-4010D7F1734A}"/>
              </a:ext>
            </a:extLst>
          </p:cNvPr>
          <p:cNvSpPr txBox="1"/>
          <p:nvPr/>
        </p:nvSpPr>
        <p:spPr>
          <a:xfrm>
            <a:off x="152400" y="152400"/>
            <a:ext cx="8839200" cy="461665"/>
          </a:xfrm>
          <a:prstGeom prst="rect">
            <a:avLst/>
          </a:prstGeom>
          <a:noFill/>
        </p:spPr>
        <p:txBody>
          <a:bodyPr wrap="square" rtlCol="0">
            <a:spAutoFit/>
          </a:bodyPr>
          <a:lstStyle/>
          <a:p>
            <a:pPr algn="l"/>
            <a:r>
              <a:rPr lang="en-US" sz="2400" dirty="0"/>
              <a:t>Name 3 natural CO</a:t>
            </a:r>
            <a:r>
              <a:rPr lang="en-US" sz="1600" dirty="0"/>
              <a:t>2</a:t>
            </a:r>
            <a:r>
              <a:rPr lang="en-US" sz="2400" dirty="0"/>
              <a:t> Sinks, and 2 natural CO</a:t>
            </a:r>
            <a:r>
              <a:rPr lang="en-US" sz="1600" dirty="0"/>
              <a:t>2</a:t>
            </a:r>
            <a:r>
              <a:rPr lang="en-US" sz="2400" dirty="0"/>
              <a:t> emitters?</a:t>
            </a:r>
          </a:p>
        </p:txBody>
      </p:sp>
      <p:sp>
        <p:nvSpPr>
          <p:cNvPr id="5" name="Rectangle 4">
            <a:extLst>
              <a:ext uri="{FF2B5EF4-FFF2-40B4-BE49-F238E27FC236}">
                <a16:creationId xmlns:a16="http://schemas.microsoft.com/office/drawing/2014/main" id="{05E36EFA-33DE-40A4-B72A-EEBF10DDAD64}"/>
              </a:ext>
            </a:extLst>
          </p:cNvPr>
          <p:cNvSpPr/>
          <p:nvPr/>
        </p:nvSpPr>
        <p:spPr bwMode="auto">
          <a:xfrm>
            <a:off x="152400" y="3048000"/>
            <a:ext cx="1676400" cy="240539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0" name="Rectangle 9">
            <a:extLst>
              <a:ext uri="{FF2B5EF4-FFF2-40B4-BE49-F238E27FC236}">
                <a16:creationId xmlns:a16="http://schemas.microsoft.com/office/drawing/2014/main" id="{98BC4DFB-9873-4138-808D-1D9C03B3C52D}"/>
              </a:ext>
            </a:extLst>
          </p:cNvPr>
          <p:cNvSpPr/>
          <p:nvPr/>
        </p:nvSpPr>
        <p:spPr bwMode="auto">
          <a:xfrm>
            <a:off x="1981200" y="3037820"/>
            <a:ext cx="1676400" cy="240539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1" name="Rectangle 10">
            <a:extLst>
              <a:ext uri="{FF2B5EF4-FFF2-40B4-BE49-F238E27FC236}">
                <a16:creationId xmlns:a16="http://schemas.microsoft.com/office/drawing/2014/main" id="{E1A398A6-9082-4E7B-9A5A-2DE28FE0F632}"/>
              </a:ext>
            </a:extLst>
          </p:cNvPr>
          <p:cNvSpPr/>
          <p:nvPr/>
        </p:nvSpPr>
        <p:spPr bwMode="auto">
          <a:xfrm>
            <a:off x="3733800" y="3037820"/>
            <a:ext cx="1676400" cy="240539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2" name="Rectangle 11">
            <a:extLst>
              <a:ext uri="{FF2B5EF4-FFF2-40B4-BE49-F238E27FC236}">
                <a16:creationId xmlns:a16="http://schemas.microsoft.com/office/drawing/2014/main" id="{797EB6A2-FEC6-4785-8CD7-8E2C97065A6B}"/>
              </a:ext>
            </a:extLst>
          </p:cNvPr>
          <p:cNvSpPr/>
          <p:nvPr/>
        </p:nvSpPr>
        <p:spPr bwMode="auto">
          <a:xfrm>
            <a:off x="5562600" y="303782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3" name="Rectangle 12">
            <a:extLst>
              <a:ext uri="{FF2B5EF4-FFF2-40B4-BE49-F238E27FC236}">
                <a16:creationId xmlns:a16="http://schemas.microsoft.com/office/drawing/2014/main" id="{1548E339-93DA-44BF-B958-D56B3510E550}"/>
              </a:ext>
            </a:extLst>
          </p:cNvPr>
          <p:cNvSpPr/>
          <p:nvPr/>
        </p:nvSpPr>
        <p:spPr bwMode="auto">
          <a:xfrm>
            <a:off x="7315200" y="304800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6" name="Picture 5">
            <a:extLst>
              <a:ext uri="{FF2B5EF4-FFF2-40B4-BE49-F238E27FC236}">
                <a16:creationId xmlns:a16="http://schemas.microsoft.com/office/drawing/2014/main" id="{FAAF73CF-09DC-4BA7-B95B-DE77298F7F8E}"/>
              </a:ext>
            </a:extLst>
          </p:cNvPr>
          <p:cNvPicPr>
            <a:picLocks noChangeAspect="1"/>
          </p:cNvPicPr>
          <p:nvPr/>
        </p:nvPicPr>
        <p:blipFill>
          <a:blip r:embed="rId3"/>
          <a:stretch>
            <a:fillRect/>
          </a:stretch>
        </p:blipFill>
        <p:spPr>
          <a:xfrm>
            <a:off x="2692702" y="2221668"/>
            <a:ext cx="4749196" cy="1731414"/>
          </a:xfrm>
          <a:prstGeom prst="rect">
            <a:avLst/>
          </a:prstGeom>
        </p:spPr>
      </p:pic>
      <p:sp>
        <p:nvSpPr>
          <p:cNvPr id="9" name="TextBox 8">
            <a:extLst>
              <a:ext uri="{FF2B5EF4-FFF2-40B4-BE49-F238E27FC236}">
                <a16:creationId xmlns:a16="http://schemas.microsoft.com/office/drawing/2014/main" id="{F2B698D4-0BBB-48B1-87B0-B932862CD684}"/>
              </a:ext>
            </a:extLst>
          </p:cNvPr>
          <p:cNvSpPr txBox="1"/>
          <p:nvPr/>
        </p:nvSpPr>
        <p:spPr>
          <a:xfrm>
            <a:off x="7550150" y="622756"/>
            <a:ext cx="1524000" cy="307777"/>
          </a:xfrm>
          <a:prstGeom prst="rect">
            <a:avLst/>
          </a:prstGeom>
          <a:noFill/>
        </p:spPr>
        <p:txBody>
          <a:bodyPr wrap="square" rtlCol="0">
            <a:spAutoFit/>
          </a:bodyPr>
          <a:lstStyle/>
          <a:p>
            <a:pPr algn="l"/>
            <a:r>
              <a:rPr lang="en-US" sz="1400" dirty="0"/>
              <a:t>1pt each?</a:t>
            </a:r>
          </a:p>
        </p:txBody>
      </p:sp>
      <p:sp>
        <p:nvSpPr>
          <p:cNvPr id="14" name="Rectangle 13">
            <a:extLst>
              <a:ext uri="{FF2B5EF4-FFF2-40B4-BE49-F238E27FC236}">
                <a16:creationId xmlns:a16="http://schemas.microsoft.com/office/drawing/2014/main" id="{DE66784A-9A9B-41BC-9C4F-9559729282DF}"/>
              </a:ext>
            </a:extLst>
          </p:cNvPr>
          <p:cNvSpPr/>
          <p:nvPr/>
        </p:nvSpPr>
        <p:spPr>
          <a:xfrm>
            <a:off x="217020" y="497760"/>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spTree>
    <p:extLst>
      <p:ext uri="{BB962C8B-B14F-4D97-AF65-F5344CB8AC3E}">
        <p14:creationId xmlns:p14="http://schemas.microsoft.com/office/powerpoint/2010/main" val="30241809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5" name="Rectangle 6"/>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8434" name="Picture 2" descr="Image result for global carbon dioxide graph">
            <a:extLst>
              <a:ext uri="{FF2B5EF4-FFF2-40B4-BE49-F238E27FC236}">
                <a16:creationId xmlns:a16="http://schemas.microsoft.com/office/drawing/2014/main" id="{CDD1B964-86CE-49BB-9EA1-13511E52B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1" y="1126388"/>
            <a:ext cx="8991600" cy="381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rrow: Left 1">
            <a:extLst>
              <a:ext uri="{FF2B5EF4-FFF2-40B4-BE49-F238E27FC236}">
                <a16:creationId xmlns:a16="http://schemas.microsoft.com/office/drawing/2014/main" id="{9EBE398A-AC56-4D30-9201-0C83A2EC1D0D}"/>
              </a:ext>
            </a:extLst>
          </p:cNvPr>
          <p:cNvSpPr/>
          <p:nvPr/>
        </p:nvSpPr>
        <p:spPr bwMode="auto">
          <a:xfrm>
            <a:off x="1066800" y="1066800"/>
            <a:ext cx="3581400" cy="4572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3" name="TextBox 2">
            <a:extLst>
              <a:ext uri="{FF2B5EF4-FFF2-40B4-BE49-F238E27FC236}">
                <a16:creationId xmlns:a16="http://schemas.microsoft.com/office/drawing/2014/main" id="{47309CCC-D549-4AB6-8B66-2DC3093082D6}"/>
              </a:ext>
            </a:extLst>
          </p:cNvPr>
          <p:cNvSpPr txBox="1"/>
          <p:nvPr/>
        </p:nvSpPr>
        <p:spPr>
          <a:xfrm>
            <a:off x="771521" y="1471881"/>
            <a:ext cx="36576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399">
                    <a:lumMod val="60000"/>
                    <a:lumOff val="40000"/>
                  </a:srgbClr>
                </a:solidFill>
                <a:effectLst/>
                <a:uLnTx/>
                <a:uFillTx/>
                <a:latin typeface="Verdana" pitchFamily="34" charset="0"/>
                <a:ea typeface="+mn-ea"/>
                <a:cs typeface="+mn-cs"/>
              </a:rPr>
              <a:t>This graph shows CO</a:t>
            </a:r>
            <a:r>
              <a:rPr kumimoji="0" lang="en-US" sz="1200" b="0" i="0" u="none" strike="noStrike" kern="1200" cap="none" spc="0" normalizeH="0" baseline="0" noProof="0" dirty="0">
                <a:ln>
                  <a:noFill/>
                </a:ln>
                <a:solidFill>
                  <a:srgbClr val="003399">
                    <a:lumMod val="60000"/>
                    <a:lumOff val="40000"/>
                  </a:srgbClr>
                </a:solidFill>
                <a:effectLst/>
                <a:uLnTx/>
                <a:uFillTx/>
                <a:latin typeface="Verdana" pitchFamily="34" charset="0"/>
                <a:ea typeface="+mn-ea"/>
                <a:cs typeface="+mn-cs"/>
              </a:rPr>
              <a:t>2</a:t>
            </a:r>
            <a:r>
              <a:rPr kumimoji="0" lang="en-US" sz="1600" b="0" i="0" u="none" strike="noStrike" kern="1200" cap="none" spc="0" normalizeH="0" baseline="0" noProof="0" dirty="0">
                <a:ln>
                  <a:noFill/>
                </a:ln>
                <a:solidFill>
                  <a:srgbClr val="003399">
                    <a:lumMod val="60000"/>
                    <a:lumOff val="40000"/>
                  </a:srgbClr>
                </a:solidFill>
                <a:effectLst/>
                <a:uLnTx/>
                <a:uFillTx/>
                <a:latin typeface="Verdana" pitchFamily="34" charset="0"/>
                <a:ea typeface="+mn-ea"/>
                <a:cs typeface="+mn-cs"/>
              </a:rPr>
              <a:t> and goes even further back in time</a:t>
            </a:r>
          </a:p>
        </p:txBody>
      </p:sp>
      <p:sp>
        <p:nvSpPr>
          <p:cNvPr id="4" name="Rectangle: Rounded Corners 3">
            <a:extLst>
              <a:ext uri="{FF2B5EF4-FFF2-40B4-BE49-F238E27FC236}">
                <a16:creationId xmlns:a16="http://schemas.microsoft.com/office/drawing/2014/main" id="{79782365-6D66-47D1-BA86-C17283D45B42}"/>
              </a:ext>
            </a:extLst>
          </p:cNvPr>
          <p:cNvSpPr/>
          <p:nvPr/>
        </p:nvSpPr>
        <p:spPr bwMode="auto">
          <a:xfrm>
            <a:off x="304800" y="5915800"/>
            <a:ext cx="8534400" cy="6858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TextBox 4">
            <a:extLst>
              <a:ext uri="{FF2B5EF4-FFF2-40B4-BE49-F238E27FC236}">
                <a16:creationId xmlns:a16="http://schemas.microsoft.com/office/drawing/2014/main" id="{F8F0AC4B-1725-49DF-94C0-4B0ABB87CD53}"/>
              </a:ext>
            </a:extLst>
          </p:cNvPr>
          <p:cNvSpPr txBox="1"/>
          <p:nvPr/>
        </p:nvSpPr>
        <p:spPr>
          <a:xfrm>
            <a:off x="381000" y="6027867"/>
            <a:ext cx="74676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Learn more about this graph at… </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https://www.climate.gov/news-features/understanding-climate/climate-change-atmospheric-carbon-dioxide</a:t>
            </a:r>
            <a:endPar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7" name="Picture 6" descr="A picture containing person, animal, holding, outdoor&#10;&#10;Description automatically generated">
            <a:extLst>
              <a:ext uri="{FF2B5EF4-FFF2-40B4-BE49-F238E27FC236}">
                <a16:creationId xmlns:a16="http://schemas.microsoft.com/office/drawing/2014/main" id="{5FBE83F7-88D2-406B-A387-E0ADD52A0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343" y="1098550"/>
            <a:ext cx="971557" cy="2000525"/>
          </a:xfrm>
          <a:prstGeom prst="rect">
            <a:avLst/>
          </a:prstGeom>
        </p:spPr>
      </p:pic>
      <p:pic>
        <p:nvPicPr>
          <p:cNvPr id="8" name="Picture 7">
            <a:extLst>
              <a:ext uri="{FF2B5EF4-FFF2-40B4-BE49-F238E27FC236}">
                <a16:creationId xmlns:a16="http://schemas.microsoft.com/office/drawing/2014/main" id="{F9625699-3037-4411-B72A-641F21872C29}"/>
              </a:ext>
            </a:extLst>
          </p:cNvPr>
          <p:cNvPicPr>
            <a:picLocks noChangeAspect="1"/>
          </p:cNvPicPr>
          <p:nvPr/>
        </p:nvPicPr>
        <p:blipFill>
          <a:blip r:embed="rId5"/>
          <a:stretch>
            <a:fillRect/>
          </a:stretch>
        </p:blipFill>
        <p:spPr>
          <a:xfrm>
            <a:off x="7678548" y="826987"/>
            <a:ext cx="1027768" cy="697013"/>
          </a:xfrm>
          <a:prstGeom prst="rect">
            <a:avLst/>
          </a:prstGeom>
          <a:ln>
            <a:solidFill>
              <a:schemeClr val="bg1"/>
            </a:solidFill>
          </a:ln>
        </p:spPr>
      </p:pic>
      <p:sp>
        <p:nvSpPr>
          <p:cNvPr id="9" name="Isosceles Triangle 8">
            <a:extLst>
              <a:ext uri="{FF2B5EF4-FFF2-40B4-BE49-F238E27FC236}">
                <a16:creationId xmlns:a16="http://schemas.microsoft.com/office/drawing/2014/main" id="{941DF0C0-26F2-4F19-9DC3-952436E7D168}"/>
              </a:ext>
            </a:extLst>
          </p:cNvPr>
          <p:cNvSpPr/>
          <p:nvPr/>
        </p:nvSpPr>
        <p:spPr bwMode="auto">
          <a:xfrm rot="5400000">
            <a:off x="8470756" y="1055652"/>
            <a:ext cx="697015" cy="192272"/>
          </a:xfrm>
          <a:prstGeom prst="triangle">
            <a:avLst>
              <a:gd name="adj"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0" name="Picture 9">
            <a:extLst>
              <a:ext uri="{FF2B5EF4-FFF2-40B4-BE49-F238E27FC236}">
                <a16:creationId xmlns:a16="http://schemas.microsoft.com/office/drawing/2014/main" id="{4451060A-E82A-4047-8C34-C13905A2931E}"/>
              </a:ext>
            </a:extLst>
          </p:cNvPr>
          <p:cNvPicPr>
            <a:picLocks noChangeAspect="1"/>
          </p:cNvPicPr>
          <p:nvPr/>
        </p:nvPicPr>
        <p:blipFill>
          <a:blip r:embed="rId6"/>
          <a:stretch>
            <a:fillRect/>
          </a:stretch>
        </p:blipFill>
        <p:spPr>
          <a:xfrm>
            <a:off x="61861" y="3728785"/>
            <a:ext cx="1552677" cy="1644154"/>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B84A4700-60F5-4F6E-9218-BE5A8CC50F92}"/>
              </a:ext>
            </a:extLst>
          </p:cNvPr>
          <p:cNvSpPr txBox="1"/>
          <p:nvPr/>
        </p:nvSpPr>
        <p:spPr>
          <a:xfrm>
            <a:off x="0" y="5029200"/>
            <a:ext cx="34290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Verdana" pitchFamily="34" charset="0"/>
                <a:ea typeface="+mn-ea"/>
                <a:cs typeface="+mn-cs"/>
              </a:rPr>
              <a:t>Modern human didn’t exist (Homo erectus)</a:t>
            </a:r>
          </a:p>
        </p:txBody>
      </p:sp>
      <p:sp>
        <p:nvSpPr>
          <p:cNvPr id="12" name="Arrow: Up 11">
            <a:extLst>
              <a:ext uri="{FF2B5EF4-FFF2-40B4-BE49-F238E27FC236}">
                <a16:creationId xmlns:a16="http://schemas.microsoft.com/office/drawing/2014/main" id="{B992AEFC-C79C-4A60-B3C2-C0127C84BC69}"/>
              </a:ext>
            </a:extLst>
          </p:cNvPr>
          <p:cNvSpPr/>
          <p:nvPr/>
        </p:nvSpPr>
        <p:spPr bwMode="auto">
          <a:xfrm>
            <a:off x="838200" y="3388859"/>
            <a:ext cx="228600" cy="344138"/>
          </a:xfrm>
          <a:prstGeom prst="upArrow">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Speech Bubble: Rectangle with Corners Rounded 5">
            <a:extLst>
              <a:ext uri="{FF2B5EF4-FFF2-40B4-BE49-F238E27FC236}">
                <a16:creationId xmlns:a16="http://schemas.microsoft.com/office/drawing/2014/main" id="{2A8C5E78-2BB1-4932-86A5-64E131C925B7}"/>
              </a:ext>
            </a:extLst>
          </p:cNvPr>
          <p:cNvSpPr/>
          <p:nvPr/>
        </p:nvSpPr>
        <p:spPr bwMode="auto">
          <a:xfrm>
            <a:off x="4724400" y="311425"/>
            <a:ext cx="2495543" cy="1683746"/>
          </a:xfrm>
          <a:prstGeom prst="wedgeRoundRectCallout">
            <a:avLst>
              <a:gd name="adj1" fmla="val -54675"/>
              <a:gd name="adj2" fmla="val 25889"/>
              <a:gd name="adj3" fmla="val 16667"/>
            </a:avLst>
          </a:prstGeom>
          <a:solidFill>
            <a:schemeClr val="tx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TextBox 12">
            <a:extLst>
              <a:ext uri="{FF2B5EF4-FFF2-40B4-BE49-F238E27FC236}">
                <a16:creationId xmlns:a16="http://schemas.microsoft.com/office/drawing/2014/main" id="{09D5EB02-34C3-433B-9205-49B9488B3A79}"/>
              </a:ext>
            </a:extLst>
          </p:cNvPr>
          <p:cNvSpPr txBox="1"/>
          <p:nvPr/>
        </p:nvSpPr>
        <p:spPr>
          <a:xfrm>
            <a:off x="4829171" y="436830"/>
            <a:ext cx="228600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You have to go back about 3-5 million years to find a time where CO</a:t>
            </a: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rPr>
              <a:t>2</a:t>
            </a: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 was at modern levels.</a:t>
            </a:r>
          </a:p>
        </p:txBody>
      </p:sp>
    </p:spTree>
    <p:extLst>
      <p:ext uri="{BB962C8B-B14F-4D97-AF65-F5344CB8AC3E}">
        <p14:creationId xmlns:p14="http://schemas.microsoft.com/office/powerpoint/2010/main" val="26902124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DC8ABC40-2676-4841-90DB-EC30B3D5D455}"/>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780039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solidFill>
                            <a:schemeClr val="bg1">
                              <a:lumMod val="95000"/>
                              <a:lumOff val="5000"/>
                            </a:schemeClr>
                          </a:solidFill>
                        </a:rPr>
                        <a:t>-Bonus-</a:t>
                      </a:r>
                    </a:p>
                    <a:p>
                      <a:pPr algn="ctr"/>
                      <a:r>
                        <a:rPr lang="en-US" dirty="0">
                          <a:solidFill>
                            <a:schemeClr val="bg1">
                              <a:lumMod val="95000"/>
                              <a:lumOff val="5000"/>
                            </a:schemeClr>
                          </a:solidFill>
                        </a:rPr>
                        <a:t>FIRED</a:t>
                      </a:r>
                    </a:p>
                  </a:txBody>
                  <a:tcPr>
                    <a:solidFill>
                      <a:srgbClr val="FFC000"/>
                    </a:solid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bg1">
                              <a:lumMod val="95000"/>
                              <a:lumOff val="5000"/>
                            </a:schemeClr>
                          </a:solidFill>
                        </a:rPr>
                        <a:t>*21</a:t>
                      </a:r>
                    </a:p>
                  </a:txBody>
                  <a:tcPr>
                    <a:solidFill>
                      <a:srgbClr val="FFC000"/>
                    </a:solid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bg1">
                              <a:lumMod val="95000"/>
                              <a:lumOff val="5000"/>
                            </a:schemeClr>
                          </a:solidFill>
                        </a:rPr>
                        <a:t>*22</a:t>
                      </a:r>
                    </a:p>
                  </a:txBody>
                  <a:tcPr>
                    <a:solidFill>
                      <a:srgbClr val="FFC000"/>
                    </a:solid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bg1">
                              <a:lumMod val="95000"/>
                              <a:lumOff val="5000"/>
                            </a:schemeClr>
                          </a:solidFill>
                        </a:rPr>
                        <a:t>*23</a:t>
                      </a:r>
                    </a:p>
                  </a:txBody>
                  <a:tcPr>
                    <a:solidFill>
                      <a:srgbClr val="FFC000"/>
                    </a:solid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bg1">
                              <a:lumMod val="95000"/>
                              <a:lumOff val="5000"/>
                            </a:schemeClr>
                          </a:solidFill>
                        </a:rPr>
                        <a:t>*24</a:t>
                      </a:r>
                    </a:p>
                  </a:txBody>
                  <a:tcPr>
                    <a:solidFill>
                      <a:srgbClr val="FFC000"/>
                    </a:solid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bg1">
                              <a:lumMod val="95000"/>
                              <a:lumOff val="5000"/>
                            </a:schemeClr>
                          </a:solidFill>
                        </a:rPr>
                        <a:t>*25</a:t>
                      </a:r>
                    </a:p>
                  </a:txBody>
                  <a:tcPr>
                    <a:solidFill>
                      <a:srgbClr val="FFC000"/>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4129AF0D-26B2-DA29-27BE-5716C1B1D4C0}"/>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965133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solidFill>
                  <a:srgbClr val="FFC000"/>
                </a:solidFill>
              </a:rPr>
              <a:t>Who is this?</a:t>
            </a:r>
          </a:p>
        </p:txBody>
      </p:sp>
      <p:pic>
        <p:nvPicPr>
          <p:cNvPr id="20482" name="Picture 2" descr="https://encrypted-tbn2.gstatic.com/images?q=tbn:ANd9GcRhAnKdGXfcOCNET5ZmP9mTH0NxU0Utz58kzqh6-FCIa_cbJ2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3613"/>
            <a:ext cx="8458200" cy="5513387"/>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028091"/>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Tree>
    <p:extLst>
      <p:ext uri="{BB962C8B-B14F-4D97-AF65-F5344CB8AC3E}">
        <p14:creationId xmlns:p14="http://schemas.microsoft.com/office/powerpoint/2010/main" val="1462367334"/>
      </p:ext>
    </p:extLst>
  </p:cSld>
  <p:clrMapOvr>
    <a:masterClrMapping/>
  </p:clrMapOvr>
  <p:transition spd="slow">
    <p:wheel spokes="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solidFill>
                  <a:srgbClr val="FFC000"/>
                </a:solidFill>
              </a:rPr>
              <a:t>Who is this?</a:t>
            </a:r>
          </a:p>
        </p:txBody>
      </p:sp>
      <p:pic>
        <p:nvPicPr>
          <p:cNvPr id="20482" name="Picture 2" descr="https://encrypted-tbn2.gstatic.com/images?q=tbn:ANd9GcRhAnKdGXfcOCNET5ZmP9mTH0NxU0Utz58kzqh6-FCIa_cbJ2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3613"/>
            <a:ext cx="8458200" cy="5513387"/>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028091"/>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
        <p:nvSpPr>
          <p:cNvPr id="2" name="Rectangle 1"/>
          <p:cNvSpPr/>
          <p:nvPr/>
        </p:nvSpPr>
        <p:spPr>
          <a:xfrm>
            <a:off x="533400" y="5553670"/>
            <a:ext cx="783099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spTree>
    <p:extLst>
      <p:ext uri="{BB962C8B-B14F-4D97-AF65-F5344CB8AC3E}">
        <p14:creationId xmlns:p14="http://schemas.microsoft.com/office/powerpoint/2010/main" val="20916870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solidFill>
                  <a:srgbClr val="FFC000"/>
                </a:solidFill>
              </a:rPr>
              <a:t>Who is this?</a:t>
            </a:r>
          </a:p>
        </p:txBody>
      </p:sp>
      <p:pic>
        <p:nvPicPr>
          <p:cNvPr id="20482" name="Picture 2" descr="https://encrypted-tbn2.gstatic.com/images?q=tbn:ANd9GcRhAnKdGXfcOCNET5ZmP9mTH0NxU0Utz58kzqh6-FCIa_cbJ2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3613"/>
            <a:ext cx="8458200" cy="5513387"/>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028091"/>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*21</a:t>
            </a:r>
          </a:p>
        </p:txBody>
      </p:sp>
      <p:sp>
        <p:nvSpPr>
          <p:cNvPr id="2" name="Rectangle 1"/>
          <p:cNvSpPr/>
          <p:nvPr/>
        </p:nvSpPr>
        <p:spPr>
          <a:xfrm>
            <a:off x="533400" y="5553670"/>
            <a:ext cx="783099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and the answer is…</a:t>
            </a:r>
          </a:p>
        </p:txBody>
      </p:sp>
      <p:sp>
        <p:nvSpPr>
          <p:cNvPr id="5" name="Rectangle 4"/>
          <p:cNvSpPr/>
          <p:nvPr/>
        </p:nvSpPr>
        <p:spPr>
          <a:xfrm>
            <a:off x="1676400" y="4191000"/>
            <a:ext cx="6296917"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Verdana" pitchFamily="34" charset="0"/>
                <a:ea typeface="+mn-ea"/>
                <a:cs typeface="+mn-cs"/>
              </a:rPr>
              <a:t>Bruce Lee</a:t>
            </a:r>
          </a:p>
        </p:txBody>
      </p:sp>
    </p:spTree>
    <p:extLst>
      <p:ext uri="{BB962C8B-B14F-4D97-AF65-F5344CB8AC3E}">
        <p14:creationId xmlns:p14="http://schemas.microsoft.com/office/powerpoint/2010/main" val="13412825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a:lstStyle/>
          <a:p>
            <a:r>
              <a:rPr lang="en-US" dirty="0"/>
              <a:t>Name this bird?</a:t>
            </a:r>
          </a:p>
        </p:txBody>
      </p:sp>
      <p:pic>
        <p:nvPicPr>
          <p:cNvPr id="32770" name="Picture 2" descr="http://images3.wikia.nocookie.net/__cb20110529172661/harrypotter/images/0/01/Phoeni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 y="762000"/>
            <a:ext cx="8658225" cy="5791200"/>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38279" y="914400"/>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*22</a:t>
            </a:r>
          </a:p>
        </p:txBody>
      </p:sp>
    </p:spTree>
    <p:extLst>
      <p:ext uri="{BB962C8B-B14F-4D97-AF65-F5344CB8AC3E}">
        <p14:creationId xmlns:p14="http://schemas.microsoft.com/office/powerpoint/2010/main" val="1500449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a:lstStyle/>
          <a:p>
            <a:r>
              <a:rPr lang="en-US" dirty="0"/>
              <a:t>Name this bird?</a:t>
            </a:r>
          </a:p>
        </p:txBody>
      </p:sp>
      <p:pic>
        <p:nvPicPr>
          <p:cNvPr id="32770" name="Picture 2" descr="http://images3.wikia.nocookie.net/__cb20110529172661/harrypotter/images/0/01/Phoeni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 y="762000"/>
            <a:ext cx="8658225" cy="5791200"/>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38279" y="914400"/>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*22</a:t>
            </a:r>
          </a:p>
        </p:txBody>
      </p:sp>
      <p:sp>
        <p:nvSpPr>
          <p:cNvPr id="2" name="Rectangle 1"/>
          <p:cNvSpPr/>
          <p:nvPr/>
        </p:nvSpPr>
        <p:spPr>
          <a:xfrm>
            <a:off x="1143000" y="4114800"/>
            <a:ext cx="5748690" cy="1569660"/>
          </a:xfrm>
          <a:prstGeom prst="rect">
            <a:avLst/>
          </a:prstGeom>
          <a:noFill/>
        </p:spPr>
        <p:txBody>
          <a:bodyPr wrap="none" lIns="91440" tIns="45720" rIns="91440" bIns="45720">
            <a:prstTxWarp prst="textArchDown">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38100" cmpd="sng">
                  <a:solidFill>
                    <a:srgbClr val="FFC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Phoenix</a:t>
            </a:r>
          </a:p>
        </p:txBody>
      </p:sp>
    </p:spTree>
    <p:extLst>
      <p:ext uri="{BB962C8B-B14F-4D97-AF65-F5344CB8AC3E}">
        <p14:creationId xmlns:p14="http://schemas.microsoft.com/office/powerpoint/2010/main" val="29893578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movie?</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bwMode="auto">
          <a:xfrm>
            <a:off x="-2133600" y="609600"/>
            <a:ext cx="12079514" cy="6400800"/>
          </a:xfrm>
          <a:custGeom>
            <a:avLst/>
            <a:gdLst>
              <a:gd name="connsiteX0" fmla="*/ 2554514 w 16038285"/>
              <a:gd name="connsiteY0" fmla="*/ 638629 h 5718629"/>
              <a:gd name="connsiteX1" fmla="*/ 2815771 w 16038285"/>
              <a:gd name="connsiteY1" fmla="*/ 696686 h 5718629"/>
              <a:gd name="connsiteX2" fmla="*/ 2902857 w 16038285"/>
              <a:gd name="connsiteY2" fmla="*/ 711200 h 5718629"/>
              <a:gd name="connsiteX3" fmla="*/ 3004457 w 16038285"/>
              <a:gd name="connsiteY3" fmla="*/ 740229 h 5718629"/>
              <a:gd name="connsiteX4" fmla="*/ 3106057 w 16038285"/>
              <a:gd name="connsiteY4" fmla="*/ 754743 h 5718629"/>
              <a:gd name="connsiteX5" fmla="*/ 3236685 w 16038285"/>
              <a:gd name="connsiteY5" fmla="*/ 769257 h 5718629"/>
              <a:gd name="connsiteX6" fmla="*/ 3352800 w 16038285"/>
              <a:gd name="connsiteY6" fmla="*/ 783772 h 5718629"/>
              <a:gd name="connsiteX7" fmla="*/ 3454400 w 16038285"/>
              <a:gd name="connsiteY7" fmla="*/ 812800 h 5718629"/>
              <a:gd name="connsiteX8" fmla="*/ 3585028 w 16038285"/>
              <a:gd name="connsiteY8" fmla="*/ 827315 h 5718629"/>
              <a:gd name="connsiteX9" fmla="*/ 3686628 w 16038285"/>
              <a:gd name="connsiteY9" fmla="*/ 841829 h 5718629"/>
              <a:gd name="connsiteX10" fmla="*/ 4470400 w 16038285"/>
              <a:gd name="connsiteY10" fmla="*/ 827315 h 5718629"/>
              <a:gd name="connsiteX11" fmla="*/ 4528457 w 16038285"/>
              <a:gd name="connsiteY11" fmla="*/ 812800 h 5718629"/>
              <a:gd name="connsiteX12" fmla="*/ 4630057 w 16038285"/>
              <a:gd name="connsiteY12" fmla="*/ 783772 h 5718629"/>
              <a:gd name="connsiteX13" fmla="*/ 4746171 w 16038285"/>
              <a:gd name="connsiteY13" fmla="*/ 740229 h 5718629"/>
              <a:gd name="connsiteX14" fmla="*/ 4818743 w 16038285"/>
              <a:gd name="connsiteY14" fmla="*/ 696686 h 5718629"/>
              <a:gd name="connsiteX15" fmla="*/ 4963885 w 16038285"/>
              <a:gd name="connsiteY15" fmla="*/ 624115 h 5718629"/>
              <a:gd name="connsiteX16" fmla="*/ 5123543 w 16038285"/>
              <a:gd name="connsiteY16" fmla="*/ 551543 h 5718629"/>
              <a:gd name="connsiteX17" fmla="*/ 5471885 w 16038285"/>
              <a:gd name="connsiteY17" fmla="*/ 493486 h 5718629"/>
              <a:gd name="connsiteX18" fmla="*/ 5733143 w 16038285"/>
              <a:gd name="connsiteY18" fmla="*/ 478972 h 5718629"/>
              <a:gd name="connsiteX19" fmla="*/ 5849257 w 16038285"/>
              <a:gd name="connsiteY19" fmla="*/ 464457 h 5718629"/>
              <a:gd name="connsiteX20" fmla="*/ 5950857 w 16038285"/>
              <a:gd name="connsiteY20" fmla="*/ 435429 h 5718629"/>
              <a:gd name="connsiteX21" fmla="*/ 6081485 w 16038285"/>
              <a:gd name="connsiteY21" fmla="*/ 406400 h 5718629"/>
              <a:gd name="connsiteX22" fmla="*/ 6183085 w 16038285"/>
              <a:gd name="connsiteY22" fmla="*/ 377372 h 5718629"/>
              <a:gd name="connsiteX23" fmla="*/ 6415314 w 16038285"/>
              <a:gd name="connsiteY23" fmla="*/ 319315 h 5718629"/>
              <a:gd name="connsiteX24" fmla="*/ 6531428 w 16038285"/>
              <a:gd name="connsiteY24" fmla="*/ 290286 h 5718629"/>
              <a:gd name="connsiteX25" fmla="*/ 6778171 w 16038285"/>
              <a:gd name="connsiteY25" fmla="*/ 217715 h 5718629"/>
              <a:gd name="connsiteX26" fmla="*/ 6966857 w 16038285"/>
              <a:gd name="connsiteY26" fmla="*/ 145143 h 5718629"/>
              <a:gd name="connsiteX27" fmla="*/ 7184571 w 16038285"/>
              <a:gd name="connsiteY27" fmla="*/ 116115 h 5718629"/>
              <a:gd name="connsiteX28" fmla="*/ 7387771 w 16038285"/>
              <a:gd name="connsiteY28" fmla="*/ 72572 h 5718629"/>
              <a:gd name="connsiteX29" fmla="*/ 7692571 w 16038285"/>
              <a:gd name="connsiteY29" fmla="*/ 29029 h 5718629"/>
              <a:gd name="connsiteX30" fmla="*/ 8331200 w 16038285"/>
              <a:gd name="connsiteY30" fmla="*/ 0 h 5718629"/>
              <a:gd name="connsiteX31" fmla="*/ 9419771 w 16038285"/>
              <a:gd name="connsiteY31" fmla="*/ 29029 h 5718629"/>
              <a:gd name="connsiteX32" fmla="*/ 10101943 w 16038285"/>
              <a:gd name="connsiteY32" fmla="*/ 58057 h 5718629"/>
              <a:gd name="connsiteX33" fmla="*/ 10377714 w 16038285"/>
              <a:gd name="connsiteY33" fmla="*/ 72572 h 5718629"/>
              <a:gd name="connsiteX34" fmla="*/ 11364685 w 16038285"/>
              <a:gd name="connsiteY34" fmla="*/ 101600 h 5718629"/>
              <a:gd name="connsiteX35" fmla="*/ 11843657 w 16038285"/>
              <a:gd name="connsiteY35" fmla="*/ 87086 h 5718629"/>
              <a:gd name="connsiteX36" fmla="*/ 12162971 w 16038285"/>
              <a:gd name="connsiteY36" fmla="*/ 43543 h 5718629"/>
              <a:gd name="connsiteX37" fmla="*/ 12308114 w 16038285"/>
              <a:gd name="connsiteY37" fmla="*/ 29029 h 5718629"/>
              <a:gd name="connsiteX38" fmla="*/ 12511314 w 16038285"/>
              <a:gd name="connsiteY38" fmla="*/ 0 h 5718629"/>
              <a:gd name="connsiteX39" fmla="*/ 13164457 w 16038285"/>
              <a:gd name="connsiteY39" fmla="*/ 14515 h 5718629"/>
              <a:gd name="connsiteX40" fmla="*/ 13193485 w 16038285"/>
              <a:gd name="connsiteY40" fmla="*/ 58057 h 5718629"/>
              <a:gd name="connsiteX41" fmla="*/ 13149943 w 16038285"/>
              <a:gd name="connsiteY41" fmla="*/ 72572 h 5718629"/>
              <a:gd name="connsiteX42" fmla="*/ 13062857 w 16038285"/>
              <a:gd name="connsiteY42" fmla="*/ 130629 h 5718629"/>
              <a:gd name="connsiteX43" fmla="*/ 12990285 w 16038285"/>
              <a:gd name="connsiteY43" fmla="*/ 159657 h 5718629"/>
              <a:gd name="connsiteX44" fmla="*/ 12801600 w 16038285"/>
              <a:gd name="connsiteY44" fmla="*/ 203200 h 5718629"/>
              <a:gd name="connsiteX45" fmla="*/ 11930743 w 16038285"/>
              <a:gd name="connsiteY45" fmla="*/ 232229 h 5718629"/>
              <a:gd name="connsiteX46" fmla="*/ 11117943 w 16038285"/>
              <a:gd name="connsiteY46" fmla="*/ 188686 h 5718629"/>
              <a:gd name="connsiteX47" fmla="*/ 7852228 w 16038285"/>
              <a:gd name="connsiteY47" fmla="*/ 217715 h 5718629"/>
              <a:gd name="connsiteX48" fmla="*/ 7620000 w 16038285"/>
              <a:gd name="connsiteY48" fmla="*/ 246743 h 5718629"/>
              <a:gd name="connsiteX49" fmla="*/ 7373257 w 16038285"/>
              <a:gd name="connsiteY49" fmla="*/ 304800 h 5718629"/>
              <a:gd name="connsiteX50" fmla="*/ 7257143 w 16038285"/>
              <a:gd name="connsiteY50" fmla="*/ 348343 h 5718629"/>
              <a:gd name="connsiteX51" fmla="*/ 7126514 w 16038285"/>
              <a:gd name="connsiteY51" fmla="*/ 377372 h 5718629"/>
              <a:gd name="connsiteX52" fmla="*/ 7010400 w 16038285"/>
              <a:gd name="connsiteY52" fmla="*/ 420915 h 5718629"/>
              <a:gd name="connsiteX53" fmla="*/ 6894285 w 16038285"/>
              <a:gd name="connsiteY53" fmla="*/ 449943 h 5718629"/>
              <a:gd name="connsiteX54" fmla="*/ 6807200 w 16038285"/>
              <a:gd name="connsiteY54" fmla="*/ 478972 h 5718629"/>
              <a:gd name="connsiteX55" fmla="*/ 6734628 w 16038285"/>
              <a:gd name="connsiteY55" fmla="*/ 493486 h 5718629"/>
              <a:gd name="connsiteX56" fmla="*/ 6531428 w 16038285"/>
              <a:gd name="connsiteY56" fmla="*/ 551543 h 5718629"/>
              <a:gd name="connsiteX57" fmla="*/ 6313714 w 16038285"/>
              <a:gd name="connsiteY57" fmla="*/ 580572 h 5718629"/>
              <a:gd name="connsiteX58" fmla="*/ 5500914 w 16038285"/>
              <a:gd name="connsiteY58" fmla="*/ 551543 h 5718629"/>
              <a:gd name="connsiteX59" fmla="*/ 5210628 w 16038285"/>
              <a:gd name="connsiteY59" fmla="*/ 537029 h 5718629"/>
              <a:gd name="connsiteX60" fmla="*/ 4470400 w 16038285"/>
              <a:gd name="connsiteY60" fmla="*/ 580572 h 5718629"/>
              <a:gd name="connsiteX61" fmla="*/ 4310743 w 16038285"/>
              <a:gd name="connsiteY61" fmla="*/ 609600 h 5718629"/>
              <a:gd name="connsiteX62" fmla="*/ 4064000 w 16038285"/>
              <a:gd name="connsiteY62" fmla="*/ 682172 h 5718629"/>
              <a:gd name="connsiteX63" fmla="*/ 3846285 w 16038285"/>
              <a:gd name="connsiteY63" fmla="*/ 711200 h 5718629"/>
              <a:gd name="connsiteX64" fmla="*/ 3585028 w 16038285"/>
              <a:gd name="connsiteY64" fmla="*/ 754743 h 5718629"/>
              <a:gd name="connsiteX65" fmla="*/ 3497943 w 16038285"/>
              <a:gd name="connsiteY65" fmla="*/ 783772 h 5718629"/>
              <a:gd name="connsiteX66" fmla="*/ 3381828 w 16038285"/>
              <a:gd name="connsiteY66" fmla="*/ 812800 h 5718629"/>
              <a:gd name="connsiteX67" fmla="*/ 3280228 w 16038285"/>
              <a:gd name="connsiteY67" fmla="*/ 841829 h 5718629"/>
              <a:gd name="connsiteX68" fmla="*/ 3149600 w 16038285"/>
              <a:gd name="connsiteY68" fmla="*/ 870857 h 5718629"/>
              <a:gd name="connsiteX69" fmla="*/ 2902857 w 16038285"/>
              <a:gd name="connsiteY69" fmla="*/ 928915 h 5718629"/>
              <a:gd name="connsiteX70" fmla="*/ 2598057 w 16038285"/>
              <a:gd name="connsiteY70" fmla="*/ 957943 h 5718629"/>
              <a:gd name="connsiteX71" fmla="*/ 2467428 w 16038285"/>
              <a:gd name="connsiteY71" fmla="*/ 972457 h 5718629"/>
              <a:gd name="connsiteX72" fmla="*/ 2046514 w 16038285"/>
              <a:gd name="connsiteY72" fmla="*/ 1001486 h 5718629"/>
              <a:gd name="connsiteX73" fmla="*/ 1959428 w 16038285"/>
              <a:gd name="connsiteY73" fmla="*/ 1016000 h 5718629"/>
              <a:gd name="connsiteX74" fmla="*/ 2075543 w 16038285"/>
              <a:gd name="connsiteY74" fmla="*/ 1074057 h 5718629"/>
              <a:gd name="connsiteX75" fmla="*/ 2220685 w 16038285"/>
              <a:gd name="connsiteY75" fmla="*/ 1088572 h 5718629"/>
              <a:gd name="connsiteX76" fmla="*/ 2496457 w 16038285"/>
              <a:gd name="connsiteY76" fmla="*/ 1103086 h 5718629"/>
              <a:gd name="connsiteX77" fmla="*/ 2931885 w 16038285"/>
              <a:gd name="connsiteY77" fmla="*/ 1117600 h 5718629"/>
              <a:gd name="connsiteX78" fmla="*/ 4093028 w 16038285"/>
              <a:gd name="connsiteY78" fmla="*/ 1161143 h 5718629"/>
              <a:gd name="connsiteX79" fmla="*/ 6444343 w 16038285"/>
              <a:gd name="connsiteY79" fmla="*/ 1088572 h 5718629"/>
              <a:gd name="connsiteX80" fmla="*/ 7199085 w 16038285"/>
              <a:gd name="connsiteY80" fmla="*/ 1001486 h 5718629"/>
              <a:gd name="connsiteX81" fmla="*/ 7953828 w 16038285"/>
              <a:gd name="connsiteY81" fmla="*/ 943429 h 5718629"/>
              <a:gd name="connsiteX82" fmla="*/ 8665028 w 16038285"/>
              <a:gd name="connsiteY82" fmla="*/ 827315 h 5718629"/>
              <a:gd name="connsiteX83" fmla="*/ 9855200 w 16038285"/>
              <a:gd name="connsiteY83" fmla="*/ 754743 h 5718629"/>
              <a:gd name="connsiteX84" fmla="*/ 10726057 w 16038285"/>
              <a:gd name="connsiteY84" fmla="*/ 653143 h 5718629"/>
              <a:gd name="connsiteX85" fmla="*/ 11103428 w 16038285"/>
              <a:gd name="connsiteY85" fmla="*/ 580572 h 5718629"/>
              <a:gd name="connsiteX86" fmla="*/ 11611428 w 16038285"/>
              <a:gd name="connsiteY86" fmla="*/ 551543 h 5718629"/>
              <a:gd name="connsiteX87" fmla="*/ 12438743 w 16038285"/>
              <a:gd name="connsiteY87" fmla="*/ 566057 h 5718629"/>
              <a:gd name="connsiteX88" fmla="*/ 12627428 w 16038285"/>
              <a:gd name="connsiteY88" fmla="*/ 609600 h 5718629"/>
              <a:gd name="connsiteX89" fmla="*/ 12787085 w 16038285"/>
              <a:gd name="connsiteY89" fmla="*/ 667657 h 5718629"/>
              <a:gd name="connsiteX90" fmla="*/ 12888685 w 16038285"/>
              <a:gd name="connsiteY90" fmla="*/ 682172 h 5718629"/>
              <a:gd name="connsiteX91" fmla="*/ 13033828 w 16038285"/>
              <a:gd name="connsiteY91" fmla="*/ 740229 h 5718629"/>
              <a:gd name="connsiteX92" fmla="*/ 13120914 w 16038285"/>
              <a:gd name="connsiteY92" fmla="*/ 769257 h 5718629"/>
              <a:gd name="connsiteX93" fmla="*/ 13208000 w 16038285"/>
              <a:gd name="connsiteY93" fmla="*/ 812800 h 5718629"/>
              <a:gd name="connsiteX94" fmla="*/ 13324114 w 16038285"/>
              <a:gd name="connsiteY94" fmla="*/ 870857 h 5718629"/>
              <a:gd name="connsiteX95" fmla="*/ 13280571 w 16038285"/>
              <a:gd name="connsiteY95" fmla="*/ 899886 h 5718629"/>
              <a:gd name="connsiteX96" fmla="*/ 13208000 w 16038285"/>
              <a:gd name="connsiteY96" fmla="*/ 914400 h 5718629"/>
              <a:gd name="connsiteX97" fmla="*/ 12714514 w 16038285"/>
              <a:gd name="connsiteY97" fmla="*/ 928915 h 5718629"/>
              <a:gd name="connsiteX98" fmla="*/ 11829143 w 16038285"/>
              <a:gd name="connsiteY98" fmla="*/ 972457 h 5718629"/>
              <a:gd name="connsiteX99" fmla="*/ 11205028 w 16038285"/>
              <a:gd name="connsiteY99" fmla="*/ 943429 h 5718629"/>
              <a:gd name="connsiteX100" fmla="*/ 7794171 w 16038285"/>
              <a:gd name="connsiteY100" fmla="*/ 827315 h 5718629"/>
              <a:gd name="connsiteX101" fmla="*/ 7518400 w 16038285"/>
              <a:gd name="connsiteY101" fmla="*/ 870857 h 5718629"/>
              <a:gd name="connsiteX102" fmla="*/ 6995885 w 16038285"/>
              <a:gd name="connsiteY102" fmla="*/ 1001486 h 5718629"/>
              <a:gd name="connsiteX103" fmla="*/ 6705600 w 16038285"/>
              <a:gd name="connsiteY103" fmla="*/ 1045029 h 5718629"/>
              <a:gd name="connsiteX104" fmla="*/ 5399314 w 16038285"/>
              <a:gd name="connsiteY104" fmla="*/ 1248229 h 5718629"/>
              <a:gd name="connsiteX105" fmla="*/ 5065485 w 16038285"/>
              <a:gd name="connsiteY105" fmla="*/ 1291772 h 5718629"/>
              <a:gd name="connsiteX106" fmla="*/ 4455885 w 16038285"/>
              <a:gd name="connsiteY106" fmla="*/ 1320800 h 5718629"/>
              <a:gd name="connsiteX107" fmla="*/ 4209143 w 16038285"/>
              <a:gd name="connsiteY107" fmla="*/ 1335315 h 5718629"/>
              <a:gd name="connsiteX108" fmla="*/ 4005943 w 16038285"/>
              <a:gd name="connsiteY108" fmla="*/ 1349829 h 5718629"/>
              <a:gd name="connsiteX109" fmla="*/ 3410857 w 16038285"/>
              <a:gd name="connsiteY109" fmla="*/ 1378857 h 5718629"/>
              <a:gd name="connsiteX110" fmla="*/ 3164114 w 16038285"/>
              <a:gd name="connsiteY110" fmla="*/ 1407886 h 5718629"/>
              <a:gd name="connsiteX111" fmla="*/ 3033485 w 16038285"/>
              <a:gd name="connsiteY111" fmla="*/ 1422400 h 5718629"/>
              <a:gd name="connsiteX112" fmla="*/ 2888343 w 16038285"/>
              <a:gd name="connsiteY112" fmla="*/ 1465943 h 5718629"/>
              <a:gd name="connsiteX113" fmla="*/ 2714171 w 16038285"/>
              <a:gd name="connsiteY113" fmla="*/ 1494972 h 5718629"/>
              <a:gd name="connsiteX114" fmla="*/ 2612571 w 16038285"/>
              <a:gd name="connsiteY114" fmla="*/ 1524000 h 5718629"/>
              <a:gd name="connsiteX115" fmla="*/ 2496457 w 16038285"/>
              <a:gd name="connsiteY115" fmla="*/ 1553029 h 5718629"/>
              <a:gd name="connsiteX116" fmla="*/ 2365828 w 16038285"/>
              <a:gd name="connsiteY116" fmla="*/ 1611086 h 5718629"/>
              <a:gd name="connsiteX117" fmla="*/ 2351314 w 16038285"/>
              <a:gd name="connsiteY117" fmla="*/ 1654629 h 5718629"/>
              <a:gd name="connsiteX118" fmla="*/ 2423885 w 16038285"/>
              <a:gd name="connsiteY118" fmla="*/ 1683657 h 5718629"/>
              <a:gd name="connsiteX119" fmla="*/ 2757714 w 16038285"/>
              <a:gd name="connsiteY119" fmla="*/ 1741715 h 5718629"/>
              <a:gd name="connsiteX120" fmla="*/ 4310743 w 16038285"/>
              <a:gd name="connsiteY120" fmla="*/ 1785257 h 5718629"/>
              <a:gd name="connsiteX121" fmla="*/ 6676571 w 16038285"/>
              <a:gd name="connsiteY121" fmla="*/ 1857829 h 5718629"/>
              <a:gd name="connsiteX122" fmla="*/ 7547428 w 16038285"/>
              <a:gd name="connsiteY122" fmla="*/ 1814286 h 5718629"/>
              <a:gd name="connsiteX123" fmla="*/ 10740571 w 16038285"/>
              <a:gd name="connsiteY123" fmla="*/ 1741715 h 5718629"/>
              <a:gd name="connsiteX124" fmla="*/ 11117943 w 16038285"/>
              <a:gd name="connsiteY124" fmla="*/ 1683657 h 5718629"/>
              <a:gd name="connsiteX125" fmla="*/ 11771085 w 16038285"/>
              <a:gd name="connsiteY125" fmla="*/ 1640115 h 5718629"/>
              <a:gd name="connsiteX126" fmla="*/ 12017828 w 16038285"/>
              <a:gd name="connsiteY126" fmla="*/ 1625600 h 5718629"/>
              <a:gd name="connsiteX127" fmla="*/ 12351657 w 16038285"/>
              <a:gd name="connsiteY127" fmla="*/ 1596572 h 5718629"/>
              <a:gd name="connsiteX128" fmla="*/ 12975771 w 16038285"/>
              <a:gd name="connsiteY128" fmla="*/ 1611086 h 5718629"/>
              <a:gd name="connsiteX129" fmla="*/ 13149943 w 16038285"/>
              <a:gd name="connsiteY129" fmla="*/ 1654629 h 5718629"/>
              <a:gd name="connsiteX130" fmla="*/ 13309600 w 16038285"/>
              <a:gd name="connsiteY130" fmla="*/ 1683657 h 5718629"/>
              <a:gd name="connsiteX131" fmla="*/ 13861143 w 16038285"/>
              <a:gd name="connsiteY131" fmla="*/ 1814286 h 5718629"/>
              <a:gd name="connsiteX132" fmla="*/ 14165943 w 16038285"/>
              <a:gd name="connsiteY132" fmla="*/ 1886857 h 5718629"/>
              <a:gd name="connsiteX133" fmla="*/ 14296571 w 16038285"/>
              <a:gd name="connsiteY133" fmla="*/ 1930400 h 5718629"/>
              <a:gd name="connsiteX134" fmla="*/ 14398171 w 16038285"/>
              <a:gd name="connsiteY134" fmla="*/ 1959429 h 5718629"/>
              <a:gd name="connsiteX135" fmla="*/ 14470743 w 16038285"/>
              <a:gd name="connsiteY135" fmla="*/ 1973943 h 5718629"/>
              <a:gd name="connsiteX136" fmla="*/ 13933714 w 16038285"/>
              <a:gd name="connsiteY136" fmla="*/ 1959429 h 5718629"/>
              <a:gd name="connsiteX137" fmla="*/ 12859657 w 16038285"/>
              <a:gd name="connsiteY137" fmla="*/ 1901372 h 5718629"/>
              <a:gd name="connsiteX138" fmla="*/ 11713028 w 16038285"/>
              <a:gd name="connsiteY138" fmla="*/ 1857829 h 5718629"/>
              <a:gd name="connsiteX139" fmla="*/ 11176000 w 16038285"/>
              <a:gd name="connsiteY139" fmla="*/ 1756229 h 5718629"/>
              <a:gd name="connsiteX140" fmla="*/ 10058400 w 16038285"/>
              <a:gd name="connsiteY140" fmla="*/ 1553029 h 5718629"/>
              <a:gd name="connsiteX141" fmla="*/ 8519885 w 16038285"/>
              <a:gd name="connsiteY141" fmla="*/ 1494972 h 5718629"/>
              <a:gd name="connsiteX142" fmla="*/ 7184571 w 16038285"/>
              <a:gd name="connsiteY142" fmla="*/ 1451429 h 5718629"/>
              <a:gd name="connsiteX143" fmla="*/ 6444343 w 16038285"/>
              <a:gd name="connsiteY143" fmla="*/ 1494972 h 5718629"/>
              <a:gd name="connsiteX144" fmla="*/ 5834743 w 16038285"/>
              <a:gd name="connsiteY144" fmla="*/ 1683657 h 5718629"/>
              <a:gd name="connsiteX145" fmla="*/ 5457371 w 16038285"/>
              <a:gd name="connsiteY145" fmla="*/ 1785257 h 5718629"/>
              <a:gd name="connsiteX146" fmla="*/ 5254171 w 16038285"/>
              <a:gd name="connsiteY146" fmla="*/ 1843315 h 5718629"/>
              <a:gd name="connsiteX147" fmla="*/ 4630057 w 16038285"/>
              <a:gd name="connsiteY147" fmla="*/ 2032000 h 5718629"/>
              <a:gd name="connsiteX148" fmla="*/ 4252685 w 16038285"/>
              <a:gd name="connsiteY148" fmla="*/ 2090057 h 5718629"/>
              <a:gd name="connsiteX149" fmla="*/ 4049485 w 16038285"/>
              <a:gd name="connsiteY149" fmla="*/ 2104572 h 5718629"/>
              <a:gd name="connsiteX150" fmla="*/ 3875314 w 16038285"/>
              <a:gd name="connsiteY150" fmla="*/ 2119086 h 5718629"/>
              <a:gd name="connsiteX151" fmla="*/ 2627085 w 16038285"/>
              <a:gd name="connsiteY151" fmla="*/ 2104572 h 5718629"/>
              <a:gd name="connsiteX152" fmla="*/ 2307771 w 16038285"/>
              <a:gd name="connsiteY152" fmla="*/ 2075543 h 5718629"/>
              <a:gd name="connsiteX153" fmla="*/ 2017485 w 16038285"/>
              <a:gd name="connsiteY153" fmla="*/ 2061029 h 5718629"/>
              <a:gd name="connsiteX154" fmla="*/ 1567543 w 16038285"/>
              <a:gd name="connsiteY154" fmla="*/ 2075543 h 5718629"/>
              <a:gd name="connsiteX155" fmla="*/ 1378857 w 16038285"/>
              <a:gd name="connsiteY155" fmla="*/ 2104572 h 5718629"/>
              <a:gd name="connsiteX156" fmla="*/ 1509485 w 16038285"/>
              <a:gd name="connsiteY156" fmla="*/ 2177143 h 5718629"/>
              <a:gd name="connsiteX157" fmla="*/ 2032000 w 16038285"/>
              <a:gd name="connsiteY157" fmla="*/ 2278743 h 5718629"/>
              <a:gd name="connsiteX158" fmla="*/ 2525485 w 16038285"/>
              <a:gd name="connsiteY158" fmla="*/ 2336800 h 5718629"/>
              <a:gd name="connsiteX159" fmla="*/ 3730171 w 16038285"/>
              <a:gd name="connsiteY159" fmla="*/ 2510972 h 5718629"/>
              <a:gd name="connsiteX160" fmla="*/ 5152571 w 16038285"/>
              <a:gd name="connsiteY160" fmla="*/ 2569029 h 5718629"/>
              <a:gd name="connsiteX161" fmla="*/ 7765143 w 16038285"/>
              <a:gd name="connsiteY161" fmla="*/ 2554515 h 5718629"/>
              <a:gd name="connsiteX162" fmla="*/ 8331200 w 16038285"/>
              <a:gd name="connsiteY162" fmla="*/ 2496457 h 5718629"/>
              <a:gd name="connsiteX163" fmla="*/ 9419771 w 16038285"/>
              <a:gd name="connsiteY163" fmla="*/ 2351315 h 5718629"/>
              <a:gd name="connsiteX164" fmla="*/ 10479314 w 16038285"/>
              <a:gd name="connsiteY164" fmla="*/ 2206172 h 5718629"/>
              <a:gd name="connsiteX165" fmla="*/ 10972800 w 16038285"/>
              <a:gd name="connsiteY165" fmla="*/ 2148115 h 5718629"/>
              <a:gd name="connsiteX166" fmla="*/ 11422743 w 16038285"/>
              <a:gd name="connsiteY166" fmla="*/ 2133600 h 5718629"/>
              <a:gd name="connsiteX167" fmla="*/ 12453257 w 16038285"/>
              <a:gd name="connsiteY167" fmla="*/ 2061029 h 5718629"/>
              <a:gd name="connsiteX168" fmla="*/ 13309600 w 16038285"/>
              <a:gd name="connsiteY168" fmla="*/ 2046515 h 5718629"/>
              <a:gd name="connsiteX169" fmla="*/ 14064343 w 16038285"/>
              <a:gd name="connsiteY169" fmla="*/ 2061029 h 5718629"/>
              <a:gd name="connsiteX170" fmla="*/ 14194971 w 16038285"/>
              <a:gd name="connsiteY170" fmla="*/ 2075543 h 5718629"/>
              <a:gd name="connsiteX171" fmla="*/ 14383657 w 16038285"/>
              <a:gd name="connsiteY171" fmla="*/ 2090057 h 5718629"/>
              <a:gd name="connsiteX172" fmla="*/ 14456228 w 16038285"/>
              <a:gd name="connsiteY172" fmla="*/ 2104572 h 5718629"/>
              <a:gd name="connsiteX173" fmla="*/ 14165943 w 16038285"/>
              <a:gd name="connsiteY173" fmla="*/ 2061029 h 5718629"/>
              <a:gd name="connsiteX174" fmla="*/ 13861143 w 16038285"/>
              <a:gd name="connsiteY174" fmla="*/ 2017486 h 5718629"/>
              <a:gd name="connsiteX175" fmla="*/ 13469257 w 16038285"/>
              <a:gd name="connsiteY175" fmla="*/ 1944915 h 5718629"/>
              <a:gd name="connsiteX176" fmla="*/ 12075885 w 16038285"/>
              <a:gd name="connsiteY176" fmla="*/ 1857829 h 5718629"/>
              <a:gd name="connsiteX177" fmla="*/ 11582400 w 16038285"/>
              <a:gd name="connsiteY177" fmla="*/ 1828800 h 5718629"/>
              <a:gd name="connsiteX178" fmla="*/ 10755085 w 16038285"/>
              <a:gd name="connsiteY178" fmla="*/ 1843315 h 5718629"/>
              <a:gd name="connsiteX179" fmla="*/ 10319657 w 16038285"/>
              <a:gd name="connsiteY179" fmla="*/ 1857829 h 5718629"/>
              <a:gd name="connsiteX180" fmla="*/ 9797143 w 16038285"/>
              <a:gd name="connsiteY180" fmla="*/ 1930400 h 5718629"/>
              <a:gd name="connsiteX181" fmla="*/ 9260114 w 16038285"/>
              <a:gd name="connsiteY181" fmla="*/ 1944915 h 5718629"/>
              <a:gd name="connsiteX182" fmla="*/ 8244114 w 16038285"/>
              <a:gd name="connsiteY182" fmla="*/ 1959429 h 5718629"/>
              <a:gd name="connsiteX183" fmla="*/ 7170057 w 16038285"/>
              <a:gd name="connsiteY183" fmla="*/ 2075543 h 5718629"/>
              <a:gd name="connsiteX184" fmla="*/ 6705600 w 16038285"/>
              <a:gd name="connsiteY184" fmla="*/ 2090057 h 5718629"/>
              <a:gd name="connsiteX185" fmla="*/ 5529943 w 16038285"/>
              <a:gd name="connsiteY185" fmla="*/ 2177143 h 5718629"/>
              <a:gd name="connsiteX186" fmla="*/ 5254171 w 16038285"/>
              <a:gd name="connsiteY186" fmla="*/ 2220686 h 5718629"/>
              <a:gd name="connsiteX187" fmla="*/ 5036457 w 16038285"/>
              <a:gd name="connsiteY187" fmla="*/ 2264229 h 5718629"/>
              <a:gd name="connsiteX188" fmla="*/ 4847771 w 16038285"/>
              <a:gd name="connsiteY188" fmla="*/ 2278743 h 5718629"/>
              <a:gd name="connsiteX189" fmla="*/ 4731657 w 16038285"/>
              <a:gd name="connsiteY189" fmla="*/ 2293257 h 5718629"/>
              <a:gd name="connsiteX190" fmla="*/ 4644571 w 16038285"/>
              <a:gd name="connsiteY190" fmla="*/ 2322286 h 5718629"/>
              <a:gd name="connsiteX191" fmla="*/ 4542971 w 16038285"/>
              <a:gd name="connsiteY191" fmla="*/ 2351315 h 5718629"/>
              <a:gd name="connsiteX192" fmla="*/ 4455885 w 16038285"/>
              <a:gd name="connsiteY192" fmla="*/ 2394857 h 5718629"/>
              <a:gd name="connsiteX193" fmla="*/ 4252685 w 16038285"/>
              <a:gd name="connsiteY193" fmla="*/ 2452915 h 5718629"/>
              <a:gd name="connsiteX194" fmla="*/ 4136571 w 16038285"/>
              <a:gd name="connsiteY194" fmla="*/ 2496457 h 5718629"/>
              <a:gd name="connsiteX195" fmla="*/ 3614057 w 16038285"/>
              <a:gd name="connsiteY195" fmla="*/ 2612572 h 5718629"/>
              <a:gd name="connsiteX196" fmla="*/ 3338285 w 16038285"/>
              <a:gd name="connsiteY196" fmla="*/ 2685143 h 5718629"/>
              <a:gd name="connsiteX197" fmla="*/ 2830285 w 16038285"/>
              <a:gd name="connsiteY197" fmla="*/ 2743200 h 5718629"/>
              <a:gd name="connsiteX198" fmla="*/ 2046514 w 16038285"/>
              <a:gd name="connsiteY198" fmla="*/ 2728686 h 5718629"/>
              <a:gd name="connsiteX199" fmla="*/ 1799771 w 16038285"/>
              <a:gd name="connsiteY199" fmla="*/ 2714172 h 5718629"/>
              <a:gd name="connsiteX200" fmla="*/ 1378857 w 16038285"/>
              <a:gd name="connsiteY200" fmla="*/ 2699657 h 5718629"/>
              <a:gd name="connsiteX201" fmla="*/ 1262743 w 16038285"/>
              <a:gd name="connsiteY201" fmla="*/ 2685143 h 5718629"/>
              <a:gd name="connsiteX202" fmla="*/ 1175657 w 16038285"/>
              <a:gd name="connsiteY202" fmla="*/ 2714172 h 5718629"/>
              <a:gd name="connsiteX203" fmla="*/ 1262743 w 16038285"/>
              <a:gd name="connsiteY203" fmla="*/ 2743200 h 5718629"/>
              <a:gd name="connsiteX204" fmla="*/ 1422400 w 16038285"/>
              <a:gd name="connsiteY204" fmla="*/ 2786743 h 5718629"/>
              <a:gd name="connsiteX205" fmla="*/ 2061028 w 16038285"/>
              <a:gd name="connsiteY205" fmla="*/ 2917372 h 5718629"/>
              <a:gd name="connsiteX206" fmla="*/ 3048000 w 16038285"/>
              <a:gd name="connsiteY206" fmla="*/ 3018972 h 5718629"/>
              <a:gd name="connsiteX207" fmla="*/ 4310743 w 16038285"/>
              <a:gd name="connsiteY207" fmla="*/ 3077029 h 5718629"/>
              <a:gd name="connsiteX208" fmla="*/ 7431314 w 16038285"/>
              <a:gd name="connsiteY208" fmla="*/ 3033486 h 5718629"/>
              <a:gd name="connsiteX209" fmla="*/ 8577943 w 16038285"/>
              <a:gd name="connsiteY209" fmla="*/ 2902857 h 5718629"/>
              <a:gd name="connsiteX210" fmla="*/ 9681028 w 16038285"/>
              <a:gd name="connsiteY210" fmla="*/ 2801257 h 5718629"/>
              <a:gd name="connsiteX211" fmla="*/ 10479314 w 16038285"/>
              <a:gd name="connsiteY211" fmla="*/ 2685143 h 5718629"/>
              <a:gd name="connsiteX212" fmla="*/ 10856685 w 16038285"/>
              <a:gd name="connsiteY212" fmla="*/ 2641600 h 5718629"/>
              <a:gd name="connsiteX213" fmla="*/ 11176000 w 16038285"/>
              <a:gd name="connsiteY213" fmla="*/ 2583543 h 5718629"/>
              <a:gd name="connsiteX214" fmla="*/ 11756571 w 16038285"/>
              <a:gd name="connsiteY214" fmla="*/ 2540000 h 5718629"/>
              <a:gd name="connsiteX215" fmla="*/ 12003314 w 16038285"/>
              <a:gd name="connsiteY215" fmla="*/ 2510972 h 5718629"/>
              <a:gd name="connsiteX216" fmla="*/ 12859657 w 16038285"/>
              <a:gd name="connsiteY216" fmla="*/ 2467429 h 5718629"/>
              <a:gd name="connsiteX217" fmla="*/ 14877143 w 16038285"/>
              <a:gd name="connsiteY217" fmla="*/ 2452915 h 5718629"/>
              <a:gd name="connsiteX218" fmla="*/ 14949714 w 16038285"/>
              <a:gd name="connsiteY218" fmla="*/ 2438400 h 5718629"/>
              <a:gd name="connsiteX219" fmla="*/ 14615885 w 16038285"/>
              <a:gd name="connsiteY219" fmla="*/ 2336800 h 5718629"/>
              <a:gd name="connsiteX220" fmla="*/ 14049828 w 16038285"/>
              <a:gd name="connsiteY220" fmla="*/ 2235200 h 5718629"/>
              <a:gd name="connsiteX221" fmla="*/ 13599885 w 16038285"/>
              <a:gd name="connsiteY221" fmla="*/ 2220686 h 5718629"/>
              <a:gd name="connsiteX222" fmla="*/ 12424228 w 16038285"/>
              <a:gd name="connsiteY222" fmla="*/ 2177143 h 5718629"/>
              <a:gd name="connsiteX223" fmla="*/ 11785600 w 16038285"/>
              <a:gd name="connsiteY223" fmla="*/ 2191657 h 5718629"/>
              <a:gd name="connsiteX224" fmla="*/ 10029371 w 16038285"/>
              <a:gd name="connsiteY224" fmla="*/ 2220686 h 5718629"/>
              <a:gd name="connsiteX225" fmla="*/ 9579428 w 16038285"/>
              <a:gd name="connsiteY225" fmla="*/ 2278743 h 5718629"/>
              <a:gd name="connsiteX226" fmla="*/ 9187543 w 16038285"/>
              <a:gd name="connsiteY226" fmla="*/ 2307772 h 5718629"/>
              <a:gd name="connsiteX227" fmla="*/ 8606971 w 16038285"/>
              <a:gd name="connsiteY227" fmla="*/ 2394857 h 5718629"/>
              <a:gd name="connsiteX228" fmla="*/ 8316685 w 16038285"/>
              <a:gd name="connsiteY228" fmla="*/ 2452915 h 5718629"/>
              <a:gd name="connsiteX229" fmla="*/ 7837714 w 16038285"/>
              <a:gd name="connsiteY229" fmla="*/ 2554515 h 5718629"/>
              <a:gd name="connsiteX230" fmla="*/ 7329714 w 16038285"/>
              <a:gd name="connsiteY230" fmla="*/ 2641600 h 5718629"/>
              <a:gd name="connsiteX231" fmla="*/ 6879771 w 16038285"/>
              <a:gd name="connsiteY231" fmla="*/ 2757715 h 5718629"/>
              <a:gd name="connsiteX232" fmla="*/ 6633028 w 16038285"/>
              <a:gd name="connsiteY232" fmla="*/ 2815772 h 5718629"/>
              <a:gd name="connsiteX233" fmla="*/ 6255657 w 16038285"/>
              <a:gd name="connsiteY233" fmla="*/ 2917372 h 5718629"/>
              <a:gd name="connsiteX234" fmla="*/ 5936343 w 16038285"/>
              <a:gd name="connsiteY234" fmla="*/ 2975429 h 5718629"/>
              <a:gd name="connsiteX235" fmla="*/ 5820228 w 16038285"/>
              <a:gd name="connsiteY235" fmla="*/ 3004457 h 5718629"/>
              <a:gd name="connsiteX236" fmla="*/ 5370285 w 16038285"/>
              <a:gd name="connsiteY236" fmla="*/ 3062515 h 5718629"/>
              <a:gd name="connsiteX237" fmla="*/ 5123543 w 16038285"/>
              <a:gd name="connsiteY237" fmla="*/ 3091543 h 5718629"/>
              <a:gd name="connsiteX238" fmla="*/ 4949371 w 16038285"/>
              <a:gd name="connsiteY238" fmla="*/ 3106057 h 5718629"/>
              <a:gd name="connsiteX239" fmla="*/ 4354285 w 16038285"/>
              <a:gd name="connsiteY239" fmla="*/ 3207657 h 5718629"/>
              <a:gd name="connsiteX240" fmla="*/ 3294743 w 16038285"/>
              <a:gd name="connsiteY240" fmla="*/ 3309257 h 5718629"/>
              <a:gd name="connsiteX241" fmla="*/ 2960914 w 16038285"/>
              <a:gd name="connsiteY241" fmla="*/ 3381829 h 5718629"/>
              <a:gd name="connsiteX242" fmla="*/ 2627085 w 16038285"/>
              <a:gd name="connsiteY242" fmla="*/ 3425372 h 5718629"/>
              <a:gd name="connsiteX243" fmla="*/ 2148114 w 16038285"/>
              <a:gd name="connsiteY243" fmla="*/ 3497943 h 5718629"/>
              <a:gd name="connsiteX244" fmla="*/ 1872343 w 16038285"/>
              <a:gd name="connsiteY244" fmla="*/ 3512457 h 5718629"/>
              <a:gd name="connsiteX245" fmla="*/ 1727200 w 16038285"/>
              <a:gd name="connsiteY245" fmla="*/ 3541486 h 5718629"/>
              <a:gd name="connsiteX246" fmla="*/ 1814285 w 16038285"/>
              <a:gd name="connsiteY246" fmla="*/ 3599543 h 5718629"/>
              <a:gd name="connsiteX247" fmla="*/ 1988457 w 16038285"/>
              <a:gd name="connsiteY247" fmla="*/ 3672115 h 5718629"/>
              <a:gd name="connsiteX248" fmla="*/ 2423885 w 16038285"/>
              <a:gd name="connsiteY248" fmla="*/ 3744686 h 5718629"/>
              <a:gd name="connsiteX249" fmla="*/ 2859314 w 16038285"/>
              <a:gd name="connsiteY249" fmla="*/ 3759200 h 5718629"/>
              <a:gd name="connsiteX250" fmla="*/ 4151085 w 16038285"/>
              <a:gd name="connsiteY250" fmla="*/ 3715657 h 5718629"/>
              <a:gd name="connsiteX251" fmla="*/ 6458857 w 16038285"/>
              <a:gd name="connsiteY251" fmla="*/ 3686629 h 5718629"/>
              <a:gd name="connsiteX252" fmla="*/ 7242628 w 16038285"/>
              <a:gd name="connsiteY252" fmla="*/ 3701143 h 5718629"/>
              <a:gd name="connsiteX253" fmla="*/ 7997371 w 16038285"/>
              <a:gd name="connsiteY253" fmla="*/ 3788229 h 5718629"/>
              <a:gd name="connsiteX254" fmla="*/ 9158514 w 16038285"/>
              <a:gd name="connsiteY254" fmla="*/ 3759200 h 5718629"/>
              <a:gd name="connsiteX255" fmla="*/ 9637485 w 16038285"/>
              <a:gd name="connsiteY255" fmla="*/ 3744686 h 5718629"/>
              <a:gd name="connsiteX256" fmla="*/ 10014857 w 16038285"/>
              <a:gd name="connsiteY256" fmla="*/ 3730172 h 5718629"/>
              <a:gd name="connsiteX257" fmla="*/ 12017828 w 16038285"/>
              <a:gd name="connsiteY257" fmla="*/ 3701143 h 5718629"/>
              <a:gd name="connsiteX258" fmla="*/ 12598400 w 16038285"/>
              <a:gd name="connsiteY258" fmla="*/ 3657600 h 5718629"/>
              <a:gd name="connsiteX259" fmla="*/ 12758057 w 16038285"/>
              <a:gd name="connsiteY259" fmla="*/ 3628572 h 5718629"/>
              <a:gd name="connsiteX260" fmla="*/ 13106400 w 16038285"/>
              <a:gd name="connsiteY260" fmla="*/ 3614057 h 5718629"/>
              <a:gd name="connsiteX261" fmla="*/ 13948228 w 16038285"/>
              <a:gd name="connsiteY261" fmla="*/ 3599543 h 5718629"/>
              <a:gd name="connsiteX262" fmla="*/ 13890171 w 16038285"/>
              <a:gd name="connsiteY262" fmla="*/ 3556000 h 5718629"/>
              <a:gd name="connsiteX263" fmla="*/ 13614400 w 16038285"/>
              <a:gd name="connsiteY263" fmla="*/ 3468915 h 5718629"/>
              <a:gd name="connsiteX264" fmla="*/ 13411200 w 16038285"/>
              <a:gd name="connsiteY264" fmla="*/ 3425372 h 5718629"/>
              <a:gd name="connsiteX265" fmla="*/ 13120914 w 16038285"/>
              <a:gd name="connsiteY265" fmla="*/ 3381829 h 5718629"/>
              <a:gd name="connsiteX266" fmla="*/ 12409714 w 16038285"/>
              <a:gd name="connsiteY266" fmla="*/ 3338286 h 5718629"/>
              <a:gd name="connsiteX267" fmla="*/ 11974285 w 16038285"/>
              <a:gd name="connsiteY267" fmla="*/ 3323772 h 5718629"/>
              <a:gd name="connsiteX268" fmla="*/ 9622971 w 16038285"/>
              <a:gd name="connsiteY268" fmla="*/ 3338286 h 5718629"/>
              <a:gd name="connsiteX269" fmla="*/ 9318171 w 16038285"/>
              <a:gd name="connsiteY269" fmla="*/ 3381829 h 5718629"/>
              <a:gd name="connsiteX270" fmla="*/ 9071428 w 16038285"/>
              <a:gd name="connsiteY270" fmla="*/ 3425372 h 5718629"/>
              <a:gd name="connsiteX271" fmla="*/ 8781143 w 16038285"/>
              <a:gd name="connsiteY271" fmla="*/ 3483429 h 5718629"/>
              <a:gd name="connsiteX272" fmla="*/ 8244114 w 16038285"/>
              <a:gd name="connsiteY272" fmla="*/ 3599543 h 5718629"/>
              <a:gd name="connsiteX273" fmla="*/ 7823200 w 16038285"/>
              <a:gd name="connsiteY273" fmla="*/ 3657600 h 5718629"/>
              <a:gd name="connsiteX274" fmla="*/ 7605485 w 16038285"/>
              <a:gd name="connsiteY274" fmla="*/ 3672115 h 5718629"/>
              <a:gd name="connsiteX275" fmla="*/ 7431314 w 16038285"/>
              <a:gd name="connsiteY275" fmla="*/ 3686629 h 5718629"/>
              <a:gd name="connsiteX276" fmla="*/ 5921828 w 16038285"/>
              <a:gd name="connsiteY276" fmla="*/ 3701143 h 5718629"/>
              <a:gd name="connsiteX277" fmla="*/ 4702628 w 16038285"/>
              <a:gd name="connsiteY277" fmla="*/ 3657600 h 5718629"/>
              <a:gd name="connsiteX278" fmla="*/ 4412343 w 16038285"/>
              <a:gd name="connsiteY278" fmla="*/ 3643086 h 5718629"/>
              <a:gd name="connsiteX279" fmla="*/ 3599543 w 16038285"/>
              <a:gd name="connsiteY279" fmla="*/ 3686629 h 5718629"/>
              <a:gd name="connsiteX280" fmla="*/ 2496457 w 16038285"/>
              <a:gd name="connsiteY280" fmla="*/ 3817257 h 5718629"/>
              <a:gd name="connsiteX281" fmla="*/ 2293257 w 16038285"/>
              <a:gd name="connsiteY281" fmla="*/ 3831772 h 5718629"/>
              <a:gd name="connsiteX282" fmla="*/ 1973943 w 16038285"/>
              <a:gd name="connsiteY282" fmla="*/ 3860800 h 5718629"/>
              <a:gd name="connsiteX283" fmla="*/ 1814285 w 16038285"/>
              <a:gd name="connsiteY283" fmla="*/ 3904343 h 5718629"/>
              <a:gd name="connsiteX284" fmla="*/ 1524000 w 16038285"/>
              <a:gd name="connsiteY284" fmla="*/ 3962400 h 5718629"/>
              <a:gd name="connsiteX285" fmla="*/ 1393371 w 16038285"/>
              <a:gd name="connsiteY285" fmla="*/ 4005943 h 5718629"/>
              <a:gd name="connsiteX286" fmla="*/ 1161143 w 16038285"/>
              <a:gd name="connsiteY286" fmla="*/ 4020457 h 5718629"/>
              <a:gd name="connsiteX287" fmla="*/ 812800 w 16038285"/>
              <a:gd name="connsiteY287" fmla="*/ 4049486 h 5718629"/>
              <a:gd name="connsiteX288" fmla="*/ 1190171 w 16038285"/>
              <a:gd name="connsiteY288" fmla="*/ 3991429 h 5718629"/>
              <a:gd name="connsiteX289" fmla="*/ 1553028 w 16038285"/>
              <a:gd name="connsiteY289" fmla="*/ 3918857 h 5718629"/>
              <a:gd name="connsiteX290" fmla="*/ 2496457 w 16038285"/>
              <a:gd name="connsiteY290" fmla="*/ 3730172 h 5718629"/>
              <a:gd name="connsiteX291" fmla="*/ 4339771 w 16038285"/>
              <a:gd name="connsiteY291" fmla="*/ 3541486 h 5718629"/>
              <a:gd name="connsiteX292" fmla="*/ 4992914 w 16038285"/>
              <a:gd name="connsiteY292" fmla="*/ 3425372 h 5718629"/>
              <a:gd name="connsiteX293" fmla="*/ 6125028 w 16038285"/>
              <a:gd name="connsiteY293" fmla="*/ 3338286 h 5718629"/>
              <a:gd name="connsiteX294" fmla="*/ 7242628 w 16038285"/>
              <a:gd name="connsiteY294" fmla="*/ 3367315 h 5718629"/>
              <a:gd name="connsiteX295" fmla="*/ 7518400 w 16038285"/>
              <a:gd name="connsiteY295" fmla="*/ 3396343 h 5718629"/>
              <a:gd name="connsiteX296" fmla="*/ 7765143 w 16038285"/>
              <a:gd name="connsiteY296" fmla="*/ 3410857 h 5718629"/>
              <a:gd name="connsiteX297" fmla="*/ 8186057 w 16038285"/>
              <a:gd name="connsiteY297" fmla="*/ 3454400 h 5718629"/>
              <a:gd name="connsiteX298" fmla="*/ 8752114 w 16038285"/>
              <a:gd name="connsiteY298" fmla="*/ 3599543 h 5718629"/>
              <a:gd name="connsiteX299" fmla="*/ 8969828 w 16038285"/>
              <a:gd name="connsiteY299" fmla="*/ 3657600 h 5718629"/>
              <a:gd name="connsiteX300" fmla="*/ 9216571 w 16038285"/>
              <a:gd name="connsiteY300" fmla="*/ 3730172 h 5718629"/>
              <a:gd name="connsiteX301" fmla="*/ 9695543 w 16038285"/>
              <a:gd name="connsiteY301" fmla="*/ 3788229 h 5718629"/>
              <a:gd name="connsiteX302" fmla="*/ 10377714 w 16038285"/>
              <a:gd name="connsiteY302" fmla="*/ 3875315 h 5718629"/>
              <a:gd name="connsiteX303" fmla="*/ 10726057 w 16038285"/>
              <a:gd name="connsiteY303" fmla="*/ 3904343 h 5718629"/>
              <a:gd name="connsiteX304" fmla="*/ 11727543 w 16038285"/>
              <a:gd name="connsiteY304" fmla="*/ 4034972 h 5718629"/>
              <a:gd name="connsiteX305" fmla="*/ 12090400 w 16038285"/>
              <a:gd name="connsiteY305" fmla="*/ 4049486 h 5718629"/>
              <a:gd name="connsiteX306" fmla="*/ 12409714 w 16038285"/>
              <a:gd name="connsiteY306" fmla="*/ 4064000 h 5718629"/>
              <a:gd name="connsiteX307" fmla="*/ 12743543 w 16038285"/>
              <a:gd name="connsiteY307" fmla="*/ 4107543 h 5718629"/>
              <a:gd name="connsiteX308" fmla="*/ 13120914 w 16038285"/>
              <a:gd name="connsiteY308" fmla="*/ 4165600 h 5718629"/>
              <a:gd name="connsiteX309" fmla="*/ 13643428 w 16038285"/>
              <a:gd name="connsiteY309" fmla="*/ 4209143 h 5718629"/>
              <a:gd name="connsiteX310" fmla="*/ 13861143 w 16038285"/>
              <a:gd name="connsiteY310" fmla="*/ 4223657 h 5718629"/>
              <a:gd name="connsiteX311" fmla="*/ 14369143 w 16038285"/>
              <a:gd name="connsiteY311" fmla="*/ 4194629 h 5718629"/>
              <a:gd name="connsiteX312" fmla="*/ 14485257 w 16038285"/>
              <a:gd name="connsiteY312" fmla="*/ 4165600 h 5718629"/>
              <a:gd name="connsiteX313" fmla="*/ 14557828 w 16038285"/>
              <a:gd name="connsiteY313" fmla="*/ 4151086 h 5718629"/>
              <a:gd name="connsiteX314" fmla="*/ 14615885 w 16038285"/>
              <a:gd name="connsiteY314" fmla="*/ 4122057 h 5718629"/>
              <a:gd name="connsiteX315" fmla="*/ 14659428 w 16038285"/>
              <a:gd name="connsiteY315" fmla="*/ 4107543 h 5718629"/>
              <a:gd name="connsiteX316" fmla="*/ 14717485 w 16038285"/>
              <a:gd name="connsiteY316" fmla="*/ 4064000 h 5718629"/>
              <a:gd name="connsiteX317" fmla="*/ 14659428 w 16038285"/>
              <a:gd name="connsiteY317" fmla="*/ 3976915 h 5718629"/>
              <a:gd name="connsiteX318" fmla="*/ 14209485 w 16038285"/>
              <a:gd name="connsiteY318" fmla="*/ 4005943 h 5718629"/>
              <a:gd name="connsiteX319" fmla="*/ 13919200 w 16038285"/>
              <a:gd name="connsiteY319" fmla="*/ 4020457 h 5718629"/>
              <a:gd name="connsiteX320" fmla="*/ 13454743 w 16038285"/>
              <a:gd name="connsiteY320" fmla="*/ 3991429 h 5718629"/>
              <a:gd name="connsiteX321" fmla="*/ 13208000 w 16038285"/>
              <a:gd name="connsiteY321" fmla="*/ 3962400 h 5718629"/>
              <a:gd name="connsiteX322" fmla="*/ 12961257 w 16038285"/>
              <a:gd name="connsiteY322" fmla="*/ 3947886 h 5718629"/>
              <a:gd name="connsiteX323" fmla="*/ 12409714 w 16038285"/>
              <a:gd name="connsiteY323" fmla="*/ 3918857 h 5718629"/>
              <a:gd name="connsiteX324" fmla="*/ 11901714 w 16038285"/>
              <a:gd name="connsiteY324" fmla="*/ 3889829 h 5718629"/>
              <a:gd name="connsiteX325" fmla="*/ 11669485 w 16038285"/>
              <a:gd name="connsiteY325" fmla="*/ 3875315 h 5718629"/>
              <a:gd name="connsiteX326" fmla="*/ 10958285 w 16038285"/>
              <a:gd name="connsiteY326" fmla="*/ 3904343 h 5718629"/>
              <a:gd name="connsiteX327" fmla="*/ 10653485 w 16038285"/>
              <a:gd name="connsiteY327" fmla="*/ 3962400 h 5718629"/>
              <a:gd name="connsiteX328" fmla="*/ 10000343 w 16038285"/>
              <a:gd name="connsiteY328" fmla="*/ 4034972 h 5718629"/>
              <a:gd name="connsiteX329" fmla="*/ 9245600 w 16038285"/>
              <a:gd name="connsiteY329" fmla="*/ 4064000 h 5718629"/>
              <a:gd name="connsiteX330" fmla="*/ 8795657 w 16038285"/>
              <a:gd name="connsiteY330" fmla="*/ 4122057 h 5718629"/>
              <a:gd name="connsiteX331" fmla="*/ 8418285 w 16038285"/>
              <a:gd name="connsiteY331" fmla="*/ 4180115 h 5718629"/>
              <a:gd name="connsiteX332" fmla="*/ 8040914 w 16038285"/>
              <a:gd name="connsiteY332" fmla="*/ 4223657 h 5718629"/>
              <a:gd name="connsiteX333" fmla="*/ 7561943 w 16038285"/>
              <a:gd name="connsiteY333" fmla="*/ 4296229 h 5718629"/>
              <a:gd name="connsiteX334" fmla="*/ 7213600 w 16038285"/>
              <a:gd name="connsiteY334" fmla="*/ 4354286 h 5718629"/>
              <a:gd name="connsiteX335" fmla="*/ 7039428 w 16038285"/>
              <a:gd name="connsiteY335" fmla="*/ 4412343 h 5718629"/>
              <a:gd name="connsiteX336" fmla="*/ 6574971 w 16038285"/>
              <a:gd name="connsiteY336" fmla="*/ 4542972 h 5718629"/>
              <a:gd name="connsiteX337" fmla="*/ 6154057 w 16038285"/>
              <a:gd name="connsiteY337" fmla="*/ 4673600 h 5718629"/>
              <a:gd name="connsiteX338" fmla="*/ 5762171 w 16038285"/>
              <a:gd name="connsiteY338" fmla="*/ 4760686 h 5718629"/>
              <a:gd name="connsiteX339" fmla="*/ 5631543 w 16038285"/>
              <a:gd name="connsiteY339" fmla="*/ 4789715 h 5718629"/>
              <a:gd name="connsiteX340" fmla="*/ 5471885 w 16038285"/>
              <a:gd name="connsiteY340" fmla="*/ 4804229 h 5718629"/>
              <a:gd name="connsiteX341" fmla="*/ 5326743 w 16038285"/>
              <a:gd name="connsiteY341" fmla="*/ 4847772 h 5718629"/>
              <a:gd name="connsiteX342" fmla="*/ 5210628 w 16038285"/>
              <a:gd name="connsiteY342" fmla="*/ 4862286 h 5718629"/>
              <a:gd name="connsiteX343" fmla="*/ 5007428 w 16038285"/>
              <a:gd name="connsiteY343" fmla="*/ 4891315 h 5718629"/>
              <a:gd name="connsiteX344" fmla="*/ 5384800 w 16038285"/>
              <a:gd name="connsiteY344" fmla="*/ 4934857 h 5718629"/>
              <a:gd name="connsiteX345" fmla="*/ 5936343 w 16038285"/>
              <a:gd name="connsiteY345" fmla="*/ 4992915 h 5718629"/>
              <a:gd name="connsiteX346" fmla="*/ 6226628 w 16038285"/>
              <a:gd name="connsiteY346" fmla="*/ 5036457 h 5718629"/>
              <a:gd name="connsiteX347" fmla="*/ 6545943 w 16038285"/>
              <a:gd name="connsiteY347" fmla="*/ 5094515 h 5718629"/>
              <a:gd name="connsiteX348" fmla="*/ 7315200 w 16038285"/>
              <a:gd name="connsiteY348" fmla="*/ 5152572 h 5718629"/>
              <a:gd name="connsiteX349" fmla="*/ 7750628 w 16038285"/>
              <a:gd name="connsiteY349" fmla="*/ 5210629 h 5718629"/>
              <a:gd name="connsiteX350" fmla="*/ 8752114 w 16038285"/>
              <a:gd name="connsiteY350" fmla="*/ 5283200 h 5718629"/>
              <a:gd name="connsiteX351" fmla="*/ 9361714 w 16038285"/>
              <a:gd name="connsiteY351" fmla="*/ 5254172 h 5718629"/>
              <a:gd name="connsiteX352" fmla="*/ 11843657 w 16038285"/>
              <a:gd name="connsiteY352" fmla="*/ 5210629 h 5718629"/>
              <a:gd name="connsiteX353" fmla="*/ 12192000 w 16038285"/>
              <a:gd name="connsiteY353" fmla="*/ 5167086 h 5718629"/>
              <a:gd name="connsiteX354" fmla="*/ 12670971 w 16038285"/>
              <a:gd name="connsiteY354" fmla="*/ 5094515 h 5718629"/>
              <a:gd name="connsiteX355" fmla="*/ 12961257 w 16038285"/>
              <a:gd name="connsiteY355" fmla="*/ 5050972 h 5718629"/>
              <a:gd name="connsiteX356" fmla="*/ 13062857 w 16038285"/>
              <a:gd name="connsiteY356" fmla="*/ 5021943 h 5718629"/>
              <a:gd name="connsiteX357" fmla="*/ 13280571 w 16038285"/>
              <a:gd name="connsiteY357" fmla="*/ 5007429 h 5718629"/>
              <a:gd name="connsiteX358" fmla="*/ 13382171 w 16038285"/>
              <a:gd name="connsiteY358" fmla="*/ 4992915 h 5718629"/>
              <a:gd name="connsiteX359" fmla="*/ 13759543 w 16038285"/>
              <a:gd name="connsiteY359" fmla="*/ 4949372 h 5718629"/>
              <a:gd name="connsiteX360" fmla="*/ 14020800 w 16038285"/>
              <a:gd name="connsiteY360" fmla="*/ 4934857 h 5718629"/>
              <a:gd name="connsiteX361" fmla="*/ 15167428 w 16038285"/>
              <a:gd name="connsiteY361" fmla="*/ 4905829 h 5718629"/>
              <a:gd name="connsiteX362" fmla="*/ 15356114 w 16038285"/>
              <a:gd name="connsiteY362" fmla="*/ 4862286 h 5718629"/>
              <a:gd name="connsiteX363" fmla="*/ 15312571 w 16038285"/>
              <a:gd name="connsiteY363" fmla="*/ 4847772 h 5718629"/>
              <a:gd name="connsiteX364" fmla="*/ 14949714 w 16038285"/>
              <a:gd name="connsiteY364" fmla="*/ 4818743 h 5718629"/>
              <a:gd name="connsiteX365" fmla="*/ 14644914 w 16038285"/>
              <a:gd name="connsiteY365" fmla="*/ 4775200 h 5718629"/>
              <a:gd name="connsiteX366" fmla="*/ 13846628 w 16038285"/>
              <a:gd name="connsiteY366" fmla="*/ 4688115 h 5718629"/>
              <a:gd name="connsiteX367" fmla="*/ 13353143 w 16038285"/>
              <a:gd name="connsiteY367" fmla="*/ 4644572 h 5718629"/>
              <a:gd name="connsiteX368" fmla="*/ 10856685 w 16038285"/>
              <a:gd name="connsiteY368" fmla="*/ 4746172 h 5718629"/>
              <a:gd name="connsiteX369" fmla="*/ 10595428 w 16038285"/>
              <a:gd name="connsiteY369" fmla="*/ 4804229 h 5718629"/>
              <a:gd name="connsiteX370" fmla="*/ 10261600 w 16038285"/>
              <a:gd name="connsiteY370" fmla="*/ 4905829 h 5718629"/>
              <a:gd name="connsiteX371" fmla="*/ 10058400 w 16038285"/>
              <a:gd name="connsiteY371" fmla="*/ 4963886 h 5718629"/>
              <a:gd name="connsiteX372" fmla="*/ 9840685 w 16038285"/>
              <a:gd name="connsiteY372" fmla="*/ 5007429 h 5718629"/>
              <a:gd name="connsiteX373" fmla="*/ 9652000 w 16038285"/>
              <a:gd name="connsiteY373" fmla="*/ 5080000 h 5718629"/>
              <a:gd name="connsiteX374" fmla="*/ 9289143 w 16038285"/>
              <a:gd name="connsiteY374" fmla="*/ 5152572 h 5718629"/>
              <a:gd name="connsiteX375" fmla="*/ 9085943 w 16038285"/>
              <a:gd name="connsiteY375" fmla="*/ 5196115 h 5718629"/>
              <a:gd name="connsiteX376" fmla="*/ 8868228 w 16038285"/>
              <a:gd name="connsiteY376" fmla="*/ 5225143 h 5718629"/>
              <a:gd name="connsiteX377" fmla="*/ 8186057 w 16038285"/>
              <a:gd name="connsiteY377" fmla="*/ 5370286 h 5718629"/>
              <a:gd name="connsiteX378" fmla="*/ 7750628 w 16038285"/>
              <a:gd name="connsiteY378" fmla="*/ 5442857 h 5718629"/>
              <a:gd name="connsiteX379" fmla="*/ 7387771 w 16038285"/>
              <a:gd name="connsiteY379" fmla="*/ 5457372 h 5718629"/>
              <a:gd name="connsiteX380" fmla="*/ 6212114 w 16038285"/>
              <a:gd name="connsiteY380" fmla="*/ 5442857 h 5718629"/>
              <a:gd name="connsiteX381" fmla="*/ 6066971 w 16038285"/>
              <a:gd name="connsiteY381" fmla="*/ 5413829 h 5718629"/>
              <a:gd name="connsiteX382" fmla="*/ 5979885 w 16038285"/>
              <a:gd name="connsiteY382" fmla="*/ 5399315 h 5718629"/>
              <a:gd name="connsiteX383" fmla="*/ 5907314 w 16038285"/>
              <a:gd name="connsiteY383" fmla="*/ 5384800 h 5718629"/>
              <a:gd name="connsiteX384" fmla="*/ 5675085 w 16038285"/>
              <a:gd name="connsiteY384" fmla="*/ 5370286 h 5718629"/>
              <a:gd name="connsiteX385" fmla="*/ 5210628 w 16038285"/>
              <a:gd name="connsiteY385" fmla="*/ 5326743 h 5718629"/>
              <a:gd name="connsiteX386" fmla="*/ 5021943 w 16038285"/>
              <a:gd name="connsiteY386" fmla="*/ 5283200 h 5718629"/>
              <a:gd name="connsiteX387" fmla="*/ 4717143 w 16038285"/>
              <a:gd name="connsiteY387" fmla="*/ 5225143 h 5718629"/>
              <a:gd name="connsiteX388" fmla="*/ 4601028 w 16038285"/>
              <a:gd name="connsiteY388" fmla="*/ 5181600 h 5718629"/>
              <a:gd name="connsiteX389" fmla="*/ 4484914 w 16038285"/>
              <a:gd name="connsiteY389" fmla="*/ 5167086 h 5718629"/>
              <a:gd name="connsiteX390" fmla="*/ 4702628 w 16038285"/>
              <a:gd name="connsiteY390" fmla="*/ 5181600 h 5718629"/>
              <a:gd name="connsiteX391" fmla="*/ 5225143 w 16038285"/>
              <a:gd name="connsiteY391" fmla="*/ 5239657 h 5718629"/>
              <a:gd name="connsiteX392" fmla="*/ 6052457 w 16038285"/>
              <a:gd name="connsiteY392" fmla="*/ 5326743 h 5718629"/>
              <a:gd name="connsiteX393" fmla="*/ 6633028 w 16038285"/>
              <a:gd name="connsiteY393" fmla="*/ 5370286 h 5718629"/>
              <a:gd name="connsiteX394" fmla="*/ 6850743 w 16038285"/>
              <a:gd name="connsiteY394" fmla="*/ 5384800 h 5718629"/>
              <a:gd name="connsiteX395" fmla="*/ 7532914 w 16038285"/>
              <a:gd name="connsiteY395" fmla="*/ 5413829 h 5718629"/>
              <a:gd name="connsiteX396" fmla="*/ 7692571 w 16038285"/>
              <a:gd name="connsiteY396" fmla="*/ 5428343 h 5718629"/>
              <a:gd name="connsiteX397" fmla="*/ 7881257 w 16038285"/>
              <a:gd name="connsiteY397" fmla="*/ 5442857 h 5718629"/>
              <a:gd name="connsiteX398" fmla="*/ 8882743 w 16038285"/>
              <a:gd name="connsiteY398" fmla="*/ 5399315 h 5718629"/>
              <a:gd name="connsiteX399" fmla="*/ 9173028 w 16038285"/>
              <a:gd name="connsiteY399" fmla="*/ 5384800 h 5718629"/>
              <a:gd name="connsiteX400" fmla="*/ 9448800 w 16038285"/>
              <a:gd name="connsiteY400" fmla="*/ 5370286 h 5718629"/>
              <a:gd name="connsiteX401" fmla="*/ 9927771 w 16038285"/>
              <a:gd name="connsiteY401" fmla="*/ 5312229 h 5718629"/>
              <a:gd name="connsiteX402" fmla="*/ 10638971 w 16038285"/>
              <a:gd name="connsiteY402" fmla="*/ 5268686 h 5718629"/>
              <a:gd name="connsiteX403" fmla="*/ 10798628 w 16038285"/>
              <a:gd name="connsiteY403" fmla="*/ 5254172 h 5718629"/>
              <a:gd name="connsiteX404" fmla="*/ 11538857 w 16038285"/>
              <a:gd name="connsiteY404" fmla="*/ 5225143 h 5718629"/>
              <a:gd name="connsiteX405" fmla="*/ 11713028 w 16038285"/>
              <a:gd name="connsiteY405" fmla="*/ 5210629 h 5718629"/>
              <a:gd name="connsiteX406" fmla="*/ 11916228 w 16038285"/>
              <a:gd name="connsiteY406" fmla="*/ 5196115 h 5718629"/>
              <a:gd name="connsiteX407" fmla="*/ 12075885 w 16038285"/>
              <a:gd name="connsiteY407" fmla="*/ 5181600 h 5718629"/>
              <a:gd name="connsiteX408" fmla="*/ 12351657 w 16038285"/>
              <a:gd name="connsiteY408" fmla="*/ 5167086 h 5718629"/>
              <a:gd name="connsiteX409" fmla="*/ 12467771 w 16038285"/>
              <a:gd name="connsiteY409" fmla="*/ 5152572 h 5718629"/>
              <a:gd name="connsiteX410" fmla="*/ 12569371 w 16038285"/>
              <a:gd name="connsiteY410" fmla="*/ 5123543 h 5718629"/>
              <a:gd name="connsiteX411" fmla="*/ 12743543 w 16038285"/>
              <a:gd name="connsiteY411" fmla="*/ 5065486 h 5718629"/>
              <a:gd name="connsiteX412" fmla="*/ 12830628 w 16038285"/>
              <a:gd name="connsiteY412" fmla="*/ 5036457 h 5718629"/>
              <a:gd name="connsiteX413" fmla="*/ 12903200 w 16038285"/>
              <a:gd name="connsiteY413" fmla="*/ 5007429 h 5718629"/>
              <a:gd name="connsiteX414" fmla="*/ 12917714 w 16038285"/>
              <a:gd name="connsiteY414" fmla="*/ 4891315 h 5718629"/>
              <a:gd name="connsiteX415" fmla="*/ 12598400 w 16038285"/>
              <a:gd name="connsiteY415" fmla="*/ 4920343 h 5718629"/>
              <a:gd name="connsiteX416" fmla="*/ 12351657 w 16038285"/>
              <a:gd name="connsiteY416" fmla="*/ 4963886 h 5718629"/>
              <a:gd name="connsiteX417" fmla="*/ 12075885 w 16038285"/>
              <a:gd name="connsiteY417" fmla="*/ 5007429 h 5718629"/>
              <a:gd name="connsiteX418" fmla="*/ 11350171 w 16038285"/>
              <a:gd name="connsiteY418" fmla="*/ 5109029 h 5718629"/>
              <a:gd name="connsiteX419" fmla="*/ 10827657 w 16038285"/>
              <a:gd name="connsiteY419" fmla="*/ 5196115 h 5718629"/>
              <a:gd name="connsiteX420" fmla="*/ 10290628 w 16038285"/>
              <a:gd name="connsiteY420" fmla="*/ 5239657 h 5718629"/>
              <a:gd name="connsiteX421" fmla="*/ 9129485 w 16038285"/>
              <a:gd name="connsiteY421" fmla="*/ 5312229 h 5718629"/>
              <a:gd name="connsiteX422" fmla="*/ 8069943 w 16038285"/>
              <a:gd name="connsiteY422" fmla="*/ 5428343 h 5718629"/>
              <a:gd name="connsiteX423" fmla="*/ 7547428 w 16038285"/>
              <a:gd name="connsiteY423" fmla="*/ 5457372 h 5718629"/>
              <a:gd name="connsiteX424" fmla="*/ 7097485 w 16038285"/>
              <a:gd name="connsiteY424" fmla="*/ 5486400 h 5718629"/>
              <a:gd name="connsiteX425" fmla="*/ 6705600 w 16038285"/>
              <a:gd name="connsiteY425" fmla="*/ 5500915 h 5718629"/>
              <a:gd name="connsiteX426" fmla="*/ 6357257 w 16038285"/>
              <a:gd name="connsiteY426" fmla="*/ 5544457 h 5718629"/>
              <a:gd name="connsiteX427" fmla="*/ 5950857 w 16038285"/>
              <a:gd name="connsiteY427" fmla="*/ 5617029 h 5718629"/>
              <a:gd name="connsiteX428" fmla="*/ 4804228 w 16038285"/>
              <a:gd name="connsiteY428" fmla="*/ 5660572 h 5718629"/>
              <a:gd name="connsiteX429" fmla="*/ 3701143 w 16038285"/>
              <a:gd name="connsiteY429" fmla="*/ 5646057 h 5718629"/>
              <a:gd name="connsiteX430" fmla="*/ 2452914 w 16038285"/>
              <a:gd name="connsiteY430" fmla="*/ 5689600 h 5718629"/>
              <a:gd name="connsiteX431" fmla="*/ 2075543 w 16038285"/>
              <a:gd name="connsiteY431" fmla="*/ 5718629 h 5718629"/>
              <a:gd name="connsiteX432" fmla="*/ 783771 w 16038285"/>
              <a:gd name="connsiteY432" fmla="*/ 5689600 h 5718629"/>
              <a:gd name="connsiteX433" fmla="*/ 522514 w 16038285"/>
              <a:gd name="connsiteY433" fmla="*/ 5646057 h 5718629"/>
              <a:gd name="connsiteX434" fmla="*/ 348343 w 16038285"/>
              <a:gd name="connsiteY434" fmla="*/ 5631543 h 5718629"/>
              <a:gd name="connsiteX435" fmla="*/ 203200 w 16038285"/>
              <a:gd name="connsiteY435" fmla="*/ 5588000 h 5718629"/>
              <a:gd name="connsiteX436" fmla="*/ 87085 w 16038285"/>
              <a:gd name="connsiteY436" fmla="*/ 5558972 h 5718629"/>
              <a:gd name="connsiteX437" fmla="*/ 43543 w 16038285"/>
              <a:gd name="connsiteY437" fmla="*/ 5544457 h 5718629"/>
              <a:gd name="connsiteX438" fmla="*/ 0 w 16038285"/>
              <a:gd name="connsiteY438" fmla="*/ 5515429 h 5718629"/>
              <a:gd name="connsiteX439" fmla="*/ 14514 w 16038285"/>
              <a:gd name="connsiteY439" fmla="*/ 5471886 h 5718629"/>
              <a:gd name="connsiteX440" fmla="*/ 159657 w 16038285"/>
              <a:gd name="connsiteY440" fmla="*/ 5413829 h 5718629"/>
              <a:gd name="connsiteX441" fmla="*/ 420914 w 16038285"/>
              <a:gd name="connsiteY441" fmla="*/ 5326743 h 5718629"/>
              <a:gd name="connsiteX442" fmla="*/ 638628 w 16038285"/>
              <a:gd name="connsiteY442" fmla="*/ 5254172 h 5718629"/>
              <a:gd name="connsiteX443" fmla="*/ 1582057 w 16038285"/>
              <a:gd name="connsiteY443" fmla="*/ 5109029 h 5718629"/>
              <a:gd name="connsiteX444" fmla="*/ 3077028 w 16038285"/>
              <a:gd name="connsiteY444" fmla="*/ 5036457 h 5718629"/>
              <a:gd name="connsiteX445" fmla="*/ 3396343 w 16038285"/>
              <a:gd name="connsiteY445" fmla="*/ 5021943 h 5718629"/>
              <a:gd name="connsiteX446" fmla="*/ 5689600 w 16038285"/>
              <a:gd name="connsiteY446" fmla="*/ 4978400 h 5718629"/>
              <a:gd name="connsiteX447" fmla="*/ 6473371 w 16038285"/>
              <a:gd name="connsiteY447" fmla="*/ 4920343 h 5718629"/>
              <a:gd name="connsiteX448" fmla="*/ 7503885 w 16038285"/>
              <a:gd name="connsiteY448" fmla="*/ 4978400 h 5718629"/>
              <a:gd name="connsiteX449" fmla="*/ 9100457 w 16038285"/>
              <a:gd name="connsiteY449" fmla="*/ 4949372 h 5718629"/>
              <a:gd name="connsiteX450" fmla="*/ 9695543 w 16038285"/>
              <a:gd name="connsiteY450" fmla="*/ 4905829 h 5718629"/>
              <a:gd name="connsiteX451" fmla="*/ 9971314 w 16038285"/>
              <a:gd name="connsiteY451" fmla="*/ 4891315 h 5718629"/>
              <a:gd name="connsiteX452" fmla="*/ 10160000 w 16038285"/>
              <a:gd name="connsiteY452" fmla="*/ 4862286 h 5718629"/>
              <a:gd name="connsiteX453" fmla="*/ 10348685 w 16038285"/>
              <a:gd name="connsiteY453" fmla="*/ 4775200 h 5718629"/>
              <a:gd name="connsiteX454" fmla="*/ 10305143 w 16038285"/>
              <a:gd name="connsiteY454" fmla="*/ 4731657 h 5718629"/>
              <a:gd name="connsiteX455" fmla="*/ 10232571 w 16038285"/>
              <a:gd name="connsiteY455" fmla="*/ 4702629 h 5718629"/>
              <a:gd name="connsiteX456" fmla="*/ 10145485 w 16038285"/>
              <a:gd name="connsiteY456" fmla="*/ 4673600 h 5718629"/>
              <a:gd name="connsiteX457" fmla="*/ 9826171 w 16038285"/>
              <a:gd name="connsiteY457" fmla="*/ 4644572 h 5718629"/>
              <a:gd name="connsiteX458" fmla="*/ 8011885 w 16038285"/>
              <a:gd name="connsiteY458" fmla="*/ 4673600 h 5718629"/>
              <a:gd name="connsiteX459" fmla="*/ 6850743 w 16038285"/>
              <a:gd name="connsiteY459" fmla="*/ 4688115 h 5718629"/>
              <a:gd name="connsiteX460" fmla="*/ 6313714 w 16038285"/>
              <a:gd name="connsiteY460" fmla="*/ 4717143 h 5718629"/>
              <a:gd name="connsiteX461" fmla="*/ 5820228 w 16038285"/>
              <a:gd name="connsiteY461" fmla="*/ 4731657 h 5718629"/>
              <a:gd name="connsiteX462" fmla="*/ 4905828 w 16038285"/>
              <a:gd name="connsiteY462" fmla="*/ 4717143 h 5718629"/>
              <a:gd name="connsiteX463" fmla="*/ 4775200 w 16038285"/>
              <a:gd name="connsiteY463" fmla="*/ 4702629 h 5718629"/>
              <a:gd name="connsiteX464" fmla="*/ 4557485 w 16038285"/>
              <a:gd name="connsiteY464" fmla="*/ 4688115 h 5718629"/>
              <a:gd name="connsiteX465" fmla="*/ 4426857 w 16038285"/>
              <a:gd name="connsiteY465" fmla="*/ 4673600 h 5718629"/>
              <a:gd name="connsiteX466" fmla="*/ 4252685 w 16038285"/>
              <a:gd name="connsiteY466" fmla="*/ 4659086 h 5718629"/>
              <a:gd name="connsiteX467" fmla="*/ 3744685 w 16038285"/>
              <a:gd name="connsiteY467" fmla="*/ 4601029 h 5718629"/>
              <a:gd name="connsiteX468" fmla="*/ 3425371 w 16038285"/>
              <a:gd name="connsiteY468" fmla="*/ 4586515 h 5718629"/>
              <a:gd name="connsiteX469" fmla="*/ 3149600 w 16038285"/>
              <a:gd name="connsiteY469" fmla="*/ 4572000 h 5718629"/>
              <a:gd name="connsiteX470" fmla="*/ 2293257 w 16038285"/>
              <a:gd name="connsiteY470" fmla="*/ 4557486 h 5718629"/>
              <a:gd name="connsiteX471" fmla="*/ 2191657 w 16038285"/>
              <a:gd name="connsiteY471" fmla="*/ 4542972 h 5718629"/>
              <a:gd name="connsiteX472" fmla="*/ 2002971 w 16038285"/>
              <a:gd name="connsiteY472" fmla="*/ 4513943 h 5718629"/>
              <a:gd name="connsiteX473" fmla="*/ 1959428 w 16038285"/>
              <a:gd name="connsiteY473" fmla="*/ 4499429 h 5718629"/>
              <a:gd name="connsiteX474" fmla="*/ 2104571 w 16038285"/>
              <a:gd name="connsiteY474" fmla="*/ 4412343 h 5718629"/>
              <a:gd name="connsiteX475" fmla="*/ 2206171 w 16038285"/>
              <a:gd name="connsiteY475" fmla="*/ 4354286 h 5718629"/>
              <a:gd name="connsiteX476" fmla="*/ 2902857 w 16038285"/>
              <a:gd name="connsiteY476" fmla="*/ 4078515 h 5718629"/>
              <a:gd name="connsiteX477" fmla="*/ 3599543 w 16038285"/>
              <a:gd name="connsiteY477" fmla="*/ 3889829 h 5718629"/>
              <a:gd name="connsiteX478" fmla="*/ 3976914 w 16038285"/>
              <a:gd name="connsiteY478" fmla="*/ 3846286 h 5718629"/>
              <a:gd name="connsiteX479" fmla="*/ 4296228 w 16038285"/>
              <a:gd name="connsiteY479" fmla="*/ 3831772 h 5718629"/>
              <a:gd name="connsiteX480" fmla="*/ 4586514 w 16038285"/>
              <a:gd name="connsiteY480" fmla="*/ 3817257 h 5718629"/>
              <a:gd name="connsiteX481" fmla="*/ 5617028 w 16038285"/>
              <a:gd name="connsiteY481" fmla="*/ 3962400 h 5718629"/>
              <a:gd name="connsiteX482" fmla="*/ 6008914 w 16038285"/>
              <a:gd name="connsiteY482" fmla="*/ 4151086 h 5718629"/>
              <a:gd name="connsiteX483" fmla="*/ 6241143 w 16038285"/>
              <a:gd name="connsiteY483" fmla="*/ 4310743 h 5718629"/>
              <a:gd name="connsiteX484" fmla="*/ 6328228 w 16038285"/>
              <a:gd name="connsiteY484" fmla="*/ 4397829 h 5718629"/>
              <a:gd name="connsiteX485" fmla="*/ 6545943 w 16038285"/>
              <a:gd name="connsiteY485" fmla="*/ 4557486 h 5718629"/>
              <a:gd name="connsiteX486" fmla="*/ 6923314 w 16038285"/>
              <a:gd name="connsiteY486" fmla="*/ 4717143 h 5718629"/>
              <a:gd name="connsiteX487" fmla="*/ 7823200 w 16038285"/>
              <a:gd name="connsiteY487" fmla="*/ 4920343 h 5718629"/>
              <a:gd name="connsiteX488" fmla="*/ 8650514 w 16038285"/>
              <a:gd name="connsiteY488" fmla="*/ 4905829 h 5718629"/>
              <a:gd name="connsiteX489" fmla="*/ 9144000 w 16038285"/>
              <a:gd name="connsiteY489" fmla="*/ 4847772 h 5718629"/>
              <a:gd name="connsiteX490" fmla="*/ 10145485 w 16038285"/>
              <a:gd name="connsiteY490" fmla="*/ 4673600 h 5718629"/>
              <a:gd name="connsiteX491" fmla="*/ 10653485 w 16038285"/>
              <a:gd name="connsiteY491" fmla="*/ 4542972 h 5718629"/>
              <a:gd name="connsiteX492" fmla="*/ 11132457 w 16038285"/>
              <a:gd name="connsiteY492" fmla="*/ 4441372 h 5718629"/>
              <a:gd name="connsiteX493" fmla="*/ 11625943 w 16038285"/>
              <a:gd name="connsiteY493" fmla="*/ 4354286 h 5718629"/>
              <a:gd name="connsiteX494" fmla="*/ 12075885 w 16038285"/>
              <a:gd name="connsiteY494" fmla="*/ 4223657 h 5718629"/>
              <a:gd name="connsiteX495" fmla="*/ 13295085 w 16038285"/>
              <a:gd name="connsiteY495" fmla="*/ 3933372 h 5718629"/>
              <a:gd name="connsiteX496" fmla="*/ 13686971 w 16038285"/>
              <a:gd name="connsiteY496" fmla="*/ 3831772 h 5718629"/>
              <a:gd name="connsiteX497" fmla="*/ 14369143 w 16038285"/>
              <a:gd name="connsiteY497" fmla="*/ 3730172 h 5718629"/>
              <a:gd name="connsiteX498" fmla="*/ 14630400 w 16038285"/>
              <a:gd name="connsiteY498" fmla="*/ 3686629 h 5718629"/>
              <a:gd name="connsiteX499" fmla="*/ 14833600 w 16038285"/>
              <a:gd name="connsiteY499" fmla="*/ 3643086 h 5718629"/>
              <a:gd name="connsiteX500" fmla="*/ 15007771 w 16038285"/>
              <a:gd name="connsiteY500" fmla="*/ 3628572 h 5718629"/>
              <a:gd name="connsiteX501" fmla="*/ 15414171 w 16038285"/>
              <a:gd name="connsiteY501" fmla="*/ 3556000 h 5718629"/>
              <a:gd name="connsiteX502" fmla="*/ 15602857 w 16038285"/>
              <a:gd name="connsiteY502" fmla="*/ 3512457 h 5718629"/>
              <a:gd name="connsiteX503" fmla="*/ 15762514 w 16038285"/>
              <a:gd name="connsiteY503" fmla="*/ 3497943 h 5718629"/>
              <a:gd name="connsiteX504" fmla="*/ 15936685 w 16038285"/>
              <a:gd name="connsiteY504" fmla="*/ 3439886 h 5718629"/>
              <a:gd name="connsiteX505" fmla="*/ 15994743 w 16038285"/>
              <a:gd name="connsiteY505" fmla="*/ 3396343 h 5718629"/>
              <a:gd name="connsiteX506" fmla="*/ 16038285 w 16038285"/>
              <a:gd name="connsiteY506" fmla="*/ 3338286 h 5718629"/>
              <a:gd name="connsiteX507" fmla="*/ 15994743 w 16038285"/>
              <a:gd name="connsiteY507" fmla="*/ 3178629 h 5718629"/>
              <a:gd name="connsiteX508" fmla="*/ 15907657 w 16038285"/>
              <a:gd name="connsiteY508" fmla="*/ 3077029 h 5718629"/>
              <a:gd name="connsiteX509" fmla="*/ 15472228 w 16038285"/>
              <a:gd name="connsiteY509" fmla="*/ 2641600 h 5718629"/>
              <a:gd name="connsiteX510" fmla="*/ 15065828 w 16038285"/>
              <a:gd name="connsiteY510" fmla="*/ 2394857 h 5718629"/>
              <a:gd name="connsiteX511" fmla="*/ 14586857 w 16038285"/>
              <a:gd name="connsiteY511" fmla="*/ 2220686 h 5718629"/>
              <a:gd name="connsiteX512" fmla="*/ 13933714 w 16038285"/>
              <a:gd name="connsiteY512" fmla="*/ 2090057 h 5718629"/>
              <a:gd name="connsiteX513" fmla="*/ 13353143 w 16038285"/>
              <a:gd name="connsiteY513" fmla="*/ 2017486 h 5718629"/>
              <a:gd name="connsiteX514" fmla="*/ 13077371 w 16038285"/>
              <a:gd name="connsiteY514" fmla="*/ 2002972 h 5718629"/>
              <a:gd name="connsiteX515" fmla="*/ 12816114 w 16038285"/>
              <a:gd name="connsiteY515" fmla="*/ 1973943 h 5718629"/>
              <a:gd name="connsiteX516" fmla="*/ 11974285 w 16038285"/>
              <a:gd name="connsiteY516" fmla="*/ 2017486 h 5718629"/>
              <a:gd name="connsiteX517" fmla="*/ 11785600 w 16038285"/>
              <a:gd name="connsiteY517" fmla="*/ 2061029 h 5718629"/>
              <a:gd name="connsiteX518" fmla="*/ 11117943 w 16038285"/>
              <a:gd name="connsiteY518" fmla="*/ 2148115 h 5718629"/>
              <a:gd name="connsiteX519" fmla="*/ 10435771 w 16038285"/>
              <a:gd name="connsiteY519" fmla="*/ 2133600 h 5718629"/>
              <a:gd name="connsiteX520" fmla="*/ 10058400 w 16038285"/>
              <a:gd name="connsiteY520" fmla="*/ 2090057 h 5718629"/>
              <a:gd name="connsiteX521" fmla="*/ 9637485 w 16038285"/>
              <a:gd name="connsiteY521" fmla="*/ 2046515 h 5718629"/>
              <a:gd name="connsiteX522" fmla="*/ 8766628 w 16038285"/>
              <a:gd name="connsiteY522" fmla="*/ 1872343 h 5718629"/>
              <a:gd name="connsiteX523" fmla="*/ 8098971 w 16038285"/>
              <a:gd name="connsiteY523" fmla="*/ 1741715 h 5718629"/>
              <a:gd name="connsiteX524" fmla="*/ 7794171 w 16038285"/>
              <a:gd name="connsiteY524" fmla="*/ 1654629 h 5718629"/>
              <a:gd name="connsiteX525" fmla="*/ 7663543 w 16038285"/>
              <a:gd name="connsiteY525" fmla="*/ 1567543 h 5718629"/>
              <a:gd name="connsiteX526" fmla="*/ 7620000 w 16038285"/>
              <a:gd name="connsiteY526" fmla="*/ 1524000 h 5718629"/>
              <a:gd name="connsiteX527" fmla="*/ 7576457 w 16038285"/>
              <a:gd name="connsiteY527" fmla="*/ 1436915 h 5718629"/>
              <a:gd name="connsiteX528" fmla="*/ 7561943 w 16038285"/>
              <a:gd name="connsiteY528" fmla="*/ 1393372 h 5718629"/>
              <a:gd name="connsiteX529" fmla="*/ 7605485 w 16038285"/>
              <a:gd name="connsiteY529" fmla="*/ 1349829 h 5718629"/>
              <a:gd name="connsiteX530" fmla="*/ 7678057 w 16038285"/>
              <a:gd name="connsiteY530" fmla="*/ 1320800 h 5718629"/>
              <a:gd name="connsiteX531" fmla="*/ 8084457 w 16038285"/>
              <a:gd name="connsiteY531" fmla="*/ 1277257 h 5718629"/>
              <a:gd name="connsiteX532" fmla="*/ 8723085 w 16038285"/>
              <a:gd name="connsiteY532" fmla="*/ 1175657 h 5718629"/>
              <a:gd name="connsiteX533" fmla="*/ 9521371 w 16038285"/>
              <a:gd name="connsiteY533" fmla="*/ 1190172 h 5718629"/>
              <a:gd name="connsiteX534" fmla="*/ 10406743 w 16038285"/>
              <a:gd name="connsiteY534" fmla="*/ 1248229 h 5718629"/>
              <a:gd name="connsiteX535" fmla="*/ 10842171 w 16038285"/>
              <a:gd name="connsiteY535" fmla="*/ 1262743 h 5718629"/>
              <a:gd name="connsiteX536" fmla="*/ 12351657 w 16038285"/>
              <a:gd name="connsiteY536" fmla="*/ 1248229 h 5718629"/>
              <a:gd name="connsiteX537" fmla="*/ 12598400 w 16038285"/>
              <a:gd name="connsiteY537" fmla="*/ 1233715 h 5718629"/>
              <a:gd name="connsiteX538" fmla="*/ 12859657 w 16038285"/>
              <a:gd name="connsiteY538" fmla="*/ 1190172 h 5718629"/>
              <a:gd name="connsiteX539" fmla="*/ 13062857 w 16038285"/>
              <a:gd name="connsiteY539" fmla="*/ 1161143 h 5718629"/>
              <a:gd name="connsiteX540" fmla="*/ 13338628 w 16038285"/>
              <a:gd name="connsiteY540" fmla="*/ 1088572 h 5718629"/>
              <a:gd name="connsiteX541" fmla="*/ 13411200 w 16038285"/>
              <a:gd name="connsiteY541" fmla="*/ 1059543 h 5718629"/>
              <a:gd name="connsiteX542" fmla="*/ 13454743 w 16038285"/>
              <a:gd name="connsiteY542" fmla="*/ 1045029 h 5718629"/>
              <a:gd name="connsiteX543" fmla="*/ 13498285 w 16038285"/>
              <a:gd name="connsiteY543" fmla="*/ 1016000 h 5718629"/>
              <a:gd name="connsiteX544" fmla="*/ 13309600 w 16038285"/>
              <a:gd name="connsiteY544" fmla="*/ 957943 h 5718629"/>
              <a:gd name="connsiteX545" fmla="*/ 12641943 w 16038285"/>
              <a:gd name="connsiteY545" fmla="*/ 986972 h 5718629"/>
              <a:gd name="connsiteX546" fmla="*/ 12308114 w 16038285"/>
              <a:gd name="connsiteY546" fmla="*/ 1016000 h 5718629"/>
              <a:gd name="connsiteX547" fmla="*/ 11509828 w 16038285"/>
              <a:gd name="connsiteY547" fmla="*/ 1074057 h 5718629"/>
              <a:gd name="connsiteX548" fmla="*/ 11001828 w 16038285"/>
              <a:gd name="connsiteY548" fmla="*/ 1103086 h 5718629"/>
              <a:gd name="connsiteX549" fmla="*/ 10392228 w 16038285"/>
              <a:gd name="connsiteY549" fmla="*/ 1161143 h 5718629"/>
              <a:gd name="connsiteX550" fmla="*/ 8113485 w 16038285"/>
              <a:gd name="connsiteY550" fmla="*/ 1175657 h 5718629"/>
              <a:gd name="connsiteX551" fmla="*/ 7663543 w 16038285"/>
              <a:gd name="connsiteY551" fmla="*/ 1233715 h 5718629"/>
              <a:gd name="connsiteX552" fmla="*/ 7489371 w 16038285"/>
              <a:gd name="connsiteY552" fmla="*/ 1262743 h 5718629"/>
              <a:gd name="connsiteX553" fmla="*/ 7228114 w 16038285"/>
              <a:gd name="connsiteY553" fmla="*/ 1320800 h 5718629"/>
              <a:gd name="connsiteX554" fmla="*/ 7097485 w 16038285"/>
              <a:gd name="connsiteY554" fmla="*/ 1335315 h 5718629"/>
              <a:gd name="connsiteX555" fmla="*/ 6952343 w 16038285"/>
              <a:gd name="connsiteY555" fmla="*/ 1364343 h 5718629"/>
              <a:gd name="connsiteX556" fmla="*/ 6618514 w 16038285"/>
              <a:gd name="connsiteY556" fmla="*/ 1436915 h 5718629"/>
              <a:gd name="connsiteX557" fmla="*/ 6154057 w 16038285"/>
              <a:gd name="connsiteY557" fmla="*/ 1509486 h 5718629"/>
              <a:gd name="connsiteX558" fmla="*/ 5544457 w 16038285"/>
              <a:gd name="connsiteY558" fmla="*/ 1625600 h 5718629"/>
              <a:gd name="connsiteX559" fmla="*/ 5239657 w 16038285"/>
              <a:gd name="connsiteY559" fmla="*/ 1683657 h 5718629"/>
              <a:gd name="connsiteX560" fmla="*/ 4920343 w 16038285"/>
              <a:gd name="connsiteY560" fmla="*/ 1698172 h 5718629"/>
              <a:gd name="connsiteX561" fmla="*/ 4180114 w 16038285"/>
              <a:gd name="connsiteY561" fmla="*/ 1654629 h 5718629"/>
              <a:gd name="connsiteX562" fmla="*/ 3788228 w 16038285"/>
              <a:gd name="connsiteY562" fmla="*/ 1625600 h 5718629"/>
              <a:gd name="connsiteX563" fmla="*/ 2656114 w 16038285"/>
              <a:gd name="connsiteY563" fmla="*/ 1596572 h 5718629"/>
              <a:gd name="connsiteX564" fmla="*/ 2293257 w 16038285"/>
              <a:gd name="connsiteY564" fmla="*/ 1538515 h 5718629"/>
              <a:gd name="connsiteX565" fmla="*/ 1611085 w 16038285"/>
              <a:gd name="connsiteY565" fmla="*/ 1465943 h 5718629"/>
              <a:gd name="connsiteX566" fmla="*/ 1291771 w 16038285"/>
              <a:gd name="connsiteY566" fmla="*/ 1422400 h 5718629"/>
              <a:gd name="connsiteX567" fmla="*/ 1001485 w 16038285"/>
              <a:gd name="connsiteY567" fmla="*/ 1335315 h 5718629"/>
              <a:gd name="connsiteX568" fmla="*/ 783771 w 16038285"/>
              <a:gd name="connsiteY568" fmla="*/ 1291772 h 5718629"/>
              <a:gd name="connsiteX569" fmla="*/ 551543 w 16038285"/>
              <a:gd name="connsiteY569" fmla="*/ 1219200 h 5718629"/>
              <a:gd name="connsiteX570" fmla="*/ 493485 w 16038285"/>
              <a:gd name="connsiteY570" fmla="*/ 1190172 h 5718629"/>
              <a:gd name="connsiteX571" fmla="*/ 478971 w 16038285"/>
              <a:gd name="connsiteY571" fmla="*/ 1146629 h 5718629"/>
              <a:gd name="connsiteX572" fmla="*/ 740228 w 16038285"/>
              <a:gd name="connsiteY572" fmla="*/ 1016000 h 5718629"/>
              <a:gd name="connsiteX573" fmla="*/ 1190171 w 16038285"/>
              <a:gd name="connsiteY573" fmla="*/ 928915 h 5718629"/>
              <a:gd name="connsiteX574" fmla="*/ 1872343 w 16038285"/>
              <a:gd name="connsiteY574" fmla="*/ 899886 h 5718629"/>
              <a:gd name="connsiteX575" fmla="*/ 2830285 w 16038285"/>
              <a:gd name="connsiteY575" fmla="*/ 986972 h 5718629"/>
              <a:gd name="connsiteX576" fmla="*/ 3918857 w 16038285"/>
              <a:gd name="connsiteY576" fmla="*/ 1117600 h 5718629"/>
              <a:gd name="connsiteX577" fmla="*/ 5007428 w 16038285"/>
              <a:gd name="connsiteY577" fmla="*/ 1320800 h 5718629"/>
              <a:gd name="connsiteX578" fmla="*/ 6255657 w 16038285"/>
              <a:gd name="connsiteY578" fmla="*/ 1465943 h 5718629"/>
              <a:gd name="connsiteX579" fmla="*/ 7431314 w 16038285"/>
              <a:gd name="connsiteY579" fmla="*/ 1596572 h 5718629"/>
              <a:gd name="connsiteX580" fmla="*/ 8273143 w 16038285"/>
              <a:gd name="connsiteY580" fmla="*/ 1640115 h 5718629"/>
              <a:gd name="connsiteX581" fmla="*/ 8955314 w 16038285"/>
              <a:gd name="connsiteY581" fmla="*/ 1596572 h 5718629"/>
              <a:gd name="connsiteX582" fmla="*/ 9231085 w 16038285"/>
              <a:gd name="connsiteY582" fmla="*/ 1582057 h 5718629"/>
              <a:gd name="connsiteX583" fmla="*/ 9477828 w 16038285"/>
              <a:gd name="connsiteY583" fmla="*/ 1567543 h 5718629"/>
              <a:gd name="connsiteX584" fmla="*/ 10218057 w 16038285"/>
              <a:gd name="connsiteY584" fmla="*/ 1582057 h 5718629"/>
              <a:gd name="connsiteX585" fmla="*/ 10334171 w 16038285"/>
              <a:gd name="connsiteY585" fmla="*/ 1596572 h 5718629"/>
              <a:gd name="connsiteX586" fmla="*/ 10784114 w 16038285"/>
              <a:gd name="connsiteY586" fmla="*/ 1611086 h 5718629"/>
              <a:gd name="connsiteX587" fmla="*/ 11263085 w 16038285"/>
              <a:gd name="connsiteY587" fmla="*/ 1640115 h 5718629"/>
              <a:gd name="connsiteX588" fmla="*/ 11466285 w 16038285"/>
              <a:gd name="connsiteY588" fmla="*/ 1654629 h 5718629"/>
              <a:gd name="connsiteX589" fmla="*/ 12293600 w 16038285"/>
              <a:gd name="connsiteY589" fmla="*/ 1654629 h 5718629"/>
              <a:gd name="connsiteX590" fmla="*/ 12496800 w 16038285"/>
              <a:gd name="connsiteY590" fmla="*/ 1582057 h 5718629"/>
              <a:gd name="connsiteX591" fmla="*/ 12583885 w 16038285"/>
              <a:gd name="connsiteY591" fmla="*/ 1553029 h 5718629"/>
              <a:gd name="connsiteX592" fmla="*/ 12729028 w 16038285"/>
              <a:gd name="connsiteY592" fmla="*/ 1494972 h 5718629"/>
              <a:gd name="connsiteX593" fmla="*/ 12801600 w 16038285"/>
              <a:gd name="connsiteY593" fmla="*/ 1465943 h 5718629"/>
              <a:gd name="connsiteX594" fmla="*/ 12874171 w 16038285"/>
              <a:gd name="connsiteY594" fmla="*/ 1422400 h 5718629"/>
              <a:gd name="connsiteX595" fmla="*/ 13106400 w 16038285"/>
              <a:gd name="connsiteY595" fmla="*/ 1335315 h 5718629"/>
              <a:gd name="connsiteX596" fmla="*/ 13208000 w 16038285"/>
              <a:gd name="connsiteY596" fmla="*/ 1277257 h 5718629"/>
              <a:gd name="connsiteX597" fmla="*/ 13251543 w 16038285"/>
              <a:gd name="connsiteY597" fmla="*/ 1262743 h 5718629"/>
              <a:gd name="connsiteX598" fmla="*/ 13237028 w 16038285"/>
              <a:gd name="connsiteY598" fmla="*/ 1219200 h 5718629"/>
              <a:gd name="connsiteX599" fmla="*/ 13106400 w 16038285"/>
              <a:gd name="connsiteY599" fmla="*/ 1146629 h 5718629"/>
              <a:gd name="connsiteX600" fmla="*/ 12801600 w 16038285"/>
              <a:gd name="connsiteY600" fmla="*/ 1161143 h 5718629"/>
              <a:gd name="connsiteX601" fmla="*/ 12554857 w 16038285"/>
              <a:gd name="connsiteY601" fmla="*/ 1233715 h 5718629"/>
              <a:gd name="connsiteX602" fmla="*/ 12235543 w 16038285"/>
              <a:gd name="connsiteY602" fmla="*/ 1320800 h 5718629"/>
              <a:gd name="connsiteX603" fmla="*/ 12090400 w 16038285"/>
              <a:gd name="connsiteY603" fmla="*/ 1378857 h 5718629"/>
              <a:gd name="connsiteX604" fmla="*/ 11901714 w 16038285"/>
              <a:gd name="connsiteY604" fmla="*/ 1465943 h 5718629"/>
              <a:gd name="connsiteX605" fmla="*/ 11858171 w 16038285"/>
              <a:gd name="connsiteY605" fmla="*/ 1494972 h 5718629"/>
              <a:gd name="connsiteX606" fmla="*/ 11843657 w 16038285"/>
              <a:gd name="connsiteY606" fmla="*/ 1538515 h 571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16038285" h="5718629">
                <a:moveTo>
                  <a:pt x="2554514" y="638629"/>
                </a:moveTo>
                <a:cubicBezTo>
                  <a:pt x="2658883" y="664721"/>
                  <a:pt x="2705228" y="678263"/>
                  <a:pt x="2815771" y="696686"/>
                </a:cubicBezTo>
                <a:cubicBezTo>
                  <a:pt x="2844800" y="701524"/>
                  <a:pt x="2874182" y="704583"/>
                  <a:pt x="2902857" y="711200"/>
                </a:cubicBezTo>
                <a:cubicBezTo>
                  <a:pt x="2937177" y="719120"/>
                  <a:pt x="2970017" y="732849"/>
                  <a:pt x="3004457" y="740229"/>
                </a:cubicBezTo>
                <a:cubicBezTo>
                  <a:pt x="3037908" y="747397"/>
                  <a:pt x="3072111" y="750500"/>
                  <a:pt x="3106057" y="754743"/>
                </a:cubicBezTo>
                <a:cubicBezTo>
                  <a:pt x="3149529" y="760177"/>
                  <a:pt x="3193174" y="764138"/>
                  <a:pt x="3236685" y="769257"/>
                </a:cubicBezTo>
                <a:lnTo>
                  <a:pt x="3352800" y="783772"/>
                </a:lnTo>
                <a:cubicBezTo>
                  <a:pt x="3386667" y="793448"/>
                  <a:pt x="3419781" y="806309"/>
                  <a:pt x="3454400" y="812800"/>
                </a:cubicBezTo>
                <a:cubicBezTo>
                  <a:pt x="3497460" y="820874"/>
                  <a:pt x="3541556" y="821881"/>
                  <a:pt x="3585028" y="827315"/>
                </a:cubicBezTo>
                <a:cubicBezTo>
                  <a:pt x="3618974" y="831558"/>
                  <a:pt x="3652761" y="836991"/>
                  <a:pt x="3686628" y="841829"/>
                </a:cubicBezTo>
                <a:lnTo>
                  <a:pt x="4470400" y="827315"/>
                </a:lnTo>
                <a:cubicBezTo>
                  <a:pt x="4490336" y="826628"/>
                  <a:pt x="4509212" y="818049"/>
                  <a:pt x="4528457" y="812800"/>
                </a:cubicBezTo>
                <a:cubicBezTo>
                  <a:pt x="4562438" y="803532"/>
                  <a:pt x="4596321" y="793893"/>
                  <a:pt x="4630057" y="783772"/>
                </a:cubicBezTo>
                <a:cubicBezTo>
                  <a:pt x="4661455" y="774353"/>
                  <a:pt x="4722167" y="752231"/>
                  <a:pt x="4746171" y="740229"/>
                </a:cubicBezTo>
                <a:cubicBezTo>
                  <a:pt x="4771404" y="727613"/>
                  <a:pt x="4793851" y="709962"/>
                  <a:pt x="4818743" y="696686"/>
                </a:cubicBezTo>
                <a:cubicBezTo>
                  <a:pt x="4866471" y="671231"/>
                  <a:pt x="4915504" y="648305"/>
                  <a:pt x="4963885" y="624115"/>
                </a:cubicBezTo>
                <a:cubicBezTo>
                  <a:pt x="5023096" y="594509"/>
                  <a:pt x="5061922" y="572083"/>
                  <a:pt x="5123543" y="551543"/>
                </a:cubicBezTo>
                <a:cubicBezTo>
                  <a:pt x="5254464" y="507903"/>
                  <a:pt x="5308447" y="507495"/>
                  <a:pt x="5471885" y="493486"/>
                </a:cubicBezTo>
                <a:cubicBezTo>
                  <a:pt x="5558787" y="486037"/>
                  <a:pt x="5646057" y="483810"/>
                  <a:pt x="5733143" y="478972"/>
                </a:cubicBezTo>
                <a:cubicBezTo>
                  <a:pt x="5771848" y="474134"/>
                  <a:pt x="5811009" y="472107"/>
                  <a:pt x="5849257" y="464457"/>
                </a:cubicBezTo>
                <a:cubicBezTo>
                  <a:pt x="5883795" y="457549"/>
                  <a:pt x="5916687" y="443972"/>
                  <a:pt x="5950857" y="435429"/>
                </a:cubicBezTo>
                <a:cubicBezTo>
                  <a:pt x="5994130" y="424611"/>
                  <a:pt x="6038212" y="417218"/>
                  <a:pt x="6081485" y="406400"/>
                </a:cubicBezTo>
                <a:cubicBezTo>
                  <a:pt x="6115655" y="397857"/>
                  <a:pt x="6149004" y="386263"/>
                  <a:pt x="6183085" y="377372"/>
                </a:cubicBezTo>
                <a:cubicBezTo>
                  <a:pt x="6260293" y="357231"/>
                  <a:pt x="6337904" y="338667"/>
                  <a:pt x="6415314" y="319315"/>
                </a:cubicBezTo>
                <a:cubicBezTo>
                  <a:pt x="6454019" y="309639"/>
                  <a:pt x="6493153" y="301543"/>
                  <a:pt x="6531428" y="290286"/>
                </a:cubicBezTo>
                <a:cubicBezTo>
                  <a:pt x="6613676" y="266096"/>
                  <a:pt x="6698154" y="248491"/>
                  <a:pt x="6778171" y="217715"/>
                </a:cubicBezTo>
                <a:cubicBezTo>
                  <a:pt x="6841066" y="193524"/>
                  <a:pt x="6901482" y="161487"/>
                  <a:pt x="6966857" y="145143"/>
                </a:cubicBezTo>
                <a:cubicBezTo>
                  <a:pt x="7037885" y="127386"/>
                  <a:pt x="7112422" y="128554"/>
                  <a:pt x="7184571" y="116115"/>
                </a:cubicBezTo>
                <a:cubicBezTo>
                  <a:pt x="7252835" y="104345"/>
                  <a:pt x="7319496" y="84276"/>
                  <a:pt x="7387771" y="72572"/>
                </a:cubicBezTo>
                <a:cubicBezTo>
                  <a:pt x="7488927" y="55231"/>
                  <a:pt x="7590242" y="36901"/>
                  <a:pt x="7692571" y="29029"/>
                </a:cubicBezTo>
                <a:cubicBezTo>
                  <a:pt x="7905039" y="12685"/>
                  <a:pt x="8331200" y="0"/>
                  <a:pt x="8331200" y="0"/>
                </a:cubicBezTo>
                <a:lnTo>
                  <a:pt x="9419771" y="29029"/>
                </a:lnTo>
                <a:cubicBezTo>
                  <a:pt x="9550606" y="32954"/>
                  <a:pt x="9959641" y="51115"/>
                  <a:pt x="10101943" y="58057"/>
                </a:cubicBezTo>
                <a:cubicBezTo>
                  <a:pt x="10193885" y="62542"/>
                  <a:pt x="10285708" y="69697"/>
                  <a:pt x="10377714" y="72572"/>
                </a:cubicBezTo>
                <a:cubicBezTo>
                  <a:pt x="11706732" y="114104"/>
                  <a:pt x="10524561" y="65074"/>
                  <a:pt x="11364685" y="101600"/>
                </a:cubicBezTo>
                <a:lnTo>
                  <a:pt x="11843657" y="87086"/>
                </a:lnTo>
                <a:cubicBezTo>
                  <a:pt x="12041413" y="78097"/>
                  <a:pt x="11966700" y="71582"/>
                  <a:pt x="12162971" y="43543"/>
                </a:cubicBezTo>
                <a:cubicBezTo>
                  <a:pt x="12211105" y="36667"/>
                  <a:pt x="12259867" y="35060"/>
                  <a:pt x="12308114" y="29029"/>
                </a:cubicBezTo>
                <a:cubicBezTo>
                  <a:pt x="12376007" y="20542"/>
                  <a:pt x="12443581" y="9676"/>
                  <a:pt x="12511314" y="0"/>
                </a:cubicBezTo>
                <a:cubicBezTo>
                  <a:pt x="12729028" y="4838"/>
                  <a:pt x="12947473" y="-3952"/>
                  <a:pt x="13164457" y="14515"/>
                </a:cubicBezTo>
                <a:cubicBezTo>
                  <a:pt x="13181838" y="15994"/>
                  <a:pt x="13197716" y="41134"/>
                  <a:pt x="13193485" y="58057"/>
                </a:cubicBezTo>
                <a:cubicBezTo>
                  <a:pt x="13189774" y="72899"/>
                  <a:pt x="13163317" y="65142"/>
                  <a:pt x="13149943" y="72572"/>
                </a:cubicBezTo>
                <a:cubicBezTo>
                  <a:pt x="13119445" y="89515"/>
                  <a:pt x="13093485" y="113923"/>
                  <a:pt x="13062857" y="130629"/>
                </a:cubicBezTo>
                <a:cubicBezTo>
                  <a:pt x="13039984" y="143105"/>
                  <a:pt x="13014770" y="150753"/>
                  <a:pt x="12990285" y="159657"/>
                </a:cubicBezTo>
                <a:cubicBezTo>
                  <a:pt x="12891346" y="195635"/>
                  <a:pt x="12910458" y="188685"/>
                  <a:pt x="12801600" y="203200"/>
                </a:cubicBezTo>
                <a:cubicBezTo>
                  <a:pt x="12462504" y="248413"/>
                  <a:pt x="12552225" y="220278"/>
                  <a:pt x="11930743" y="232229"/>
                </a:cubicBezTo>
                <a:cubicBezTo>
                  <a:pt x="11659810" y="217715"/>
                  <a:pt x="11389251" y="191386"/>
                  <a:pt x="11117943" y="188686"/>
                </a:cubicBezTo>
                <a:lnTo>
                  <a:pt x="7852228" y="217715"/>
                </a:lnTo>
                <a:cubicBezTo>
                  <a:pt x="7774819" y="227391"/>
                  <a:pt x="7697032" y="234418"/>
                  <a:pt x="7620000" y="246743"/>
                </a:cubicBezTo>
                <a:cubicBezTo>
                  <a:pt x="7592655" y="251118"/>
                  <a:pt x="7405431" y="294746"/>
                  <a:pt x="7373257" y="304800"/>
                </a:cubicBezTo>
                <a:cubicBezTo>
                  <a:pt x="7333802" y="317130"/>
                  <a:pt x="7296800" y="336679"/>
                  <a:pt x="7257143" y="348343"/>
                </a:cubicBezTo>
                <a:cubicBezTo>
                  <a:pt x="7214350" y="360929"/>
                  <a:pt x="7169307" y="364786"/>
                  <a:pt x="7126514" y="377372"/>
                </a:cubicBezTo>
                <a:cubicBezTo>
                  <a:pt x="7086857" y="389036"/>
                  <a:pt x="7049855" y="408585"/>
                  <a:pt x="7010400" y="420915"/>
                </a:cubicBezTo>
                <a:cubicBezTo>
                  <a:pt x="6972320" y="432815"/>
                  <a:pt x="6932646" y="438983"/>
                  <a:pt x="6894285" y="449943"/>
                </a:cubicBezTo>
                <a:cubicBezTo>
                  <a:pt x="6864864" y="458349"/>
                  <a:pt x="6836720" y="470921"/>
                  <a:pt x="6807200" y="478972"/>
                </a:cubicBezTo>
                <a:cubicBezTo>
                  <a:pt x="6783400" y="485463"/>
                  <a:pt x="6758485" y="487208"/>
                  <a:pt x="6734628" y="493486"/>
                </a:cubicBezTo>
                <a:cubicBezTo>
                  <a:pt x="6666504" y="511413"/>
                  <a:pt x="6601254" y="542233"/>
                  <a:pt x="6531428" y="551543"/>
                </a:cubicBezTo>
                <a:lnTo>
                  <a:pt x="6313714" y="580572"/>
                </a:lnTo>
                <a:lnTo>
                  <a:pt x="5500914" y="551543"/>
                </a:lnTo>
                <a:cubicBezTo>
                  <a:pt x="5404107" y="547722"/>
                  <a:pt x="5307472" y="534301"/>
                  <a:pt x="5210628" y="537029"/>
                </a:cubicBezTo>
                <a:cubicBezTo>
                  <a:pt x="4963557" y="543989"/>
                  <a:pt x="4717143" y="566058"/>
                  <a:pt x="4470400" y="580572"/>
                </a:cubicBezTo>
                <a:cubicBezTo>
                  <a:pt x="4417181" y="590248"/>
                  <a:pt x="4363219" y="596481"/>
                  <a:pt x="4310743" y="609600"/>
                </a:cubicBezTo>
                <a:cubicBezTo>
                  <a:pt x="4227571" y="630393"/>
                  <a:pt x="4148979" y="670842"/>
                  <a:pt x="4064000" y="682172"/>
                </a:cubicBezTo>
                <a:lnTo>
                  <a:pt x="3846285" y="711200"/>
                </a:lnTo>
                <a:cubicBezTo>
                  <a:pt x="3707615" y="728534"/>
                  <a:pt x="3721477" y="718357"/>
                  <a:pt x="3585028" y="754743"/>
                </a:cubicBezTo>
                <a:cubicBezTo>
                  <a:pt x="3555463" y="762627"/>
                  <a:pt x="3527364" y="775366"/>
                  <a:pt x="3497943" y="783772"/>
                </a:cubicBezTo>
                <a:cubicBezTo>
                  <a:pt x="3459582" y="794732"/>
                  <a:pt x="3420377" y="802520"/>
                  <a:pt x="3381828" y="812800"/>
                </a:cubicBezTo>
                <a:cubicBezTo>
                  <a:pt x="3347795" y="821875"/>
                  <a:pt x="3314398" y="833286"/>
                  <a:pt x="3280228" y="841829"/>
                </a:cubicBezTo>
                <a:cubicBezTo>
                  <a:pt x="3236955" y="852647"/>
                  <a:pt x="3192873" y="860039"/>
                  <a:pt x="3149600" y="870857"/>
                </a:cubicBezTo>
                <a:cubicBezTo>
                  <a:pt x="3031806" y="900305"/>
                  <a:pt x="3038767" y="911378"/>
                  <a:pt x="2902857" y="928915"/>
                </a:cubicBezTo>
                <a:cubicBezTo>
                  <a:pt x="2801636" y="941976"/>
                  <a:pt x="2699493" y="946673"/>
                  <a:pt x="2598057" y="957943"/>
                </a:cubicBezTo>
                <a:cubicBezTo>
                  <a:pt x="2554514" y="962781"/>
                  <a:pt x="2511110" y="969097"/>
                  <a:pt x="2467428" y="972457"/>
                </a:cubicBezTo>
                <a:cubicBezTo>
                  <a:pt x="2295605" y="985674"/>
                  <a:pt x="2208690" y="983467"/>
                  <a:pt x="2046514" y="1001486"/>
                </a:cubicBezTo>
                <a:cubicBezTo>
                  <a:pt x="2017265" y="1004736"/>
                  <a:pt x="1988457" y="1011162"/>
                  <a:pt x="1959428" y="1016000"/>
                </a:cubicBezTo>
                <a:cubicBezTo>
                  <a:pt x="1998133" y="1035352"/>
                  <a:pt x="2033848" y="1062475"/>
                  <a:pt x="2075543" y="1074057"/>
                </a:cubicBezTo>
                <a:cubicBezTo>
                  <a:pt x="2122391" y="1087070"/>
                  <a:pt x="2172178" y="1085227"/>
                  <a:pt x="2220685" y="1088572"/>
                </a:cubicBezTo>
                <a:cubicBezTo>
                  <a:pt x="2312518" y="1094905"/>
                  <a:pt x="2404482" y="1099332"/>
                  <a:pt x="2496457" y="1103086"/>
                </a:cubicBezTo>
                <a:lnTo>
                  <a:pt x="2931885" y="1117600"/>
                </a:lnTo>
                <a:cubicBezTo>
                  <a:pt x="3997827" y="1165329"/>
                  <a:pt x="2916939" y="1133793"/>
                  <a:pt x="4093028" y="1161143"/>
                </a:cubicBezTo>
                <a:cubicBezTo>
                  <a:pt x="4876800" y="1136953"/>
                  <a:pt x="5661232" y="1128825"/>
                  <a:pt x="6444343" y="1088572"/>
                </a:cubicBezTo>
                <a:cubicBezTo>
                  <a:pt x="6697259" y="1075572"/>
                  <a:pt x="6946998" y="1025725"/>
                  <a:pt x="7199085" y="1001486"/>
                </a:cubicBezTo>
                <a:cubicBezTo>
                  <a:pt x="7450251" y="977335"/>
                  <a:pt x="7702247" y="962781"/>
                  <a:pt x="7953828" y="943429"/>
                </a:cubicBezTo>
                <a:cubicBezTo>
                  <a:pt x="8190895" y="904724"/>
                  <a:pt x="8426840" y="858383"/>
                  <a:pt x="8665028" y="827315"/>
                </a:cubicBezTo>
                <a:cubicBezTo>
                  <a:pt x="9187185" y="759207"/>
                  <a:pt x="9342158" y="767898"/>
                  <a:pt x="9855200" y="754743"/>
                </a:cubicBezTo>
                <a:cubicBezTo>
                  <a:pt x="10175752" y="722688"/>
                  <a:pt x="10407620" y="704320"/>
                  <a:pt x="10726057" y="653143"/>
                </a:cubicBezTo>
                <a:cubicBezTo>
                  <a:pt x="10852529" y="632817"/>
                  <a:pt x="10976168" y="595176"/>
                  <a:pt x="11103428" y="580572"/>
                </a:cubicBezTo>
                <a:cubicBezTo>
                  <a:pt x="11271932" y="561235"/>
                  <a:pt x="11611428" y="551543"/>
                  <a:pt x="11611428" y="551543"/>
                </a:cubicBezTo>
                <a:lnTo>
                  <a:pt x="12438743" y="566057"/>
                </a:lnTo>
                <a:cubicBezTo>
                  <a:pt x="12514159" y="568414"/>
                  <a:pt x="12558400" y="584499"/>
                  <a:pt x="12627428" y="609600"/>
                </a:cubicBezTo>
                <a:cubicBezTo>
                  <a:pt x="12682567" y="629650"/>
                  <a:pt x="12729122" y="654281"/>
                  <a:pt x="12787085" y="667657"/>
                </a:cubicBezTo>
                <a:cubicBezTo>
                  <a:pt x="12820419" y="675350"/>
                  <a:pt x="12854818" y="677334"/>
                  <a:pt x="12888685" y="682172"/>
                </a:cubicBezTo>
                <a:cubicBezTo>
                  <a:pt x="12937066" y="701524"/>
                  <a:pt x="12984394" y="723751"/>
                  <a:pt x="13033828" y="740229"/>
                </a:cubicBezTo>
                <a:cubicBezTo>
                  <a:pt x="13062857" y="749905"/>
                  <a:pt x="13092669" y="757488"/>
                  <a:pt x="13120914" y="769257"/>
                </a:cubicBezTo>
                <a:cubicBezTo>
                  <a:pt x="13150873" y="781740"/>
                  <a:pt x="13178454" y="799370"/>
                  <a:pt x="13208000" y="812800"/>
                </a:cubicBezTo>
                <a:cubicBezTo>
                  <a:pt x="13319593" y="863525"/>
                  <a:pt x="13243610" y="817189"/>
                  <a:pt x="13324114" y="870857"/>
                </a:cubicBezTo>
                <a:cubicBezTo>
                  <a:pt x="13309600" y="880533"/>
                  <a:pt x="13296904" y="893761"/>
                  <a:pt x="13280571" y="899886"/>
                </a:cubicBezTo>
                <a:cubicBezTo>
                  <a:pt x="13257472" y="908548"/>
                  <a:pt x="13232637" y="913137"/>
                  <a:pt x="13208000" y="914400"/>
                </a:cubicBezTo>
                <a:cubicBezTo>
                  <a:pt x="13043649" y="922828"/>
                  <a:pt x="12879009" y="924077"/>
                  <a:pt x="12714514" y="928915"/>
                </a:cubicBezTo>
                <a:cubicBezTo>
                  <a:pt x="12400553" y="952171"/>
                  <a:pt x="12149467" y="976617"/>
                  <a:pt x="11829143" y="972457"/>
                </a:cubicBezTo>
                <a:cubicBezTo>
                  <a:pt x="11620897" y="969753"/>
                  <a:pt x="11413066" y="953105"/>
                  <a:pt x="11205028" y="943429"/>
                </a:cubicBezTo>
                <a:cubicBezTo>
                  <a:pt x="9249618" y="736385"/>
                  <a:pt x="10384842" y="810043"/>
                  <a:pt x="7794171" y="827315"/>
                </a:cubicBezTo>
                <a:cubicBezTo>
                  <a:pt x="7702247" y="841829"/>
                  <a:pt x="7609361" y="851190"/>
                  <a:pt x="7518400" y="870857"/>
                </a:cubicBezTo>
                <a:cubicBezTo>
                  <a:pt x="6923823" y="999414"/>
                  <a:pt x="7589529" y="892131"/>
                  <a:pt x="6995885" y="1001486"/>
                </a:cubicBezTo>
                <a:cubicBezTo>
                  <a:pt x="6899660" y="1019212"/>
                  <a:pt x="6802073" y="1028703"/>
                  <a:pt x="6705600" y="1045029"/>
                </a:cubicBezTo>
                <a:cubicBezTo>
                  <a:pt x="5658068" y="1222304"/>
                  <a:pt x="6448586" y="1109354"/>
                  <a:pt x="5399314" y="1248229"/>
                </a:cubicBezTo>
                <a:cubicBezTo>
                  <a:pt x="5288065" y="1262953"/>
                  <a:pt x="5177577" y="1286434"/>
                  <a:pt x="5065485" y="1291772"/>
                </a:cubicBezTo>
                <a:lnTo>
                  <a:pt x="4455885" y="1320800"/>
                </a:lnTo>
                <a:lnTo>
                  <a:pt x="4209143" y="1335315"/>
                </a:lnTo>
                <a:cubicBezTo>
                  <a:pt x="4141378" y="1339687"/>
                  <a:pt x="4073764" y="1346438"/>
                  <a:pt x="4005943" y="1349829"/>
                </a:cubicBezTo>
                <a:cubicBezTo>
                  <a:pt x="3697247" y="1365264"/>
                  <a:pt x="3672505" y="1357053"/>
                  <a:pt x="3410857" y="1378857"/>
                </a:cubicBezTo>
                <a:cubicBezTo>
                  <a:pt x="3340210" y="1384744"/>
                  <a:pt x="3235782" y="1399455"/>
                  <a:pt x="3164114" y="1407886"/>
                </a:cubicBezTo>
                <a:lnTo>
                  <a:pt x="3033485" y="1422400"/>
                </a:lnTo>
                <a:cubicBezTo>
                  <a:pt x="2985104" y="1436914"/>
                  <a:pt x="2937598" y="1454749"/>
                  <a:pt x="2888343" y="1465943"/>
                </a:cubicBezTo>
                <a:cubicBezTo>
                  <a:pt x="2830948" y="1478987"/>
                  <a:pt x="2771767" y="1482847"/>
                  <a:pt x="2714171" y="1494972"/>
                </a:cubicBezTo>
                <a:cubicBezTo>
                  <a:pt x="2679705" y="1502228"/>
                  <a:pt x="2646604" y="1514925"/>
                  <a:pt x="2612571" y="1524000"/>
                </a:cubicBezTo>
                <a:cubicBezTo>
                  <a:pt x="2574022" y="1534280"/>
                  <a:pt x="2534589" y="1541296"/>
                  <a:pt x="2496457" y="1553029"/>
                </a:cubicBezTo>
                <a:cubicBezTo>
                  <a:pt x="2448266" y="1567857"/>
                  <a:pt x="2410258" y="1588871"/>
                  <a:pt x="2365828" y="1611086"/>
                </a:cubicBezTo>
                <a:cubicBezTo>
                  <a:pt x="2360990" y="1625600"/>
                  <a:pt x="2341757" y="1642682"/>
                  <a:pt x="2351314" y="1654629"/>
                </a:cubicBezTo>
                <a:cubicBezTo>
                  <a:pt x="2367590" y="1674974"/>
                  <a:pt x="2398983" y="1675995"/>
                  <a:pt x="2423885" y="1683657"/>
                </a:cubicBezTo>
                <a:cubicBezTo>
                  <a:pt x="2523796" y="1714399"/>
                  <a:pt x="2660532" y="1736856"/>
                  <a:pt x="2757714" y="1741715"/>
                </a:cubicBezTo>
                <a:cubicBezTo>
                  <a:pt x="3062392" y="1756949"/>
                  <a:pt x="3930509" y="1776204"/>
                  <a:pt x="4310743" y="1785257"/>
                </a:cubicBezTo>
                <a:cubicBezTo>
                  <a:pt x="5395151" y="1872011"/>
                  <a:pt x="5213483" y="1874744"/>
                  <a:pt x="6676571" y="1857829"/>
                </a:cubicBezTo>
                <a:cubicBezTo>
                  <a:pt x="6967200" y="1854469"/>
                  <a:pt x="7256898" y="1822587"/>
                  <a:pt x="7547428" y="1814286"/>
                </a:cubicBezTo>
                <a:lnTo>
                  <a:pt x="10740571" y="1741715"/>
                </a:lnTo>
                <a:cubicBezTo>
                  <a:pt x="10866362" y="1722362"/>
                  <a:pt x="10991616" y="1699126"/>
                  <a:pt x="11117943" y="1683657"/>
                </a:cubicBezTo>
                <a:cubicBezTo>
                  <a:pt x="11375479" y="1652122"/>
                  <a:pt x="11514221" y="1653288"/>
                  <a:pt x="11771085" y="1640115"/>
                </a:cubicBezTo>
                <a:lnTo>
                  <a:pt x="12017828" y="1625600"/>
                </a:lnTo>
                <a:cubicBezTo>
                  <a:pt x="12129211" y="1617246"/>
                  <a:pt x="12351657" y="1596572"/>
                  <a:pt x="12351657" y="1596572"/>
                </a:cubicBezTo>
                <a:cubicBezTo>
                  <a:pt x="12559695" y="1601410"/>
                  <a:pt x="12768225" y="1595992"/>
                  <a:pt x="12975771" y="1611086"/>
                </a:cubicBezTo>
                <a:cubicBezTo>
                  <a:pt x="13035457" y="1615427"/>
                  <a:pt x="13091465" y="1641916"/>
                  <a:pt x="13149943" y="1654629"/>
                </a:cubicBezTo>
                <a:cubicBezTo>
                  <a:pt x="13202800" y="1666120"/>
                  <a:pt x="13256559" y="1673049"/>
                  <a:pt x="13309600" y="1683657"/>
                </a:cubicBezTo>
                <a:cubicBezTo>
                  <a:pt x="13463828" y="1714502"/>
                  <a:pt x="13732421" y="1775669"/>
                  <a:pt x="13861143" y="1814286"/>
                </a:cubicBezTo>
                <a:cubicBezTo>
                  <a:pt x="14324667" y="1953344"/>
                  <a:pt x="13671119" y="1763152"/>
                  <a:pt x="14165943" y="1886857"/>
                </a:cubicBezTo>
                <a:cubicBezTo>
                  <a:pt x="14210471" y="1897989"/>
                  <a:pt x="14252762" y="1916710"/>
                  <a:pt x="14296571" y="1930400"/>
                </a:cubicBezTo>
                <a:cubicBezTo>
                  <a:pt x="14330190" y="1940906"/>
                  <a:pt x="14364001" y="1950886"/>
                  <a:pt x="14398171" y="1959429"/>
                </a:cubicBezTo>
                <a:cubicBezTo>
                  <a:pt x="14422104" y="1965412"/>
                  <a:pt x="14495413" y="1973943"/>
                  <a:pt x="14470743" y="1973943"/>
                </a:cubicBezTo>
                <a:cubicBezTo>
                  <a:pt x="14291668" y="1973943"/>
                  <a:pt x="14112724" y="1964267"/>
                  <a:pt x="13933714" y="1959429"/>
                </a:cubicBezTo>
                <a:cubicBezTo>
                  <a:pt x="13365699" y="1907790"/>
                  <a:pt x="13716411" y="1934072"/>
                  <a:pt x="12859657" y="1901372"/>
                </a:cubicBezTo>
                <a:lnTo>
                  <a:pt x="11713028" y="1857829"/>
                </a:lnTo>
                <a:lnTo>
                  <a:pt x="11176000" y="1756229"/>
                </a:lnTo>
                <a:cubicBezTo>
                  <a:pt x="10678018" y="1652752"/>
                  <a:pt x="10556311" y="1591330"/>
                  <a:pt x="10058400" y="1553029"/>
                </a:cubicBezTo>
                <a:cubicBezTo>
                  <a:pt x="9571632" y="1515585"/>
                  <a:pt x="9018104" y="1509344"/>
                  <a:pt x="8519885" y="1494972"/>
                </a:cubicBezTo>
                <a:lnTo>
                  <a:pt x="7184571" y="1451429"/>
                </a:lnTo>
                <a:cubicBezTo>
                  <a:pt x="6937828" y="1465943"/>
                  <a:pt x="6687934" y="1453064"/>
                  <a:pt x="6444343" y="1494972"/>
                </a:cubicBezTo>
                <a:cubicBezTo>
                  <a:pt x="6234712" y="1531038"/>
                  <a:pt x="6040140" y="1628358"/>
                  <a:pt x="5834743" y="1683657"/>
                </a:cubicBezTo>
                <a:lnTo>
                  <a:pt x="5457371" y="1785257"/>
                </a:lnTo>
                <a:cubicBezTo>
                  <a:pt x="5389449" y="1803936"/>
                  <a:pt x="5320511" y="1819622"/>
                  <a:pt x="5254171" y="1843315"/>
                </a:cubicBezTo>
                <a:cubicBezTo>
                  <a:pt x="5052788" y="1915237"/>
                  <a:pt x="4839258" y="1997133"/>
                  <a:pt x="4630057" y="2032000"/>
                </a:cubicBezTo>
                <a:cubicBezTo>
                  <a:pt x="4523333" y="2049787"/>
                  <a:pt x="4357290" y="2078849"/>
                  <a:pt x="4252685" y="2090057"/>
                </a:cubicBezTo>
                <a:cubicBezTo>
                  <a:pt x="4185166" y="2097291"/>
                  <a:pt x="4117191" y="2099364"/>
                  <a:pt x="4049485" y="2104572"/>
                </a:cubicBezTo>
                <a:lnTo>
                  <a:pt x="3875314" y="2119086"/>
                </a:lnTo>
                <a:lnTo>
                  <a:pt x="2627085" y="2104572"/>
                </a:lnTo>
                <a:cubicBezTo>
                  <a:pt x="2520249" y="2101604"/>
                  <a:pt x="2414376" y="2083158"/>
                  <a:pt x="2307771" y="2075543"/>
                </a:cubicBezTo>
                <a:cubicBezTo>
                  <a:pt x="2211134" y="2068640"/>
                  <a:pt x="2114247" y="2065867"/>
                  <a:pt x="2017485" y="2061029"/>
                </a:cubicBezTo>
                <a:lnTo>
                  <a:pt x="1567543" y="2075543"/>
                </a:lnTo>
                <a:cubicBezTo>
                  <a:pt x="1496632" y="2079179"/>
                  <a:pt x="1445606" y="2091222"/>
                  <a:pt x="1378857" y="2104572"/>
                </a:cubicBezTo>
                <a:cubicBezTo>
                  <a:pt x="1425747" y="2174909"/>
                  <a:pt x="1394494" y="2148395"/>
                  <a:pt x="1509485" y="2177143"/>
                </a:cubicBezTo>
                <a:cubicBezTo>
                  <a:pt x="1686316" y="2221350"/>
                  <a:pt x="1847894" y="2252904"/>
                  <a:pt x="2032000" y="2278743"/>
                </a:cubicBezTo>
                <a:cubicBezTo>
                  <a:pt x="2196022" y="2301764"/>
                  <a:pt x="2361704" y="2312121"/>
                  <a:pt x="2525485" y="2336800"/>
                </a:cubicBezTo>
                <a:cubicBezTo>
                  <a:pt x="3131682" y="2428145"/>
                  <a:pt x="3091884" y="2470517"/>
                  <a:pt x="3730171" y="2510972"/>
                </a:cubicBezTo>
                <a:cubicBezTo>
                  <a:pt x="4203749" y="2540988"/>
                  <a:pt x="5152571" y="2569029"/>
                  <a:pt x="5152571" y="2569029"/>
                </a:cubicBezTo>
                <a:lnTo>
                  <a:pt x="7765143" y="2554515"/>
                </a:lnTo>
                <a:cubicBezTo>
                  <a:pt x="7954769" y="2550186"/>
                  <a:pt x="8142939" y="2519577"/>
                  <a:pt x="8331200" y="2496457"/>
                </a:cubicBezTo>
                <a:cubicBezTo>
                  <a:pt x="8694539" y="2451836"/>
                  <a:pt x="9057060" y="2400776"/>
                  <a:pt x="9419771" y="2351315"/>
                </a:cubicBezTo>
                <a:cubicBezTo>
                  <a:pt x="9856180" y="2291805"/>
                  <a:pt x="10034790" y="2258469"/>
                  <a:pt x="10479314" y="2206172"/>
                </a:cubicBezTo>
                <a:cubicBezTo>
                  <a:pt x="10643809" y="2186820"/>
                  <a:pt x="10807658" y="2160818"/>
                  <a:pt x="10972800" y="2148115"/>
                </a:cubicBezTo>
                <a:cubicBezTo>
                  <a:pt x="11122417" y="2136606"/>
                  <a:pt x="11272762" y="2138438"/>
                  <a:pt x="11422743" y="2133600"/>
                </a:cubicBezTo>
                <a:cubicBezTo>
                  <a:pt x="11769238" y="2104725"/>
                  <a:pt x="12105611" y="2072124"/>
                  <a:pt x="12453257" y="2061029"/>
                </a:cubicBezTo>
                <a:cubicBezTo>
                  <a:pt x="12738600" y="2051922"/>
                  <a:pt x="13024152" y="2051353"/>
                  <a:pt x="13309600" y="2046515"/>
                </a:cubicBezTo>
                <a:lnTo>
                  <a:pt x="14064343" y="2061029"/>
                </a:lnTo>
                <a:cubicBezTo>
                  <a:pt x="14108130" y="2062465"/>
                  <a:pt x="14151340" y="2071577"/>
                  <a:pt x="14194971" y="2075543"/>
                </a:cubicBezTo>
                <a:cubicBezTo>
                  <a:pt x="14257793" y="2081254"/>
                  <a:pt x="14320762" y="2085219"/>
                  <a:pt x="14383657" y="2090057"/>
                </a:cubicBezTo>
                <a:cubicBezTo>
                  <a:pt x="14407847" y="2094895"/>
                  <a:pt x="14480897" y="2104572"/>
                  <a:pt x="14456228" y="2104572"/>
                </a:cubicBezTo>
                <a:cubicBezTo>
                  <a:pt x="14376098" y="2104572"/>
                  <a:pt x="14239980" y="2072597"/>
                  <a:pt x="14165943" y="2061029"/>
                </a:cubicBezTo>
                <a:cubicBezTo>
                  <a:pt x="14064542" y="2045185"/>
                  <a:pt x="13962378" y="2034358"/>
                  <a:pt x="13861143" y="2017486"/>
                </a:cubicBezTo>
                <a:cubicBezTo>
                  <a:pt x="13730101" y="1995646"/>
                  <a:pt x="13600536" y="1965286"/>
                  <a:pt x="13469257" y="1944915"/>
                </a:cubicBezTo>
                <a:cubicBezTo>
                  <a:pt x="12760798" y="1834981"/>
                  <a:pt x="13059114" y="1915667"/>
                  <a:pt x="12075885" y="1857829"/>
                </a:cubicBezTo>
                <a:lnTo>
                  <a:pt x="11582400" y="1828800"/>
                </a:lnTo>
                <a:lnTo>
                  <a:pt x="10755085" y="1843315"/>
                </a:lnTo>
                <a:cubicBezTo>
                  <a:pt x="10609900" y="1846653"/>
                  <a:pt x="10464284" y="1844681"/>
                  <a:pt x="10319657" y="1857829"/>
                </a:cubicBezTo>
                <a:cubicBezTo>
                  <a:pt x="10144536" y="1873749"/>
                  <a:pt x="9972395" y="1915996"/>
                  <a:pt x="9797143" y="1930400"/>
                </a:cubicBezTo>
                <a:cubicBezTo>
                  <a:pt x="9618670" y="1945069"/>
                  <a:pt x="9439158" y="1941568"/>
                  <a:pt x="9260114" y="1944915"/>
                </a:cubicBezTo>
                <a:lnTo>
                  <a:pt x="8244114" y="1959429"/>
                </a:lnTo>
                <a:cubicBezTo>
                  <a:pt x="7805964" y="2015602"/>
                  <a:pt x="7602711" y="2049713"/>
                  <a:pt x="7170057" y="2075543"/>
                </a:cubicBezTo>
                <a:cubicBezTo>
                  <a:pt x="7015438" y="2084774"/>
                  <a:pt x="6860419" y="2085219"/>
                  <a:pt x="6705600" y="2090057"/>
                </a:cubicBezTo>
                <a:cubicBezTo>
                  <a:pt x="6313714" y="2119086"/>
                  <a:pt x="5918094" y="2115856"/>
                  <a:pt x="5529943" y="2177143"/>
                </a:cubicBezTo>
                <a:lnTo>
                  <a:pt x="5254171" y="2220686"/>
                </a:lnTo>
                <a:cubicBezTo>
                  <a:pt x="5181289" y="2233548"/>
                  <a:pt x="5109722" y="2253763"/>
                  <a:pt x="5036457" y="2264229"/>
                </a:cubicBezTo>
                <a:cubicBezTo>
                  <a:pt x="4974010" y="2273150"/>
                  <a:pt x="4910568" y="2272762"/>
                  <a:pt x="4847771" y="2278743"/>
                </a:cubicBezTo>
                <a:cubicBezTo>
                  <a:pt x="4808941" y="2282441"/>
                  <a:pt x="4770362" y="2288419"/>
                  <a:pt x="4731657" y="2293257"/>
                </a:cubicBezTo>
                <a:cubicBezTo>
                  <a:pt x="4702628" y="2302933"/>
                  <a:pt x="4673817" y="2313287"/>
                  <a:pt x="4644571" y="2322286"/>
                </a:cubicBezTo>
                <a:cubicBezTo>
                  <a:pt x="4610907" y="2332644"/>
                  <a:pt x="4575845" y="2338671"/>
                  <a:pt x="4542971" y="2351315"/>
                </a:cubicBezTo>
                <a:cubicBezTo>
                  <a:pt x="4512679" y="2362966"/>
                  <a:pt x="4485843" y="2382374"/>
                  <a:pt x="4455885" y="2394857"/>
                </a:cubicBezTo>
                <a:cubicBezTo>
                  <a:pt x="4363799" y="2433226"/>
                  <a:pt x="4355657" y="2420737"/>
                  <a:pt x="4252685" y="2452915"/>
                </a:cubicBezTo>
                <a:cubicBezTo>
                  <a:pt x="4213230" y="2465245"/>
                  <a:pt x="4176204" y="2484714"/>
                  <a:pt x="4136571" y="2496457"/>
                </a:cubicBezTo>
                <a:cubicBezTo>
                  <a:pt x="3700281" y="2625728"/>
                  <a:pt x="4024479" y="2521367"/>
                  <a:pt x="3614057" y="2612572"/>
                </a:cubicBezTo>
                <a:cubicBezTo>
                  <a:pt x="3521267" y="2633192"/>
                  <a:pt x="3431400" y="2666043"/>
                  <a:pt x="3338285" y="2685143"/>
                </a:cubicBezTo>
                <a:cubicBezTo>
                  <a:pt x="3120282" y="2729861"/>
                  <a:pt x="3038429" y="2729324"/>
                  <a:pt x="2830285" y="2743200"/>
                </a:cubicBezTo>
                <a:lnTo>
                  <a:pt x="2046514" y="2728686"/>
                </a:lnTo>
                <a:cubicBezTo>
                  <a:pt x="1964157" y="2726366"/>
                  <a:pt x="1882083" y="2717751"/>
                  <a:pt x="1799771" y="2714172"/>
                </a:cubicBezTo>
                <a:lnTo>
                  <a:pt x="1378857" y="2699657"/>
                </a:lnTo>
                <a:cubicBezTo>
                  <a:pt x="1340152" y="2694819"/>
                  <a:pt x="1301650" y="2682364"/>
                  <a:pt x="1262743" y="2685143"/>
                </a:cubicBezTo>
                <a:cubicBezTo>
                  <a:pt x="1232222" y="2687323"/>
                  <a:pt x="1175657" y="2683573"/>
                  <a:pt x="1175657" y="2714172"/>
                </a:cubicBezTo>
                <a:cubicBezTo>
                  <a:pt x="1175657" y="2744771"/>
                  <a:pt x="1233388" y="2734566"/>
                  <a:pt x="1262743" y="2743200"/>
                </a:cubicBezTo>
                <a:cubicBezTo>
                  <a:pt x="1315664" y="2758765"/>
                  <a:pt x="1368777" y="2773800"/>
                  <a:pt x="1422400" y="2786743"/>
                </a:cubicBezTo>
                <a:cubicBezTo>
                  <a:pt x="1598505" y="2829251"/>
                  <a:pt x="1897871" y="2890179"/>
                  <a:pt x="2061028" y="2917372"/>
                </a:cubicBezTo>
                <a:cubicBezTo>
                  <a:pt x="2646345" y="3014925"/>
                  <a:pt x="2459096" y="2979181"/>
                  <a:pt x="3048000" y="3018972"/>
                </a:cubicBezTo>
                <a:cubicBezTo>
                  <a:pt x="3985001" y="3082283"/>
                  <a:pt x="3282631" y="3055155"/>
                  <a:pt x="4310743" y="3077029"/>
                </a:cubicBezTo>
                <a:lnTo>
                  <a:pt x="7431314" y="3033486"/>
                </a:lnTo>
                <a:cubicBezTo>
                  <a:pt x="7732998" y="3025204"/>
                  <a:pt x="8276898" y="2932961"/>
                  <a:pt x="8577943" y="2902857"/>
                </a:cubicBezTo>
                <a:cubicBezTo>
                  <a:pt x="9811213" y="2779530"/>
                  <a:pt x="8574206" y="2939610"/>
                  <a:pt x="9681028" y="2801257"/>
                </a:cubicBezTo>
                <a:cubicBezTo>
                  <a:pt x="10643970" y="2680889"/>
                  <a:pt x="9588188" y="2805102"/>
                  <a:pt x="10479314" y="2685143"/>
                </a:cubicBezTo>
                <a:cubicBezTo>
                  <a:pt x="10604807" y="2668250"/>
                  <a:pt x="10731385" y="2659873"/>
                  <a:pt x="10856685" y="2641600"/>
                </a:cubicBezTo>
                <a:cubicBezTo>
                  <a:pt x="10963736" y="2625988"/>
                  <a:pt x="11068855" y="2598493"/>
                  <a:pt x="11176000" y="2583543"/>
                </a:cubicBezTo>
                <a:cubicBezTo>
                  <a:pt x="11370351" y="2556425"/>
                  <a:pt x="11561149" y="2550286"/>
                  <a:pt x="11756571" y="2540000"/>
                </a:cubicBezTo>
                <a:cubicBezTo>
                  <a:pt x="11838819" y="2530324"/>
                  <a:pt x="11920785" y="2517849"/>
                  <a:pt x="12003314" y="2510972"/>
                </a:cubicBezTo>
                <a:cubicBezTo>
                  <a:pt x="12228923" y="2492171"/>
                  <a:pt x="12627398" y="2470210"/>
                  <a:pt x="12859657" y="2467429"/>
                </a:cubicBezTo>
                <a:lnTo>
                  <a:pt x="14877143" y="2452915"/>
                </a:lnTo>
                <a:cubicBezTo>
                  <a:pt x="14901333" y="2448077"/>
                  <a:pt x="14969450" y="2453202"/>
                  <a:pt x="14949714" y="2438400"/>
                </a:cubicBezTo>
                <a:cubicBezTo>
                  <a:pt x="14865343" y="2375122"/>
                  <a:pt x="14717012" y="2359273"/>
                  <a:pt x="14615885" y="2336800"/>
                </a:cubicBezTo>
                <a:cubicBezTo>
                  <a:pt x="14364820" y="2281008"/>
                  <a:pt x="14325412" y="2255999"/>
                  <a:pt x="14049828" y="2235200"/>
                </a:cubicBezTo>
                <a:cubicBezTo>
                  <a:pt x="13900195" y="2223907"/>
                  <a:pt x="13749848" y="2226042"/>
                  <a:pt x="13599885" y="2220686"/>
                </a:cubicBezTo>
                <a:lnTo>
                  <a:pt x="12424228" y="2177143"/>
                </a:lnTo>
                <a:lnTo>
                  <a:pt x="11785600" y="2191657"/>
                </a:lnTo>
                <a:cubicBezTo>
                  <a:pt x="11200207" y="2202301"/>
                  <a:pt x="10614405" y="2197592"/>
                  <a:pt x="10029371" y="2220686"/>
                </a:cubicBezTo>
                <a:cubicBezTo>
                  <a:pt x="9878264" y="2226651"/>
                  <a:pt x="9729850" y="2263182"/>
                  <a:pt x="9579428" y="2278743"/>
                </a:cubicBezTo>
                <a:cubicBezTo>
                  <a:pt x="9449137" y="2292221"/>
                  <a:pt x="9317824" y="2294201"/>
                  <a:pt x="9187543" y="2307772"/>
                </a:cubicBezTo>
                <a:cubicBezTo>
                  <a:pt x="9113764" y="2315457"/>
                  <a:pt x="8691099" y="2379757"/>
                  <a:pt x="8606971" y="2394857"/>
                </a:cubicBezTo>
                <a:cubicBezTo>
                  <a:pt x="8509845" y="2412290"/>
                  <a:pt x="8413304" y="2432862"/>
                  <a:pt x="8316685" y="2452915"/>
                </a:cubicBezTo>
                <a:cubicBezTo>
                  <a:pt x="8156881" y="2486082"/>
                  <a:pt x="7998577" y="2526939"/>
                  <a:pt x="7837714" y="2554515"/>
                </a:cubicBezTo>
                <a:cubicBezTo>
                  <a:pt x="7668381" y="2583543"/>
                  <a:pt x="7496950" y="2602250"/>
                  <a:pt x="7329714" y="2641600"/>
                </a:cubicBezTo>
                <a:cubicBezTo>
                  <a:pt x="6600116" y="2813270"/>
                  <a:pt x="7509609" y="2595175"/>
                  <a:pt x="6879771" y="2757715"/>
                </a:cubicBezTo>
                <a:cubicBezTo>
                  <a:pt x="6797958" y="2778828"/>
                  <a:pt x="6714886" y="2794832"/>
                  <a:pt x="6633028" y="2815772"/>
                </a:cubicBezTo>
                <a:cubicBezTo>
                  <a:pt x="6506822" y="2848057"/>
                  <a:pt x="6384154" y="2895956"/>
                  <a:pt x="6255657" y="2917372"/>
                </a:cubicBezTo>
                <a:cubicBezTo>
                  <a:pt x="6129590" y="2938383"/>
                  <a:pt x="6058079" y="2948377"/>
                  <a:pt x="5936343" y="2975429"/>
                </a:cubicBezTo>
                <a:cubicBezTo>
                  <a:pt x="5897397" y="2984084"/>
                  <a:pt x="5859660" y="2998390"/>
                  <a:pt x="5820228" y="3004457"/>
                </a:cubicBezTo>
                <a:cubicBezTo>
                  <a:pt x="5670762" y="3027452"/>
                  <a:pt x="5520282" y="3043284"/>
                  <a:pt x="5370285" y="3062515"/>
                </a:cubicBezTo>
                <a:cubicBezTo>
                  <a:pt x="5298838" y="3071675"/>
                  <a:pt x="5193942" y="3084839"/>
                  <a:pt x="5123543" y="3091543"/>
                </a:cubicBezTo>
                <a:cubicBezTo>
                  <a:pt x="5065547" y="3097066"/>
                  <a:pt x="5007428" y="3101219"/>
                  <a:pt x="4949371" y="3106057"/>
                </a:cubicBezTo>
                <a:cubicBezTo>
                  <a:pt x="4751009" y="3139924"/>
                  <a:pt x="4554901" y="3191922"/>
                  <a:pt x="4354285" y="3207657"/>
                </a:cubicBezTo>
                <a:cubicBezTo>
                  <a:pt x="4049217" y="3231584"/>
                  <a:pt x="3623932" y="3250735"/>
                  <a:pt x="3294743" y="3309257"/>
                </a:cubicBezTo>
                <a:cubicBezTo>
                  <a:pt x="3182626" y="3329189"/>
                  <a:pt x="3073105" y="3362317"/>
                  <a:pt x="2960914" y="3381829"/>
                </a:cubicBezTo>
                <a:cubicBezTo>
                  <a:pt x="2850355" y="3401057"/>
                  <a:pt x="2738062" y="3408725"/>
                  <a:pt x="2627085" y="3425372"/>
                </a:cubicBezTo>
                <a:cubicBezTo>
                  <a:pt x="2376427" y="3462971"/>
                  <a:pt x="2395114" y="3476772"/>
                  <a:pt x="2148114" y="3497943"/>
                </a:cubicBezTo>
                <a:cubicBezTo>
                  <a:pt x="2056399" y="3505804"/>
                  <a:pt x="1964267" y="3507619"/>
                  <a:pt x="1872343" y="3512457"/>
                </a:cubicBezTo>
                <a:cubicBezTo>
                  <a:pt x="1823962" y="3522133"/>
                  <a:pt x="1692312" y="3506598"/>
                  <a:pt x="1727200" y="3541486"/>
                </a:cubicBezTo>
                <a:cubicBezTo>
                  <a:pt x="1809743" y="3624029"/>
                  <a:pt x="1730265" y="3557533"/>
                  <a:pt x="1814285" y="3599543"/>
                </a:cubicBezTo>
                <a:cubicBezTo>
                  <a:pt x="1930489" y="3657645"/>
                  <a:pt x="1842964" y="3639783"/>
                  <a:pt x="1988457" y="3672115"/>
                </a:cubicBezTo>
                <a:cubicBezTo>
                  <a:pt x="2063677" y="3688831"/>
                  <a:pt x="2397483" y="3742531"/>
                  <a:pt x="2423885" y="3744686"/>
                </a:cubicBezTo>
                <a:cubicBezTo>
                  <a:pt x="2568627" y="3756502"/>
                  <a:pt x="2714171" y="3754362"/>
                  <a:pt x="2859314" y="3759200"/>
                </a:cubicBezTo>
                <a:lnTo>
                  <a:pt x="4151085" y="3715657"/>
                </a:lnTo>
                <a:cubicBezTo>
                  <a:pt x="4843034" y="3695745"/>
                  <a:pt x="5857718" y="3692144"/>
                  <a:pt x="6458857" y="3686629"/>
                </a:cubicBezTo>
                <a:cubicBezTo>
                  <a:pt x="6720114" y="3691467"/>
                  <a:pt x="6981894" y="3683925"/>
                  <a:pt x="7242628" y="3701143"/>
                </a:cubicBezTo>
                <a:cubicBezTo>
                  <a:pt x="7495328" y="3717831"/>
                  <a:pt x="7744237" y="3780558"/>
                  <a:pt x="7997371" y="3788229"/>
                </a:cubicBezTo>
                <a:lnTo>
                  <a:pt x="9158514" y="3759200"/>
                </a:lnTo>
                <a:lnTo>
                  <a:pt x="9637485" y="3744686"/>
                </a:lnTo>
                <a:lnTo>
                  <a:pt x="10014857" y="3730172"/>
                </a:lnTo>
                <a:cubicBezTo>
                  <a:pt x="10650133" y="3713883"/>
                  <a:pt x="11403510" y="3708286"/>
                  <a:pt x="12017828" y="3701143"/>
                </a:cubicBezTo>
                <a:cubicBezTo>
                  <a:pt x="12211352" y="3686629"/>
                  <a:pt x="12407463" y="3692315"/>
                  <a:pt x="12598400" y="3657600"/>
                </a:cubicBezTo>
                <a:cubicBezTo>
                  <a:pt x="12651619" y="3647924"/>
                  <a:pt x="12704163" y="3633191"/>
                  <a:pt x="12758057" y="3628572"/>
                </a:cubicBezTo>
                <a:cubicBezTo>
                  <a:pt x="12873848" y="3618647"/>
                  <a:pt x="12990219" y="3616891"/>
                  <a:pt x="13106400" y="3614057"/>
                </a:cubicBezTo>
                <a:lnTo>
                  <a:pt x="13948228" y="3599543"/>
                </a:lnTo>
                <a:cubicBezTo>
                  <a:pt x="13928876" y="3585029"/>
                  <a:pt x="13911808" y="3566818"/>
                  <a:pt x="13890171" y="3556000"/>
                </a:cubicBezTo>
                <a:cubicBezTo>
                  <a:pt x="13821881" y="3521855"/>
                  <a:pt x="13681192" y="3484945"/>
                  <a:pt x="13614400" y="3468915"/>
                </a:cubicBezTo>
                <a:cubicBezTo>
                  <a:pt x="13547042" y="3452749"/>
                  <a:pt x="13479417" y="3437410"/>
                  <a:pt x="13411200" y="3425372"/>
                </a:cubicBezTo>
                <a:cubicBezTo>
                  <a:pt x="13314844" y="3408368"/>
                  <a:pt x="13218160" y="3392634"/>
                  <a:pt x="13120914" y="3381829"/>
                </a:cubicBezTo>
                <a:cubicBezTo>
                  <a:pt x="12873901" y="3354383"/>
                  <a:pt x="12657385" y="3347459"/>
                  <a:pt x="12409714" y="3338286"/>
                </a:cubicBezTo>
                <a:lnTo>
                  <a:pt x="11974285" y="3323772"/>
                </a:lnTo>
                <a:lnTo>
                  <a:pt x="9622971" y="3338286"/>
                </a:lnTo>
                <a:cubicBezTo>
                  <a:pt x="9520364" y="3340529"/>
                  <a:pt x="9419840" y="3367806"/>
                  <a:pt x="9318171" y="3381829"/>
                </a:cubicBezTo>
                <a:cubicBezTo>
                  <a:pt x="9094935" y="3412620"/>
                  <a:pt x="9312019" y="3375594"/>
                  <a:pt x="9071428" y="3425372"/>
                </a:cubicBezTo>
                <a:cubicBezTo>
                  <a:pt x="8974797" y="3445365"/>
                  <a:pt x="8877367" y="3461560"/>
                  <a:pt x="8781143" y="3483429"/>
                </a:cubicBezTo>
                <a:cubicBezTo>
                  <a:pt x="8677048" y="3507087"/>
                  <a:pt x="8374003" y="3578879"/>
                  <a:pt x="8244114" y="3599543"/>
                </a:cubicBezTo>
                <a:cubicBezTo>
                  <a:pt x="8104240" y="3621796"/>
                  <a:pt x="7964519" y="3648178"/>
                  <a:pt x="7823200" y="3657600"/>
                </a:cubicBezTo>
                <a:lnTo>
                  <a:pt x="7605485" y="3672115"/>
                </a:lnTo>
                <a:cubicBezTo>
                  <a:pt x="7547386" y="3676419"/>
                  <a:pt x="7489564" y="3685625"/>
                  <a:pt x="7431314" y="3686629"/>
                </a:cubicBezTo>
                <a:lnTo>
                  <a:pt x="5921828" y="3701143"/>
                </a:lnTo>
                <a:lnTo>
                  <a:pt x="4702628" y="3657600"/>
                </a:lnTo>
                <a:cubicBezTo>
                  <a:pt x="4605817" y="3653877"/>
                  <a:pt x="4509192" y="3640537"/>
                  <a:pt x="4412343" y="3643086"/>
                </a:cubicBezTo>
                <a:cubicBezTo>
                  <a:pt x="4141115" y="3650224"/>
                  <a:pt x="3870476" y="3672115"/>
                  <a:pt x="3599543" y="3686629"/>
                </a:cubicBezTo>
                <a:cubicBezTo>
                  <a:pt x="2892476" y="3804474"/>
                  <a:pt x="3245552" y="3761769"/>
                  <a:pt x="2496457" y="3817257"/>
                </a:cubicBezTo>
                <a:lnTo>
                  <a:pt x="2293257" y="3831772"/>
                </a:lnTo>
                <a:lnTo>
                  <a:pt x="1973943" y="3860800"/>
                </a:lnTo>
                <a:cubicBezTo>
                  <a:pt x="1920724" y="3875314"/>
                  <a:pt x="1868093" y="3892193"/>
                  <a:pt x="1814285" y="3904343"/>
                </a:cubicBezTo>
                <a:cubicBezTo>
                  <a:pt x="1718031" y="3926078"/>
                  <a:pt x="1617614" y="3931195"/>
                  <a:pt x="1524000" y="3962400"/>
                </a:cubicBezTo>
                <a:cubicBezTo>
                  <a:pt x="1480457" y="3976914"/>
                  <a:pt x="1438693" y="3998692"/>
                  <a:pt x="1393371" y="4005943"/>
                </a:cubicBezTo>
                <a:cubicBezTo>
                  <a:pt x="1316785" y="4018197"/>
                  <a:pt x="1238552" y="4015619"/>
                  <a:pt x="1161143" y="4020457"/>
                </a:cubicBezTo>
                <a:cubicBezTo>
                  <a:pt x="1146079" y="4022609"/>
                  <a:pt x="688861" y="4090799"/>
                  <a:pt x="812800" y="4049486"/>
                </a:cubicBezTo>
                <a:cubicBezTo>
                  <a:pt x="933539" y="4009239"/>
                  <a:pt x="1065372" y="4016389"/>
                  <a:pt x="1190171" y="3991429"/>
                </a:cubicBezTo>
                <a:lnTo>
                  <a:pt x="1553028" y="3918857"/>
                </a:lnTo>
                <a:cubicBezTo>
                  <a:pt x="1874569" y="3849955"/>
                  <a:pt x="2168053" y="3768486"/>
                  <a:pt x="2496457" y="3730172"/>
                </a:cubicBezTo>
                <a:cubicBezTo>
                  <a:pt x="3147227" y="3654249"/>
                  <a:pt x="3710748" y="3636570"/>
                  <a:pt x="4339771" y="3541486"/>
                </a:cubicBezTo>
                <a:cubicBezTo>
                  <a:pt x="4558415" y="3508435"/>
                  <a:pt x="4774160" y="3457688"/>
                  <a:pt x="4992914" y="3425372"/>
                </a:cubicBezTo>
                <a:cubicBezTo>
                  <a:pt x="5576173" y="3339209"/>
                  <a:pt x="5576820" y="3353949"/>
                  <a:pt x="6125028" y="3338286"/>
                </a:cubicBezTo>
                <a:lnTo>
                  <a:pt x="7242628" y="3367315"/>
                </a:lnTo>
                <a:cubicBezTo>
                  <a:pt x="7334980" y="3371163"/>
                  <a:pt x="7426287" y="3388667"/>
                  <a:pt x="7518400" y="3396343"/>
                </a:cubicBezTo>
                <a:cubicBezTo>
                  <a:pt x="7600505" y="3403185"/>
                  <a:pt x="7682924" y="3405552"/>
                  <a:pt x="7765143" y="3410857"/>
                </a:cubicBezTo>
                <a:cubicBezTo>
                  <a:pt x="7927910" y="3421358"/>
                  <a:pt x="8023361" y="3426349"/>
                  <a:pt x="8186057" y="3454400"/>
                </a:cubicBezTo>
                <a:cubicBezTo>
                  <a:pt x="8390548" y="3489657"/>
                  <a:pt x="8542904" y="3542010"/>
                  <a:pt x="8752114" y="3599543"/>
                </a:cubicBezTo>
                <a:cubicBezTo>
                  <a:pt x="8824533" y="3619458"/>
                  <a:pt x="8897773" y="3636407"/>
                  <a:pt x="8969828" y="3657600"/>
                </a:cubicBezTo>
                <a:cubicBezTo>
                  <a:pt x="9052076" y="3681791"/>
                  <a:pt x="9133253" y="3709974"/>
                  <a:pt x="9216571" y="3730172"/>
                </a:cubicBezTo>
                <a:cubicBezTo>
                  <a:pt x="9436082" y="3783387"/>
                  <a:pt x="9468194" y="3774856"/>
                  <a:pt x="9695543" y="3788229"/>
                </a:cubicBezTo>
                <a:cubicBezTo>
                  <a:pt x="9986227" y="3829755"/>
                  <a:pt x="10070461" y="3844590"/>
                  <a:pt x="10377714" y="3875315"/>
                </a:cubicBezTo>
                <a:cubicBezTo>
                  <a:pt x="10493653" y="3886909"/>
                  <a:pt x="10610362" y="3890529"/>
                  <a:pt x="10726057" y="3904343"/>
                </a:cubicBezTo>
                <a:cubicBezTo>
                  <a:pt x="10967060" y="3933119"/>
                  <a:pt x="11448051" y="4013051"/>
                  <a:pt x="11727543" y="4034972"/>
                </a:cubicBezTo>
                <a:cubicBezTo>
                  <a:pt x="11848221" y="4044437"/>
                  <a:pt x="11969460" y="4044340"/>
                  <a:pt x="12090400" y="4049486"/>
                </a:cubicBezTo>
                <a:lnTo>
                  <a:pt x="12409714" y="4064000"/>
                </a:lnTo>
                <a:lnTo>
                  <a:pt x="12743543" y="4107543"/>
                </a:lnTo>
                <a:cubicBezTo>
                  <a:pt x="12869534" y="4125542"/>
                  <a:pt x="12994760" y="4148779"/>
                  <a:pt x="13120914" y="4165600"/>
                </a:cubicBezTo>
                <a:cubicBezTo>
                  <a:pt x="13356616" y="4197027"/>
                  <a:pt x="13413164" y="4194752"/>
                  <a:pt x="13643428" y="4209143"/>
                </a:cubicBezTo>
                <a:lnTo>
                  <a:pt x="13861143" y="4223657"/>
                </a:lnTo>
                <a:cubicBezTo>
                  <a:pt x="14030476" y="4213981"/>
                  <a:pt x="14200263" y="4210339"/>
                  <a:pt x="14369143" y="4194629"/>
                </a:cubicBezTo>
                <a:cubicBezTo>
                  <a:pt x="14408867" y="4190934"/>
                  <a:pt x="14446383" y="4174571"/>
                  <a:pt x="14485257" y="4165600"/>
                </a:cubicBezTo>
                <a:cubicBezTo>
                  <a:pt x="14509295" y="4160053"/>
                  <a:pt x="14533638" y="4155924"/>
                  <a:pt x="14557828" y="4151086"/>
                </a:cubicBezTo>
                <a:cubicBezTo>
                  <a:pt x="14577180" y="4141410"/>
                  <a:pt x="14595998" y="4130580"/>
                  <a:pt x="14615885" y="4122057"/>
                </a:cubicBezTo>
                <a:cubicBezTo>
                  <a:pt x="14629947" y="4116030"/>
                  <a:pt x="14646144" y="4115134"/>
                  <a:pt x="14659428" y="4107543"/>
                </a:cubicBezTo>
                <a:cubicBezTo>
                  <a:pt x="14680431" y="4095541"/>
                  <a:pt x="14698133" y="4078514"/>
                  <a:pt x="14717485" y="4064000"/>
                </a:cubicBezTo>
                <a:cubicBezTo>
                  <a:pt x="14709572" y="4032349"/>
                  <a:pt x="14710096" y="3979118"/>
                  <a:pt x="14659428" y="3976915"/>
                </a:cubicBezTo>
                <a:cubicBezTo>
                  <a:pt x="14499748" y="3969972"/>
                  <a:pt x="14364149" y="3995965"/>
                  <a:pt x="14209485" y="4005943"/>
                </a:cubicBezTo>
                <a:cubicBezTo>
                  <a:pt x="14112803" y="4012180"/>
                  <a:pt x="14015962" y="4015619"/>
                  <a:pt x="13919200" y="4020457"/>
                </a:cubicBezTo>
                <a:lnTo>
                  <a:pt x="13454743" y="3991429"/>
                </a:lnTo>
                <a:cubicBezTo>
                  <a:pt x="13372203" y="3984691"/>
                  <a:pt x="13290494" y="3969679"/>
                  <a:pt x="13208000" y="3962400"/>
                </a:cubicBezTo>
                <a:cubicBezTo>
                  <a:pt x="13125929" y="3955158"/>
                  <a:pt x="13043525" y="3952373"/>
                  <a:pt x="12961257" y="3947886"/>
                </a:cubicBezTo>
                <a:lnTo>
                  <a:pt x="12409714" y="3918857"/>
                </a:lnTo>
                <a:lnTo>
                  <a:pt x="11901714" y="3889829"/>
                </a:lnTo>
                <a:lnTo>
                  <a:pt x="11669485" y="3875315"/>
                </a:lnTo>
                <a:cubicBezTo>
                  <a:pt x="11432418" y="3884991"/>
                  <a:pt x="11194682" y="3884081"/>
                  <a:pt x="10958285" y="3904343"/>
                </a:cubicBezTo>
                <a:cubicBezTo>
                  <a:pt x="10855236" y="3913176"/>
                  <a:pt x="10755627" y="3946150"/>
                  <a:pt x="10653485" y="3962400"/>
                </a:cubicBezTo>
                <a:cubicBezTo>
                  <a:pt x="10492483" y="3988014"/>
                  <a:pt x="10165881" y="4026024"/>
                  <a:pt x="10000343" y="4034972"/>
                </a:cubicBezTo>
                <a:cubicBezTo>
                  <a:pt x="9748943" y="4048561"/>
                  <a:pt x="9245600" y="4064000"/>
                  <a:pt x="9245600" y="4064000"/>
                </a:cubicBezTo>
                <a:lnTo>
                  <a:pt x="8795657" y="4122057"/>
                </a:lnTo>
                <a:cubicBezTo>
                  <a:pt x="8669622" y="4139746"/>
                  <a:pt x="8544418" y="4163136"/>
                  <a:pt x="8418285" y="4180115"/>
                </a:cubicBezTo>
                <a:cubicBezTo>
                  <a:pt x="8292792" y="4197008"/>
                  <a:pt x="8166034" y="4204194"/>
                  <a:pt x="8040914" y="4223657"/>
                </a:cubicBezTo>
                <a:cubicBezTo>
                  <a:pt x="7475069" y="4311677"/>
                  <a:pt x="8020495" y="4263476"/>
                  <a:pt x="7561943" y="4296229"/>
                </a:cubicBezTo>
                <a:cubicBezTo>
                  <a:pt x="7512922" y="4303771"/>
                  <a:pt x="7271703" y="4339129"/>
                  <a:pt x="7213600" y="4354286"/>
                </a:cubicBezTo>
                <a:cubicBezTo>
                  <a:pt x="7154384" y="4369734"/>
                  <a:pt x="7098178" y="4395208"/>
                  <a:pt x="7039428" y="4412343"/>
                </a:cubicBezTo>
                <a:cubicBezTo>
                  <a:pt x="6659832" y="4523058"/>
                  <a:pt x="7103911" y="4366657"/>
                  <a:pt x="6574971" y="4542972"/>
                </a:cubicBezTo>
                <a:cubicBezTo>
                  <a:pt x="6439610" y="4588093"/>
                  <a:pt x="6287780" y="4640169"/>
                  <a:pt x="6154057" y="4673600"/>
                </a:cubicBezTo>
                <a:cubicBezTo>
                  <a:pt x="5890489" y="4739493"/>
                  <a:pt x="6209594" y="4661257"/>
                  <a:pt x="5762171" y="4760686"/>
                </a:cubicBezTo>
                <a:cubicBezTo>
                  <a:pt x="5718628" y="4770362"/>
                  <a:pt x="5675654" y="4783098"/>
                  <a:pt x="5631543" y="4789715"/>
                </a:cubicBezTo>
                <a:cubicBezTo>
                  <a:pt x="5578695" y="4797642"/>
                  <a:pt x="5525104" y="4799391"/>
                  <a:pt x="5471885" y="4804229"/>
                </a:cubicBezTo>
                <a:cubicBezTo>
                  <a:pt x="5423504" y="4818743"/>
                  <a:pt x="5376051" y="4836815"/>
                  <a:pt x="5326743" y="4847772"/>
                </a:cubicBezTo>
                <a:cubicBezTo>
                  <a:pt x="5288666" y="4856234"/>
                  <a:pt x="5249181" y="4856355"/>
                  <a:pt x="5210628" y="4862286"/>
                </a:cubicBezTo>
                <a:cubicBezTo>
                  <a:pt x="4970297" y="4899259"/>
                  <a:pt x="5384210" y="4849448"/>
                  <a:pt x="5007428" y="4891315"/>
                </a:cubicBezTo>
                <a:cubicBezTo>
                  <a:pt x="5278797" y="4945588"/>
                  <a:pt x="5024459" y="4901492"/>
                  <a:pt x="5384800" y="4934857"/>
                </a:cubicBezTo>
                <a:cubicBezTo>
                  <a:pt x="5568876" y="4951901"/>
                  <a:pt x="5753525" y="4965493"/>
                  <a:pt x="5936343" y="4992915"/>
                </a:cubicBezTo>
                <a:lnTo>
                  <a:pt x="6226628" y="5036457"/>
                </a:lnTo>
                <a:cubicBezTo>
                  <a:pt x="6333339" y="5054242"/>
                  <a:pt x="6438370" y="5083040"/>
                  <a:pt x="6545943" y="5094515"/>
                </a:cubicBezTo>
                <a:cubicBezTo>
                  <a:pt x="6801641" y="5121790"/>
                  <a:pt x="7060307" y="5118586"/>
                  <a:pt x="7315200" y="5152572"/>
                </a:cubicBezTo>
                <a:cubicBezTo>
                  <a:pt x="7460343" y="5171924"/>
                  <a:pt x="7605069" y="5194708"/>
                  <a:pt x="7750628" y="5210629"/>
                </a:cubicBezTo>
                <a:cubicBezTo>
                  <a:pt x="8144969" y="5253760"/>
                  <a:pt x="8354612" y="5260486"/>
                  <a:pt x="8752114" y="5283200"/>
                </a:cubicBezTo>
                <a:cubicBezTo>
                  <a:pt x="8955314" y="5273524"/>
                  <a:pt x="9158340" y="5258946"/>
                  <a:pt x="9361714" y="5254172"/>
                </a:cubicBezTo>
                <a:lnTo>
                  <a:pt x="11843657" y="5210629"/>
                </a:lnTo>
                <a:cubicBezTo>
                  <a:pt x="11960620" y="5207030"/>
                  <a:pt x="12076118" y="5183350"/>
                  <a:pt x="12192000" y="5167086"/>
                </a:cubicBezTo>
                <a:cubicBezTo>
                  <a:pt x="12351912" y="5144642"/>
                  <a:pt x="12512097" y="5123402"/>
                  <a:pt x="12670971" y="5094515"/>
                </a:cubicBezTo>
                <a:cubicBezTo>
                  <a:pt x="12873732" y="5057649"/>
                  <a:pt x="12776867" y="5071459"/>
                  <a:pt x="12961257" y="5050972"/>
                </a:cubicBezTo>
                <a:cubicBezTo>
                  <a:pt x="12995124" y="5041296"/>
                  <a:pt x="13027958" y="5026702"/>
                  <a:pt x="13062857" y="5021943"/>
                </a:cubicBezTo>
                <a:cubicBezTo>
                  <a:pt x="13134922" y="5012116"/>
                  <a:pt x="13208137" y="5014014"/>
                  <a:pt x="13280571" y="5007429"/>
                </a:cubicBezTo>
                <a:cubicBezTo>
                  <a:pt x="13314641" y="5004332"/>
                  <a:pt x="13348209" y="4997032"/>
                  <a:pt x="13382171" y="4992915"/>
                </a:cubicBezTo>
                <a:cubicBezTo>
                  <a:pt x="13507876" y="4977678"/>
                  <a:pt x="13633113" y="4956396"/>
                  <a:pt x="13759543" y="4949372"/>
                </a:cubicBezTo>
                <a:lnTo>
                  <a:pt x="14020800" y="4934857"/>
                </a:lnTo>
                <a:cubicBezTo>
                  <a:pt x="14301463" y="4924266"/>
                  <a:pt x="14912729" y="4911618"/>
                  <a:pt x="15167428" y="4905829"/>
                </a:cubicBezTo>
                <a:cubicBezTo>
                  <a:pt x="15327573" y="4873799"/>
                  <a:pt x="15265764" y="4892402"/>
                  <a:pt x="15356114" y="4862286"/>
                </a:cubicBezTo>
                <a:cubicBezTo>
                  <a:pt x="15341600" y="4857448"/>
                  <a:pt x="15327414" y="4851483"/>
                  <a:pt x="15312571" y="4847772"/>
                </a:cubicBezTo>
                <a:cubicBezTo>
                  <a:pt x="15186885" y="4816350"/>
                  <a:pt x="15100141" y="4826264"/>
                  <a:pt x="14949714" y="4818743"/>
                </a:cubicBezTo>
                <a:lnTo>
                  <a:pt x="14644914" y="4775200"/>
                </a:lnTo>
                <a:cubicBezTo>
                  <a:pt x="14447630" y="4750015"/>
                  <a:pt x="14036797" y="4706226"/>
                  <a:pt x="13846628" y="4688115"/>
                </a:cubicBezTo>
                <a:lnTo>
                  <a:pt x="13353143" y="4644572"/>
                </a:lnTo>
                <a:cubicBezTo>
                  <a:pt x="12657898" y="4649920"/>
                  <a:pt x="11633070" y="4573642"/>
                  <a:pt x="10856685" y="4746172"/>
                </a:cubicBezTo>
                <a:cubicBezTo>
                  <a:pt x="10769599" y="4765524"/>
                  <a:pt x="10681591" y="4781112"/>
                  <a:pt x="10595428" y="4804229"/>
                </a:cubicBezTo>
                <a:cubicBezTo>
                  <a:pt x="10483085" y="4834370"/>
                  <a:pt x="10373093" y="4872683"/>
                  <a:pt x="10261600" y="4905829"/>
                </a:cubicBezTo>
                <a:cubicBezTo>
                  <a:pt x="10194077" y="4925903"/>
                  <a:pt x="10127476" y="4950071"/>
                  <a:pt x="10058400" y="4963886"/>
                </a:cubicBezTo>
                <a:cubicBezTo>
                  <a:pt x="9985828" y="4978400"/>
                  <a:pt x="9911846" y="4987097"/>
                  <a:pt x="9840685" y="5007429"/>
                </a:cubicBezTo>
                <a:cubicBezTo>
                  <a:pt x="9775891" y="5025941"/>
                  <a:pt x="9716407" y="5060183"/>
                  <a:pt x="9652000" y="5080000"/>
                </a:cubicBezTo>
                <a:cubicBezTo>
                  <a:pt x="9512027" y="5123069"/>
                  <a:pt x="9430271" y="5125432"/>
                  <a:pt x="9289143" y="5152572"/>
                </a:cubicBezTo>
                <a:cubicBezTo>
                  <a:pt x="9221118" y="5165654"/>
                  <a:pt x="9154207" y="5184345"/>
                  <a:pt x="9085943" y="5196115"/>
                </a:cubicBezTo>
                <a:cubicBezTo>
                  <a:pt x="9013794" y="5208554"/>
                  <a:pt x="8940261" y="5212046"/>
                  <a:pt x="8868228" y="5225143"/>
                </a:cubicBezTo>
                <a:cubicBezTo>
                  <a:pt x="8452250" y="5300775"/>
                  <a:pt x="8529711" y="5299534"/>
                  <a:pt x="8186057" y="5370286"/>
                </a:cubicBezTo>
                <a:cubicBezTo>
                  <a:pt x="8094734" y="5389088"/>
                  <a:pt x="7850962" y="5435139"/>
                  <a:pt x="7750628" y="5442857"/>
                </a:cubicBezTo>
                <a:cubicBezTo>
                  <a:pt x="7629935" y="5452141"/>
                  <a:pt x="7508723" y="5452534"/>
                  <a:pt x="7387771" y="5457372"/>
                </a:cubicBezTo>
                <a:cubicBezTo>
                  <a:pt x="6995885" y="5452534"/>
                  <a:pt x="6603817" y="5455770"/>
                  <a:pt x="6212114" y="5442857"/>
                </a:cubicBezTo>
                <a:cubicBezTo>
                  <a:pt x="6162802" y="5441231"/>
                  <a:pt x="6115639" y="5421940"/>
                  <a:pt x="6066971" y="5413829"/>
                </a:cubicBezTo>
                <a:lnTo>
                  <a:pt x="5979885" y="5399315"/>
                </a:lnTo>
                <a:cubicBezTo>
                  <a:pt x="5955613" y="5394902"/>
                  <a:pt x="5931872" y="5387139"/>
                  <a:pt x="5907314" y="5384800"/>
                </a:cubicBezTo>
                <a:cubicBezTo>
                  <a:pt x="5830103" y="5377446"/>
                  <a:pt x="5752378" y="5376727"/>
                  <a:pt x="5675085" y="5370286"/>
                </a:cubicBezTo>
                <a:cubicBezTo>
                  <a:pt x="5520124" y="5357373"/>
                  <a:pt x="5210628" y="5326743"/>
                  <a:pt x="5210628" y="5326743"/>
                </a:cubicBezTo>
                <a:cubicBezTo>
                  <a:pt x="5147733" y="5312229"/>
                  <a:pt x="5085134" y="5296365"/>
                  <a:pt x="5021943" y="5283200"/>
                </a:cubicBezTo>
                <a:cubicBezTo>
                  <a:pt x="4977571" y="5273956"/>
                  <a:pt x="4765893" y="5238685"/>
                  <a:pt x="4717143" y="5225143"/>
                </a:cubicBezTo>
                <a:cubicBezTo>
                  <a:pt x="4677314" y="5214079"/>
                  <a:pt x="4641131" y="5191626"/>
                  <a:pt x="4601028" y="5181600"/>
                </a:cubicBezTo>
                <a:cubicBezTo>
                  <a:pt x="4563187" y="5172140"/>
                  <a:pt x="4445908" y="5167086"/>
                  <a:pt x="4484914" y="5167086"/>
                </a:cubicBezTo>
                <a:cubicBezTo>
                  <a:pt x="4557646" y="5167086"/>
                  <a:pt x="4630133" y="5175722"/>
                  <a:pt x="4702628" y="5181600"/>
                </a:cubicBezTo>
                <a:cubicBezTo>
                  <a:pt x="5318669" y="5231549"/>
                  <a:pt x="4769803" y="5186087"/>
                  <a:pt x="5225143" y="5239657"/>
                </a:cubicBezTo>
                <a:cubicBezTo>
                  <a:pt x="5452488" y="5266404"/>
                  <a:pt x="5802486" y="5302356"/>
                  <a:pt x="6052457" y="5326743"/>
                </a:cubicBezTo>
                <a:cubicBezTo>
                  <a:pt x="6492071" y="5369632"/>
                  <a:pt x="6216395" y="5345779"/>
                  <a:pt x="6633028" y="5370286"/>
                </a:cubicBezTo>
                <a:lnTo>
                  <a:pt x="6850743" y="5384800"/>
                </a:lnTo>
                <a:cubicBezTo>
                  <a:pt x="7112024" y="5397546"/>
                  <a:pt x="7278301" y="5397916"/>
                  <a:pt x="7532914" y="5413829"/>
                </a:cubicBezTo>
                <a:cubicBezTo>
                  <a:pt x="7586248" y="5417162"/>
                  <a:pt x="7639317" y="5423905"/>
                  <a:pt x="7692571" y="5428343"/>
                </a:cubicBezTo>
                <a:lnTo>
                  <a:pt x="7881257" y="5442857"/>
                </a:lnTo>
                <a:cubicBezTo>
                  <a:pt x="8541819" y="5421549"/>
                  <a:pt x="8148698" y="5437283"/>
                  <a:pt x="8882743" y="5399315"/>
                </a:cubicBezTo>
                <a:lnTo>
                  <a:pt x="9173028" y="5384800"/>
                </a:lnTo>
                <a:lnTo>
                  <a:pt x="9448800" y="5370286"/>
                </a:lnTo>
                <a:cubicBezTo>
                  <a:pt x="9608457" y="5350934"/>
                  <a:pt x="9767458" y="5325054"/>
                  <a:pt x="9927771" y="5312229"/>
                </a:cubicBezTo>
                <a:cubicBezTo>
                  <a:pt x="10406473" y="5273932"/>
                  <a:pt x="10169394" y="5288251"/>
                  <a:pt x="10638971" y="5268686"/>
                </a:cubicBezTo>
                <a:cubicBezTo>
                  <a:pt x="10692190" y="5263848"/>
                  <a:pt x="10745256" y="5256841"/>
                  <a:pt x="10798628" y="5254172"/>
                </a:cubicBezTo>
                <a:cubicBezTo>
                  <a:pt x="11336034" y="5227301"/>
                  <a:pt x="11071705" y="5252622"/>
                  <a:pt x="11538857" y="5225143"/>
                </a:cubicBezTo>
                <a:cubicBezTo>
                  <a:pt x="11597015" y="5221722"/>
                  <a:pt x="11654941" y="5215097"/>
                  <a:pt x="11713028" y="5210629"/>
                </a:cubicBezTo>
                <a:lnTo>
                  <a:pt x="11916228" y="5196115"/>
                </a:lnTo>
                <a:cubicBezTo>
                  <a:pt x="11969496" y="5191853"/>
                  <a:pt x="12022565" y="5185155"/>
                  <a:pt x="12075885" y="5181600"/>
                </a:cubicBezTo>
                <a:cubicBezTo>
                  <a:pt x="12167732" y="5175477"/>
                  <a:pt x="12259733" y="5171924"/>
                  <a:pt x="12351657" y="5167086"/>
                </a:cubicBezTo>
                <a:cubicBezTo>
                  <a:pt x="12390362" y="5162248"/>
                  <a:pt x="12429523" y="5160222"/>
                  <a:pt x="12467771" y="5152572"/>
                </a:cubicBezTo>
                <a:cubicBezTo>
                  <a:pt x="12502309" y="5145664"/>
                  <a:pt x="12535784" y="5134149"/>
                  <a:pt x="12569371" y="5123543"/>
                </a:cubicBezTo>
                <a:cubicBezTo>
                  <a:pt x="12627728" y="5105114"/>
                  <a:pt x="12685486" y="5084839"/>
                  <a:pt x="12743543" y="5065486"/>
                </a:cubicBezTo>
                <a:cubicBezTo>
                  <a:pt x="12772571" y="5055810"/>
                  <a:pt x="12802218" y="5047821"/>
                  <a:pt x="12830628" y="5036457"/>
                </a:cubicBezTo>
                <a:lnTo>
                  <a:pt x="12903200" y="5007429"/>
                </a:lnTo>
                <a:cubicBezTo>
                  <a:pt x="12970933" y="4905829"/>
                  <a:pt x="12990286" y="4939695"/>
                  <a:pt x="12917714" y="4891315"/>
                </a:cubicBezTo>
                <a:cubicBezTo>
                  <a:pt x="12875877" y="4894801"/>
                  <a:pt x="12650626" y="4912606"/>
                  <a:pt x="12598400" y="4920343"/>
                </a:cubicBezTo>
                <a:cubicBezTo>
                  <a:pt x="12515783" y="4932582"/>
                  <a:pt x="12434039" y="4950156"/>
                  <a:pt x="12351657" y="4963886"/>
                </a:cubicBezTo>
                <a:lnTo>
                  <a:pt x="12075885" y="5007429"/>
                </a:lnTo>
                <a:cubicBezTo>
                  <a:pt x="11834147" y="5042464"/>
                  <a:pt x="11591111" y="5068872"/>
                  <a:pt x="11350171" y="5109029"/>
                </a:cubicBezTo>
                <a:cubicBezTo>
                  <a:pt x="11176000" y="5138058"/>
                  <a:pt x="11002904" y="5174509"/>
                  <a:pt x="10827657" y="5196115"/>
                </a:cubicBezTo>
                <a:cubicBezTo>
                  <a:pt x="10649409" y="5218091"/>
                  <a:pt x="10469468" y="5223185"/>
                  <a:pt x="10290628" y="5239657"/>
                </a:cubicBezTo>
                <a:cubicBezTo>
                  <a:pt x="9409252" y="5320836"/>
                  <a:pt x="10037561" y="5290081"/>
                  <a:pt x="9129485" y="5312229"/>
                </a:cubicBezTo>
                <a:cubicBezTo>
                  <a:pt x="8776304" y="5350934"/>
                  <a:pt x="8424691" y="5408635"/>
                  <a:pt x="8069943" y="5428343"/>
                </a:cubicBezTo>
                <a:lnTo>
                  <a:pt x="7547428" y="5457372"/>
                </a:lnTo>
                <a:lnTo>
                  <a:pt x="7097485" y="5486400"/>
                </a:lnTo>
                <a:cubicBezTo>
                  <a:pt x="6966942" y="5493152"/>
                  <a:pt x="6836228" y="5496077"/>
                  <a:pt x="6705600" y="5500915"/>
                </a:cubicBezTo>
                <a:cubicBezTo>
                  <a:pt x="6589486" y="5515429"/>
                  <a:pt x="6472914" y="5526664"/>
                  <a:pt x="6357257" y="5544457"/>
                </a:cubicBezTo>
                <a:cubicBezTo>
                  <a:pt x="6221248" y="5565381"/>
                  <a:pt x="6087365" y="5599655"/>
                  <a:pt x="5950857" y="5617029"/>
                </a:cubicBezTo>
                <a:cubicBezTo>
                  <a:pt x="5624563" y="5658557"/>
                  <a:pt x="5081870" y="5655232"/>
                  <a:pt x="4804228" y="5660572"/>
                </a:cubicBezTo>
                <a:cubicBezTo>
                  <a:pt x="4436533" y="5655734"/>
                  <a:pt x="4068861" y="5643521"/>
                  <a:pt x="3701143" y="5646057"/>
                </a:cubicBezTo>
                <a:cubicBezTo>
                  <a:pt x="3265215" y="5649063"/>
                  <a:pt x="2873210" y="5662484"/>
                  <a:pt x="2452914" y="5689600"/>
                </a:cubicBezTo>
                <a:cubicBezTo>
                  <a:pt x="2287643" y="5700263"/>
                  <a:pt x="2234991" y="5705342"/>
                  <a:pt x="2075543" y="5718629"/>
                </a:cubicBezTo>
                <a:cubicBezTo>
                  <a:pt x="1644952" y="5708953"/>
                  <a:pt x="1214001" y="5709704"/>
                  <a:pt x="783771" y="5689600"/>
                </a:cubicBezTo>
                <a:cubicBezTo>
                  <a:pt x="695580" y="5685479"/>
                  <a:pt x="610026" y="5657725"/>
                  <a:pt x="522514" y="5646057"/>
                </a:cubicBezTo>
                <a:cubicBezTo>
                  <a:pt x="464767" y="5638357"/>
                  <a:pt x="406400" y="5636381"/>
                  <a:pt x="348343" y="5631543"/>
                </a:cubicBezTo>
                <a:cubicBezTo>
                  <a:pt x="299962" y="5617029"/>
                  <a:pt x="251869" y="5601519"/>
                  <a:pt x="203200" y="5588000"/>
                </a:cubicBezTo>
                <a:cubicBezTo>
                  <a:pt x="164759" y="5577322"/>
                  <a:pt x="125575" y="5569469"/>
                  <a:pt x="87085" y="5558972"/>
                </a:cubicBezTo>
                <a:cubicBezTo>
                  <a:pt x="72325" y="5554946"/>
                  <a:pt x="57227" y="5551299"/>
                  <a:pt x="43543" y="5544457"/>
                </a:cubicBezTo>
                <a:cubicBezTo>
                  <a:pt x="27941" y="5536656"/>
                  <a:pt x="14514" y="5525105"/>
                  <a:pt x="0" y="5515429"/>
                </a:cubicBezTo>
                <a:cubicBezTo>
                  <a:pt x="4838" y="5500915"/>
                  <a:pt x="3696" y="5482704"/>
                  <a:pt x="14514" y="5471886"/>
                </a:cubicBezTo>
                <a:cubicBezTo>
                  <a:pt x="36874" y="5449526"/>
                  <a:pt x="141233" y="5420915"/>
                  <a:pt x="159657" y="5413829"/>
                </a:cubicBezTo>
                <a:cubicBezTo>
                  <a:pt x="458267" y="5298980"/>
                  <a:pt x="6670" y="5454203"/>
                  <a:pt x="420914" y="5326743"/>
                </a:cubicBezTo>
                <a:cubicBezTo>
                  <a:pt x="494028" y="5304246"/>
                  <a:pt x="564827" y="5274300"/>
                  <a:pt x="638628" y="5254172"/>
                </a:cubicBezTo>
                <a:cubicBezTo>
                  <a:pt x="983665" y="5160071"/>
                  <a:pt x="1171132" y="5172248"/>
                  <a:pt x="1582057" y="5109029"/>
                </a:cubicBezTo>
                <a:cubicBezTo>
                  <a:pt x="2327660" y="4994321"/>
                  <a:pt x="1832168" y="5052625"/>
                  <a:pt x="3077028" y="5036457"/>
                </a:cubicBezTo>
                <a:cubicBezTo>
                  <a:pt x="3183466" y="5031619"/>
                  <a:pt x="3289821" y="5024310"/>
                  <a:pt x="3396343" y="5021943"/>
                </a:cubicBezTo>
                <a:lnTo>
                  <a:pt x="5689600" y="4978400"/>
                </a:lnTo>
                <a:cubicBezTo>
                  <a:pt x="5951430" y="4969755"/>
                  <a:pt x="6473371" y="4920343"/>
                  <a:pt x="6473371" y="4920343"/>
                </a:cubicBezTo>
                <a:cubicBezTo>
                  <a:pt x="6816876" y="4939695"/>
                  <a:pt x="7159887" y="4984331"/>
                  <a:pt x="7503885" y="4978400"/>
                </a:cubicBezTo>
                <a:lnTo>
                  <a:pt x="9100457" y="4949372"/>
                </a:lnTo>
                <a:cubicBezTo>
                  <a:pt x="9788716" y="4913146"/>
                  <a:pt x="8929550" y="4961876"/>
                  <a:pt x="9695543" y="4905829"/>
                </a:cubicBezTo>
                <a:cubicBezTo>
                  <a:pt x="9787348" y="4899112"/>
                  <a:pt x="9879390" y="4896153"/>
                  <a:pt x="9971314" y="4891315"/>
                </a:cubicBezTo>
                <a:cubicBezTo>
                  <a:pt x="10034209" y="4881639"/>
                  <a:pt x="10098265" y="4877720"/>
                  <a:pt x="10160000" y="4862286"/>
                </a:cubicBezTo>
                <a:cubicBezTo>
                  <a:pt x="10197553" y="4852898"/>
                  <a:pt x="10311334" y="4793876"/>
                  <a:pt x="10348685" y="4775200"/>
                </a:cubicBezTo>
                <a:cubicBezTo>
                  <a:pt x="10334171" y="4760686"/>
                  <a:pt x="10322549" y="4742536"/>
                  <a:pt x="10305143" y="4731657"/>
                </a:cubicBezTo>
                <a:cubicBezTo>
                  <a:pt x="10283049" y="4717848"/>
                  <a:pt x="10257056" y="4711533"/>
                  <a:pt x="10232571" y="4702629"/>
                </a:cubicBezTo>
                <a:cubicBezTo>
                  <a:pt x="10203814" y="4692172"/>
                  <a:pt x="10175560" y="4679239"/>
                  <a:pt x="10145485" y="4673600"/>
                </a:cubicBezTo>
                <a:cubicBezTo>
                  <a:pt x="10112987" y="4667507"/>
                  <a:pt x="9844369" y="4646088"/>
                  <a:pt x="9826171" y="4644572"/>
                </a:cubicBezTo>
                <a:lnTo>
                  <a:pt x="8011885" y="4673600"/>
                </a:lnTo>
                <a:lnTo>
                  <a:pt x="6850743" y="4688115"/>
                </a:lnTo>
                <a:cubicBezTo>
                  <a:pt x="6671531" y="4692710"/>
                  <a:pt x="6492825" y="4709575"/>
                  <a:pt x="6313714" y="4717143"/>
                </a:cubicBezTo>
                <a:cubicBezTo>
                  <a:pt x="6149294" y="4724090"/>
                  <a:pt x="5984723" y="4726819"/>
                  <a:pt x="5820228" y="4731657"/>
                </a:cubicBezTo>
                <a:lnTo>
                  <a:pt x="4905828" y="4717143"/>
                </a:lnTo>
                <a:cubicBezTo>
                  <a:pt x="4862034" y="4715927"/>
                  <a:pt x="4818859" y="4706267"/>
                  <a:pt x="4775200" y="4702629"/>
                </a:cubicBezTo>
                <a:cubicBezTo>
                  <a:pt x="4702718" y="4696589"/>
                  <a:pt x="4629967" y="4694155"/>
                  <a:pt x="4557485" y="4688115"/>
                </a:cubicBezTo>
                <a:cubicBezTo>
                  <a:pt x="4513826" y="4684477"/>
                  <a:pt x="4470470" y="4677754"/>
                  <a:pt x="4426857" y="4673600"/>
                </a:cubicBezTo>
                <a:cubicBezTo>
                  <a:pt x="4368861" y="4668076"/>
                  <a:pt x="4310617" y="4665249"/>
                  <a:pt x="4252685" y="4659086"/>
                </a:cubicBezTo>
                <a:cubicBezTo>
                  <a:pt x="4083206" y="4641056"/>
                  <a:pt x="3914945" y="4608768"/>
                  <a:pt x="3744685" y="4601029"/>
                </a:cubicBezTo>
                <a:lnTo>
                  <a:pt x="3425371" y="4586515"/>
                </a:lnTo>
                <a:cubicBezTo>
                  <a:pt x="3333429" y="4582030"/>
                  <a:pt x="3241621" y="4574360"/>
                  <a:pt x="3149600" y="4572000"/>
                </a:cubicBezTo>
                <a:lnTo>
                  <a:pt x="2293257" y="4557486"/>
                </a:lnTo>
                <a:lnTo>
                  <a:pt x="2191657" y="4542972"/>
                </a:lnTo>
                <a:cubicBezTo>
                  <a:pt x="2116125" y="4532901"/>
                  <a:pt x="2072643" y="4531361"/>
                  <a:pt x="2002971" y="4513943"/>
                </a:cubicBezTo>
                <a:cubicBezTo>
                  <a:pt x="1988128" y="4510232"/>
                  <a:pt x="1973942" y="4504267"/>
                  <a:pt x="1959428" y="4499429"/>
                </a:cubicBezTo>
                <a:lnTo>
                  <a:pt x="2104571" y="4412343"/>
                </a:lnTo>
                <a:cubicBezTo>
                  <a:pt x="2138192" y="4392566"/>
                  <a:pt x="2170319" y="4369651"/>
                  <a:pt x="2206171" y="4354286"/>
                </a:cubicBezTo>
                <a:cubicBezTo>
                  <a:pt x="2450228" y="4249691"/>
                  <a:pt x="2651929" y="4152317"/>
                  <a:pt x="2902857" y="4078515"/>
                </a:cubicBezTo>
                <a:cubicBezTo>
                  <a:pt x="3133676" y="4010627"/>
                  <a:pt x="3360534" y="3917407"/>
                  <a:pt x="3599543" y="3889829"/>
                </a:cubicBezTo>
                <a:cubicBezTo>
                  <a:pt x="3725333" y="3875315"/>
                  <a:pt x="3850726" y="3856802"/>
                  <a:pt x="3976914" y="3846286"/>
                </a:cubicBezTo>
                <a:cubicBezTo>
                  <a:pt x="4083094" y="3837438"/>
                  <a:pt x="4189801" y="3836840"/>
                  <a:pt x="4296228" y="3831772"/>
                </a:cubicBezTo>
                <a:lnTo>
                  <a:pt x="4586514" y="3817257"/>
                </a:lnTo>
                <a:cubicBezTo>
                  <a:pt x="4847934" y="3837366"/>
                  <a:pt x="5355142" y="3850163"/>
                  <a:pt x="5617028" y="3962400"/>
                </a:cubicBezTo>
                <a:cubicBezTo>
                  <a:pt x="5773925" y="4029642"/>
                  <a:pt x="5863875" y="4061062"/>
                  <a:pt x="6008914" y="4151086"/>
                </a:cubicBezTo>
                <a:cubicBezTo>
                  <a:pt x="6088728" y="4200626"/>
                  <a:pt x="6174719" y="4244318"/>
                  <a:pt x="6241143" y="4310743"/>
                </a:cubicBezTo>
                <a:cubicBezTo>
                  <a:pt x="6270171" y="4339772"/>
                  <a:pt x="6297966" y="4370089"/>
                  <a:pt x="6328228" y="4397829"/>
                </a:cubicBezTo>
                <a:cubicBezTo>
                  <a:pt x="6393709" y="4457854"/>
                  <a:pt x="6469473" y="4513214"/>
                  <a:pt x="6545943" y="4557486"/>
                </a:cubicBezTo>
                <a:cubicBezTo>
                  <a:pt x="6659363" y="4623150"/>
                  <a:pt x="6801941" y="4678130"/>
                  <a:pt x="6923314" y="4717143"/>
                </a:cubicBezTo>
                <a:cubicBezTo>
                  <a:pt x="7542771" y="4916255"/>
                  <a:pt x="7336251" y="4876076"/>
                  <a:pt x="7823200" y="4920343"/>
                </a:cubicBezTo>
                <a:cubicBezTo>
                  <a:pt x="8098971" y="4915505"/>
                  <a:pt x="8375116" y="4920961"/>
                  <a:pt x="8650514" y="4905829"/>
                </a:cubicBezTo>
                <a:cubicBezTo>
                  <a:pt x="8815894" y="4896742"/>
                  <a:pt x="8979802" y="4869504"/>
                  <a:pt x="9144000" y="4847772"/>
                </a:cubicBezTo>
                <a:cubicBezTo>
                  <a:pt x="9514944" y="4798676"/>
                  <a:pt x="9779173" y="4757328"/>
                  <a:pt x="10145485" y="4673600"/>
                </a:cubicBezTo>
                <a:cubicBezTo>
                  <a:pt x="10315931" y="4634641"/>
                  <a:pt x="10483291" y="4583018"/>
                  <a:pt x="10653485" y="4542972"/>
                </a:cubicBezTo>
                <a:cubicBezTo>
                  <a:pt x="10812356" y="4505591"/>
                  <a:pt x="10972235" y="4472460"/>
                  <a:pt x="11132457" y="4441372"/>
                </a:cubicBezTo>
                <a:cubicBezTo>
                  <a:pt x="11296436" y="4409555"/>
                  <a:pt x="11463184" y="4391846"/>
                  <a:pt x="11625943" y="4354286"/>
                </a:cubicBezTo>
                <a:cubicBezTo>
                  <a:pt x="11778117" y="4319169"/>
                  <a:pt x="11924899" y="4263573"/>
                  <a:pt x="12075885" y="4223657"/>
                </a:cubicBezTo>
                <a:cubicBezTo>
                  <a:pt x="13616930" y="3816253"/>
                  <a:pt x="12321019" y="4163605"/>
                  <a:pt x="13295085" y="3933372"/>
                </a:cubicBezTo>
                <a:cubicBezTo>
                  <a:pt x="13426414" y="3902331"/>
                  <a:pt x="13555057" y="3860224"/>
                  <a:pt x="13686971" y="3831772"/>
                </a:cubicBezTo>
                <a:cubicBezTo>
                  <a:pt x="13929927" y="3779370"/>
                  <a:pt x="14124575" y="3765962"/>
                  <a:pt x="14369143" y="3730172"/>
                </a:cubicBezTo>
                <a:cubicBezTo>
                  <a:pt x="14456499" y="3717388"/>
                  <a:pt x="14543625" y="3702899"/>
                  <a:pt x="14630400" y="3686629"/>
                </a:cubicBezTo>
                <a:cubicBezTo>
                  <a:pt x="14698485" y="3673863"/>
                  <a:pt x="14765135" y="3653619"/>
                  <a:pt x="14833600" y="3643086"/>
                </a:cubicBezTo>
                <a:cubicBezTo>
                  <a:pt x="14891181" y="3634227"/>
                  <a:pt x="14949928" y="3635513"/>
                  <a:pt x="15007771" y="3628572"/>
                </a:cubicBezTo>
                <a:cubicBezTo>
                  <a:pt x="15139117" y="3612810"/>
                  <a:pt x="15285816" y="3583505"/>
                  <a:pt x="15414171" y="3556000"/>
                </a:cubicBezTo>
                <a:cubicBezTo>
                  <a:pt x="15477287" y="3542475"/>
                  <a:pt x="15539187" y="3523069"/>
                  <a:pt x="15602857" y="3512457"/>
                </a:cubicBezTo>
                <a:cubicBezTo>
                  <a:pt x="15655568" y="3503672"/>
                  <a:pt x="15709295" y="3502781"/>
                  <a:pt x="15762514" y="3497943"/>
                </a:cubicBezTo>
                <a:cubicBezTo>
                  <a:pt x="15807129" y="3485196"/>
                  <a:pt x="15892094" y="3464659"/>
                  <a:pt x="15936685" y="3439886"/>
                </a:cubicBezTo>
                <a:cubicBezTo>
                  <a:pt x="15957831" y="3428138"/>
                  <a:pt x="15977638" y="3413448"/>
                  <a:pt x="15994743" y="3396343"/>
                </a:cubicBezTo>
                <a:cubicBezTo>
                  <a:pt x="16011848" y="3379238"/>
                  <a:pt x="16023771" y="3357638"/>
                  <a:pt x="16038285" y="3338286"/>
                </a:cubicBezTo>
                <a:cubicBezTo>
                  <a:pt x="16023771" y="3285067"/>
                  <a:pt x="16019412" y="3227968"/>
                  <a:pt x="15994743" y="3178629"/>
                </a:cubicBezTo>
                <a:cubicBezTo>
                  <a:pt x="15974795" y="3138733"/>
                  <a:pt x="15935785" y="3111648"/>
                  <a:pt x="15907657" y="3077029"/>
                </a:cubicBezTo>
                <a:cubicBezTo>
                  <a:pt x="15763706" y="2899858"/>
                  <a:pt x="15709782" y="2785829"/>
                  <a:pt x="15472228" y="2641600"/>
                </a:cubicBezTo>
                <a:cubicBezTo>
                  <a:pt x="15336761" y="2559352"/>
                  <a:pt x="15214766" y="2449016"/>
                  <a:pt x="15065828" y="2394857"/>
                </a:cubicBezTo>
                <a:cubicBezTo>
                  <a:pt x="14906171" y="2336800"/>
                  <a:pt x="14753443" y="2254003"/>
                  <a:pt x="14586857" y="2220686"/>
                </a:cubicBezTo>
                <a:cubicBezTo>
                  <a:pt x="14369143" y="2177143"/>
                  <a:pt x="14153509" y="2121456"/>
                  <a:pt x="13933714" y="2090057"/>
                </a:cubicBezTo>
                <a:cubicBezTo>
                  <a:pt x="13710178" y="2058124"/>
                  <a:pt x="13575385" y="2035031"/>
                  <a:pt x="13353143" y="2017486"/>
                </a:cubicBezTo>
                <a:cubicBezTo>
                  <a:pt x="13261377" y="2010241"/>
                  <a:pt x="13169295" y="2007810"/>
                  <a:pt x="13077371" y="2002972"/>
                </a:cubicBezTo>
                <a:cubicBezTo>
                  <a:pt x="12990285" y="1993296"/>
                  <a:pt x="12903736" y="1973943"/>
                  <a:pt x="12816114" y="1973943"/>
                </a:cubicBezTo>
                <a:cubicBezTo>
                  <a:pt x="12424872" y="1973943"/>
                  <a:pt x="12279759" y="1989716"/>
                  <a:pt x="11974285" y="2017486"/>
                </a:cubicBezTo>
                <a:cubicBezTo>
                  <a:pt x="11911390" y="2032000"/>
                  <a:pt x="11849227" y="2050166"/>
                  <a:pt x="11785600" y="2061029"/>
                </a:cubicBezTo>
                <a:cubicBezTo>
                  <a:pt x="11523029" y="2105858"/>
                  <a:pt x="11367568" y="2120378"/>
                  <a:pt x="11117943" y="2148115"/>
                </a:cubicBezTo>
                <a:cubicBezTo>
                  <a:pt x="10890552" y="2143277"/>
                  <a:pt x="10662872" y="2146044"/>
                  <a:pt x="10435771" y="2133600"/>
                </a:cubicBezTo>
                <a:cubicBezTo>
                  <a:pt x="10309336" y="2126672"/>
                  <a:pt x="10184278" y="2103789"/>
                  <a:pt x="10058400" y="2090057"/>
                </a:cubicBezTo>
                <a:cubicBezTo>
                  <a:pt x="9918178" y="2074760"/>
                  <a:pt x="9777216" y="2065788"/>
                  <a:pt x="9637485" y="2046515"/>
                </a:cubicBezTo>
                <a:cubicBezTo>
                  <a:pt x="9207018" y="1987140"/>
                  <a:pt x="9202131" y="1962837"/>
                  <a:pt x="8766628" y="1872343"/>
                </a:cubicBezTo>
                <a:cubicBezTo>
                  <a:pt x="8544599" y="1826207"/>
                  <a:pt x="8319936" y="1792707"/>
                  <a:pt x="8098971" y="1741715"/>
                </a:cubicBezTo>
                <a:cubicBezTo>
                  <a:pt x="7973391" y="1712735"/>
                  <a:pt x="7904516" y="1705558"/>
                  <a:pt x="7794171" y="1654629"/>
                </a:cubicBezTo>
                <a:cubicBezTo>
                  <a:pt x="7758982" y="1638388"/>
                  <a:pt x="7694326" y="1593929"/>
                  <a:pt x="7663543" y="1567543"/>
                </a:cubicBezTo>
                <a:cubicBezTo>
                  <a:pt x="7647958" y="1554185"/>
                  <a:pt x="7634514" y="1538514"/>
                  <a:pt x="7620000" y="1524000"/>
                </a:cubicBezTo>
                <a:cubicBezTo>
                  <a:pt x="7583513" y="1414545"/>
                  <a:pt x="7632733" y="1549468"/>
                  <a:pt x="7576457" y="1436915"/>
                </a:cubicBezTo>
                <a:cubicBezTo>
                  <a:pt x="7569615" y="1423231"/>
                  <a:pt x="7566781" y="1407886"/>
                  <a:pt x="7561943" y="1393372"/>
                </a:cubicBezTo>
                <a:cubicBezTo>
                  <a:pt x="7576457" y="1378858"/>
                  <a:pt x="7588079" y="1360708"/>
                  <a:pt x="7605485" y="1349829"/>
                </a:cubicBezTo>
                <a:cubicBezTo>
                  <a:pt x="7627579" y="1336020"/>
                  <a:pt x="7652463" y="1325675"/>
                  <a:pt x="7678057" y="1320800"/>
                </a:cubicBezTo>
                <a:cubicBezTo>
                  <a:pt x="7990923" y="1261207"/>
                  <a:pt x="7815494" y="1315681"/>
                  <a:pt x="8084457" y="1277257"/>
                </a:cubicBezTo>
                <a:cubicBezTo>
                  <a:pt x="8297844" y="1246773"/>
                  <a:pt x="8723085" y="1175657"/>
                  <a:pt x="8723085" y="1175657"/>
                </a:cubicBezTo>
                <a:cubicBezTo>
                  <a:pt x="8989180" y="1180495"/>
                  <a:pt x="9255479" y="1178711"/>
                  <a:pt x="9521371" y="1190172"/>
                </a:cubicBezTo>
                <a:cubicBezTo>
                  <a:pt x="9816854" y="1202908"/>
                  <a:pt x="10111149" y="1238376"/>
                  <a:pt x="10406743" y="1248229"/>
                </a:cubicBezTo>
                <a:lnTo>
                  <a:pt x="10842171" y="1262743"/>
                </a:lnTo>
                <a:lnTo>
                  <a:pt x="12351657" y="1248229"/>
                </a:lnTo>
                <a:cubicBezTo>
                  <a:pt x="12434036" y="1246867"/>
                  <a:pt x="12516543" y="1243070"/>
                  <a:pt x="12598400" y="1233715"/>
                </a:cubicBezTo>
                <a:cubicBezTo>
                  <a:pt x="12686116" y="1223690"/>
                  <a:pt x="12772428" y="1203802"/>
                  <a:pt x="12859657" y="1190172"/>
                </a:cubicBezTo>
                <a:cubicBezTo>
                  <a:pt x="12927258" y="1179609"/>
                  <a:pt x="12995667" y="1174064"/>
                  <a:pt x="13062857" y="1161143"/>
                </a:cubicBezTo>
                <a:cubicBezTo>
                  <a:pt x="13094656" y="1155028"/>
                  <a:pt x="13283393" y="1106984"/>
                  <a:pt x="13338628" y="1088572"/>
                </a:cubicBezTo>
                <a:cubicBezTo>
                  <a:pt x="13363345" y="1080333"/>
                  <a:pt x="13386805" y="1068691"/>
                  <a:pt x="13411200" y="1059543"/>
                </a:cubicBezTo>
                <a:cubicBezTo>
                  <a:pt x="13425525" y="1054171"/>
                  <a:pt x="13440229" y="1049867"/>
                  <a:pt x="13454743" y="1045029"/>
                </a:cubicBezTo>
                <a:cubicBezTo>
                  <a:pt x="13469257" y="1035353"/>
                  <a:pt x="13501706" y="1033105"/>
                  <a:pt x="13498285" y="1016000"/>
                </a:cubicBezTo>
                <a:cubicBezTo>
                  <a:pt x="13486117" y="955163"/>
                  <a:pt x="13317687" y="958842"/>
                  <a:pt x="13309600" y="957943"/>
                </a:cubicBezTo>
                <a:lnTo>
                  <a:pt x="12641943" y="986972"/>
                </a:lnTo>
                <a:cubicBezTo>
                  <a:pt x="12530434" y="993436"/>
                  <a:pt x="12419481" y="1007433"/>
                  <a:pt x="12308114" y="1016000"/>
                </a:cubicBezTo>
                <a:lnTo>
                  <a:pt x="11509828" y="1074057"/>
                </a:lnTo>
                <a:cubicBezTo>
                  <a:pt x="11340495" y="1083733"/>
                  <a:pt x="11170925" y="1089910"/>
                  <a:pt x="11001828" y="1103086"/>
                </a:cubicBezTo>
                <a:cubicBezTo>
                  <a:pt x="10798325" y="1118943"/>
                  <a:pt x="10596283" y="1156016"/>
                  <a:pt x="10392228" y="1161143"/>
                </a:cubicBezTo>
                <a:cubicBezTo>
                  <a:pt x="9632871" y="1180222"/>
                  <a:pt x="8873066" y="1170819"/>
                  <a:pt x="8113485" y="1175657"/>
                </a:cubicBezTo>
                <a:cubicBezTo>
                  <a:pt x="7903558" y="1200355"/>
                  <a:pt x="7862167" y="1203158"/>
                  <a:pt x="7663543" y="1233715"/>
                </a:cubicBezTo>
                <a:cubicBezTo>
                  <a:pt x="7605369" y="1242665"/>
                  <a:pt x="7547086" y="1251200"/>
                  <a:pt x="7489371" y="1262743"/>
                </a:cubicBezTo>
                <a:cubicBezTo>
                  <a:pt x="7401893" y="1280238"/>
                  <a:pt x="7316778" y="1310948"/>
                  <a:pt x="7228114" y="1320800"/>
                </a:cubicBezTo>
                <a:cubicBezTo>
                  <a:pt x="7184571" y="1325638"/>
                  <a:pt x="7140760" y="1328482"/>
                  <a:pt x="7097485" y="1335315"/>
                </a:cubicBezTo>
                <a:cubicBezTo>
                  <a:pt x="7048750" y="1343010"/>
                  <a:pt x="7000556" y="1353862"/>
                  <a:pt x="6952343" y="1364343"/>
                </a:cubicBezTo>
                <a:cubicBezTo>
                  <a:pt x="6832348" y="1390429"/>
                  <a:pt x="6737699" y="1417051"/>
                  <a:pt x="6618514" y="1436915"/>
                </a:cubicBezTo>
                <a:cubicBezTo>
                  <a:pt x="6167497" y="1512084"/>
                  <a:pt x="6689799" y="1411267"/>
                  <a:pt x="6154057" y="1509486"/>
                </a:cubicBezTo>
                <a:lnTo>
                  <a:pt x="5544457" y="1625600"/>
                </a:lnTo>
                <a:cubicBezTo>
                  <a:pt x="5442857" y="1644952"/>
                  <a:pt x="5342977" y="1678960"/>
                  <a:pt x="5239657" y="1683657"/>
                </a:cubicBezTo>
                <a:lnTo>
                  <a:pt x="4920343" y="1698172"/>
                </a:lnTo>
                <a:lnTo>
                  <a:pt x="4180114" y="1654629"/>
                </a:lnTo>
                <a:cubicBezTo>
                  <a:pt x="4049396" y="1646250"/>
                  <a:pt x="3919120" y="1630586"/>
                  <a:pt x="3788228" y="1625600"/>
                </a:cubicBezTo>
                <a:cubicBezTo>
                  <a:pt x="3411006" y="1611230"/>
                  <a:pt x="3033485" y="1606248"/>
                  <a:pt x="2656114" y="1596572"/>
                </a:cubicBezTo>
                <a:cubicBezTo>
                  <a:pt x="2535162" y="1577220"/>
                  <a:pt x="2414565" y="1555498"/>
                  <a:pt x="2293257" y="1538515"/>
                </a:cubicBezTo>
                <a:cubicBezTo>
                  <a:pt x="1747087" y="1462051"/>
                  <a:pt x="2119448" y="1523712"/>
                  <a:pt x="1611085" y="1465943"/>
                </a:cubicBezTo>
                <a:cubicBezTo>
                  <a:pt x="1504349" y="1453814"/>
                  <a:pt x="1398209" y="1436914"/>
                  <a:pt x="1291771" y="1422400"/>
                </a:cubicBezTo>
                <a:cubicBezTo>
                  <a:pt x="1195009" y="1393372"/>
                  <a:pt x="1099325" y="1360474"/>
                  <a:pt x="1001485" y="1335315"/>
                </a:cubicBezTo>
                <a:cubicBezTo>
                  <a:pt x="929808" y="1316884"/>
                  <a:pt x="855736" y="1309044"/>
                  <a:pt x="783771" y="1291772"/>
                </a:cubicBezTo>
                <a:cubicBezTo>
                  <a:pt x="767587" y="1287888"/>
                  <a:pt x="590672" y="1234852"/>
                  <a:pt x="551543" y="1219200"/>
                </a:cubicBezTo>
                <a:cubicBezTo>
                  <a:pt x="531454" y="1211164"/>
                  <a:pt x="512838" y="1199848"/>
                  <a:pt x="493485" y="1190172"/>
                </a:cubicBezTo>
                <a:cubicBezTo>
                  <a:pt x="488647" y="1175658"/>
                  <a:pt x="468153" y="1157447"/>
                  <a:pt x="478971" y="1146629"/>
                </a:cubicBezTo>
                <a:cubicBezTo>
                  <a:pt x="529606" y="1095994"/>
                  <a:pt x="666495" y="1037067"/>
                  <a:pt x="740228" y="1016000"/>
                </a:cubicBezTo>
                <a:cubicBezTo>
                  <a:pt x="848390" y="985096"/>
                  <a:pt x="1093045" y="938628"/>
                  <a:pt x="1190171" y="928915"/>
                </a:cubicBezTo>
                <a:cubicBezTo>
                  <a:pt x="1230215" y="924911"/>
                  <a:pt x="1857684" y="900472"/>
                  <a:pt x="1872343" y="899886"/>
                </a:cubicBezTo>
                <a:cubicBezTo>
                  <a:pt x="2617441" y="923170"/>
                  <a:pt x="2060694" y="888024"/>
                  <a:pt x="2830285" y="986972"/>
                </a:cubicBezTo>
                <a:cubicBezTo>
                  <a:pt x="3179865" y="1031918"/>
                  <a:pt x="3571938" y="1059780"/>
                  <a:pt x="3918857" y="1117600"/>
                </a:cubicBezTo>
                <a:cubicBezTo>
                  <a:pt x="4282959" y="1178284"/>
                  <a:pt x="4640774" y="1278166"/>
                  <a:pt x="5007428" y="1320800"/>
                </a:cubicBezTo>
                <a:lnTo>
                  <a:pt x="6255657" y="1465943"/>
                </a:lnTo>
                <a:cubicBezTo>
                  <a:pt x="6640255" y="1511013"/>
                  <a:pt x="7044821" y="1563911"/>
                  <a:pt x="7431314" y="1596572"/>
                </a:cubicBezTo>
                <a:cubicBezTo>
                  <a:pt x="7739356" y="1622604"/>
                  <a:pt x="7969656" y="1628442"/>
                  <a:pt x="8273143" y="1640115"/>
                </a:cubicBezTo>
                <a:lnTo>
                  <a:pt x="8955314" y="1596572"/>
                </a:lnTo>
                <a:lnTo>
                  <a:pt x="9231085" y="1582057"/>
                </a:lnTo>
                <a:lnTo>
                  <a:pt x="9477828" y="1567543"/>
                </a:lnTo>
                <a:lnTo>
                  <a:pt x="10218057" y="1582057"/>
                </a:lnTo>
                <a:cubicBezTo>
                  <a:pt x="10257041" y="1583378"/>
                  <a:pt x="10295216" y="1594574"/>
                  <a:pt x="10334171" y="1596572"/>
                </a:cubicBezTo>
                <a:cubicBezTo>
                  <a:pt x="10484033" y="1604257"/>
                  <a:pt x="10634133" y="1606248"/>
                  <a:pt x="10784114" y="1611086"/>
                </a:cubicBezTo>
                <a:cubicBezTo>
                  <a:pt x="11078508" y="1640525"/>
                  <a:pt x="10792665" y="1614686"/>
                  <a:pt x="11263085" y="1640115"/>
                </a:cubicBezTo>
                <a:cubicBezTo>
                  <a:pt x="11330892" y="1643780"/>
                  <a:pt x="11398552" y="1649791"/>
                  <a:pt x="11466285" y="1654629"/>
                </a:cubicBezTo>
                <a:cubicBezTo>
                  <a:pt x="11823320" y="1719543"/>
                  <a:pt x="11661647" y="1702323"/>
                  <a:pt x="12293600" y="1654629"/>
                </a:cubicBezTo>
                <a:cubicBezTo>
                  <a:pt x="12355647" y="1649946"/>
                  <a:pt x="12441265" y="1603417"/>
                  <a:pt x="12496800" y="1582057"/>
                </a:cubicBezTo>
                <a:cubicBezTo>
                  <a:pt x="12525359" y="1571073"/>
                  <a:pt x="12555235" y="1563773"/>
                  <a:pt x="12583885" y="1553029"/>
                </a:cubicBezTo>
                <a:cubicBezTo>
                  <a:pt x="12632675" y="1534733"/>
                  <a:pt x="12680647" y="1514324"/>
                  <a:pt x="12729028" y="1494972"/>
                </a:cubicBezTo>
                <a:cubicBezTo>
                  <a:pt x="12753219" y="1485296"/>
                  <a:pt x="12779259" y="1479348"/>
                  <a:pt x="12801600" y="1465943"/>
                </a:cubicBezTo>
                <a:cubicBezTo>
                  <a:pt x="12825790" y="1451429"/>
                  <a:pt x="12848607" y="1434330"/>
                  <a:pt x="12874171" y="1422400"/>
                </a:cubicBezTo>
                <a:cubicBezTo>
                  <a:pt x="12960950" y="1381903"/>
                  <a:pt x="13020835" y="1363836"/>
                  <a:pt x="13106400" y="1335315"/>
                </a:cubicBezTo>
                <a:cubicBezTo>
                  <a:pt x="13150128" y="1306162"/>
                  <a:pt x="13156440" y="1299354"/>
                  <a:pt x="13208000" y="1277257"/>
                </a:cubicBezTo>
                <a:cubicBezTo>
                  <a:pt x="13222062" y="1271230"/>
                  <a:pt x="13237029" y="1267581"/>
                  <a:pt x="13251543" y="1262743"/>
                </a:cubicBezTo>
                <a:cubicBezTo>
                  <a:pt x="13246705" y="1248229"/>
                  <a:pt x="13247846" y="1230018"/>
                  <a:pt x="13237028" y="1219200"/>
                </a:cubicBezTo>
                <a:cubicBezTo>
                  <a:pt x="13187119" y="1169291"/>
                  <a:pt x="13161155" y="1164880"/>
                  <a:pt x="13106400" y="1146629"/>
                </a:cubicBezTo>
                <a:cubicBezTo>
                  <a:pt x="13004800" y="1151467"/>
                  <a:pt x="12903016" y="1153342"/>
                  <a:pt x="12801600" y="1161143"/>
                </a:cubicBezTo>
                <a:cubicBezTo>
                  <a:pt x="12724944" y="1167039"/>
                  <a:pt x="12613699" y="1219005"/>
                  <a:pt x="12554857" y="1233715"/>
                </a:cubicBezTo>
                <a:cubicBezTo>
                  <a:pt x="12474635" y="1253770"/>
                  <a:pt x="12293062" y="1297792"/>
                  <a:pt x="12235543" y="1320800"/>
                </a:cubicBezTo>
                <a:cubicBezTo>
                  <a:pt x="12187162" y="1340152"/>
                  <a:pt x="12137007" y="1355554"/>
                  <a:pt x="12090400" y="1378857"/>
                </a:cubicBezTo>
                <a:cubicBezTo>
                  <a:pt x="11931573" y="1458271"/>
                  <a:pt x="11996573" y="1434324"/>
                  <a:pt x="11901714" y="1465943"/>
                </a:cubicBezTo>
                <a:cubicBezTo>
                  <a:pt x="11887200" y="1475619"/>
                  <a:pt x="11869068" y="1481350"/>
                  <a:pt x="11858171" y="1494972"/>
                </a:cubicBezTo>
                <a:cubicBezTo>
                  <a:pt x="11848614" y="1506919"/>
                  <a:pt x="11843657" y="1538515"/>
                  <a:pt x="11843657" y="1538515"/>
                </a:cubicBezTo>
              </a:path>
            </a:pathLst>
          </a:custGeom>
          <a:solidFill>
            <a:schemeClr val="bg1"/>
          </a:solidFill>
          <a:ln w="762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493486" y="462247"/>
            <a:ext cx="10363359" cy="6548153"/>
          </a:xfrm>
          <a:custGeom>
            <a:avLst/>
            <a:gdLst>
              <a:gd name="connsiteX0" fmla="*/ 4818743 w 10363359"/>
              <a:gd name="connsiteY0" fmla="*/ 3369524 h 6548153"/>
              <a:gd name="connsiteX1" fmla="*/ 5384800 w 10363359"/>
              <a:gd name="connsiteY1" fmla="*/ 3325982 h 6548153"/>
              <a:gd name="connsiteX2" fmla="*/ 5747657 w 10363359"/>
              <a:gd name="connsiteY2" fmla="*/ 3166324 h 6548153"/>
              <a:gd name="connsiteX3" fmla="*/ 6125029 w 10363359"/>
              <a:gd name="connsiteY3" fmla="*/ 2890553 h 6548153"/>
              <a:gd name="connsiteX4" fmla="*/ 6183086 w 10363359"/>
              <a:gd name="connsiteY4" fmla="*/ 2672839 h 6548153"/>
              <a:gd name="connsiteX5" fmla="*/ 6168572 w 10363359"/>
              <a:gd name="connsiteY5" fmla="*/ 2469639 h 6548153"/>
              <a:gd name="connsiteX6" fmla="*/ 6125029 w 10363359"/>
              <a:gd name="connsiteY6" fmla="*/ 2339010 h 6548153"/>
              <a:gd name="connsiteX7" fmla="*/ 5863772 w 10363359"/>
              <a:gd name="connsiteY7" fmla="*/ 1932610 h 6548153"/>
              <a:gd name="connsiteX8" fmla="*/ 5544457 w 10363359"/>
              <a:gd name="connsiteY8" fmla="*/ 1584267 h 6548153"/>
              <a:gd name="connsiteX9" fmla="*/ 5080000 w 10363359"/>
              <a:gd name="connsiteY9" fmla="*/ 1337524 h 6548153"/>
              <a:gd name="connsiteX10" fmla="*/ 4949372 w 10363359"/>
              <a:gd name="connsiteY10" fmla="*/ 1293982 h 6548153"/>
              <a:gd name="connsiteX11" fmla="*/ 4702629 w 10363359"/>
              <a:gd name="connsiteY11" fmla="*/ 1264953 h 6548153"/>
              <a:gd name="connsiteX12" fmla="*/ 4354286 w 10363359"/>
              <a:gd name="connsiteY12" fmla="*/ 1279467 h 6548153"/>
              <a:gd name="connsiteX13" fmla="*/ 4151086 w 10363359"/>
              <a:gd name="connsiteY13" fmla="*/ 1337524 h 6548153"/>
              <a:gd name="connsiteX14" fmla="*/ 4049486 w 10363359"/>
              <a:gd name="connsiteY14" fmla="*/ 1381067 h 6548153"/>
              <a:gd name="connsiteX15" fmla="*/ 3817257 w 10363359"/>
              <a:gd name="connsiteY15" fmla="*/ 1540724 h 6548153"/>
              <a:gd name="connsiteX16" fmla="*/ 3686629 w 10363359"/>
              <a:gd name="connsiteY16" fmla="*/ 1656839 h 6548153"/>
              <a:gd name="connsiteX17" fmla="*/ 3048000 w 10363359"/>
              <a:gd name="connsiteY17" fmla="*/ 2121296 h 6548153"/>
              <a:gd name="connsiteX18" fmla="*/ 2801257 w 10363359"/>
              <a:gd name="connsiteY18" fmla="*/ 2251924 h 6548153"/>
              <a:gd name="connsiteX19" fmla="*/ 2191657 w 10363359"/>
              <a:gd name="connsiteY19" fmla="*/ 2774439 h 6548153"/>
              <a:gd name="connsiteX20" fmla="*/ 2104572 w 10363359"/>
              <a:gd name="connsiteY20" fmla="*/ 2934096 h 6548153"/>
              <a:gd name="connsiteX21" fmla="*/ 2061029 w 10363359"/>
              <a:gd name="connsiteY21" fmla="*/ 3122782 h 6548153"/>
              <a:gd name="connsiteX22" fmla="*/ 2191657 w 10363359"/>
              <a:gd name="connsiteY22" fmla="*/ 3543696 h 6548153"/>
              <a:gd name="connsiteX23" fmla="*/ 2394857 w 10363359"/>
              <a:gd name="connsiteY23" fmla="*/ 3761410 h 6548153"/>
              <a:gd name="connsiteX24" fmla="*/ 2714172 w 10363359"/>
              <a:gd name="connsiteY24" fmla="*/ 4008153 h 6548153"/>
              <a:gd name="connsiteX25" fmla="*/ 3135086 w 10363359"/>
              <a:gd name="connsiteY25" fmla="*/ 4196839 h 6548153"/>
              <a:gd name="connsiteX26" fmla="*/ 4078515 w 10363359"/>
              <a:gd name="connsiteY26" fmla="*/ 4429067 h 6548153"/>
              <a:gd name="connsiteX27" fmla="*/ 4572000 w 10363359"/>
              <a:gd name="connsiteY27" fmla="*/ 4487124 h 6548153"/>
              <a:gd name="connsiteX28" fmla="*/ 5050972 w 10363359"/>
              <a:gd name="connsiteY28" fmla="*/ 4501639 h 6548153"/>
              <a:gd name="connsiteX29" fmla="*/ 6458857 w 10363359"/>
              <a:gd name="connsiteY29" fmla="*/ 4443582 h 6548153"/>
              <a:gd name="connsiteX30" fmla="*/ 6879772 w 10363359"/>
              <a:gd name="connsiteY30" fmla="*/ 4327467 h 6548153"/>
              <a:gd name="connsiteX31" fmla="*/ 7460343 w 10363359"/>
              <a:gd name="connsiteY31" fmla="*/ 4080724 h 6548153"/>
              <a:gd name="connsiteX32" fmla="*/ 7634515 w 10363359"/>
              <a:gd name="connsiteY32" fmla="*/ 3950096 h 6548153"/>
              <a:gd name="connsiteX33" fmla="*/ 7808686 w 10363359"/>
              <a:gd name="connsiteY33" fmla="*/ 3601753 h 6548153"/>
              <a:gd name="connsiteX34" fmla="*/ 7823200 w 10363359"/>
              <a:gd name="connsiteY34" fmla="*/ 3369524 h 6548153"/>
              <a:gd name="connsiteX35" fmla="*/ 7736115 w 10363359"/>
              <a:gd name="connsiteY35" fmla="*/ 2832496 h 6548153"/>
              <a:gd name="connsiteX36" fmla="*/ 7373257 w 10363359"/>
              <a:gd name="connsiteY36" fmla="*/ 2251924 h 6548153"/>
              <a:gd name="connsiteX37" fmla="*/ 6894286 w 10363359"/>
              <a:gd name="connsiteY37" fmla="*/ 1801982 h 6548153"/>
              <a:gd name="connsiteX38" fmla="*/ 6647543 w 10363359"/>
              <a:gd name="connsiteY38" fmla="*/ 1671353 h 6548153"/>
              <a:gd name="connsiteX39" fmla="*/ 6212115 w 10363359"/>
              <a:gd name="connsiteY39" fmla="*/ 1598782 h 6548153"/>
              <a:gd name="connsiteX40" fmla="*/ 5254172 w 10363359"/>
              <a:gd name="connsiteY40" fmla="*/ 1642324 h 6548153"/>
              <a:gd name="connsiteX41" fmla="*/ 4441372 w 10363359"/>
              <a:gd name="connsiteY41" fmla="*/ 1845524 h 6548153"/>
              <a:gd name="connsiteX42" fmla="*/ 3788229 w 10363359"/>
              <a:gd name="connsiteY42" fmla="*/ 2150324 h 6548153"/>
              <a:gd name="connsiteX43" fmla="*/ 3556000 w 10363359"/>
              <a:gd name="connsiteY43" fmla="*/ 2339010 h 6548153"/>
              <a:gd name="connsiteX44" fmla="*/ 3207657 w 10363359"/>
              <a:gd name="connsiteY44" fmla="*/ 2730896 h 6548153"/>
              <a:gd name="connsiteX45" fmla="*/ 3120572 w 10363359"/>
              <a:gd name="connsiteY45" fmla="*/ 2919582 h 6548153"/>
              <a:gd name="connsiteX46" fmla="*/ 3149600 w 10363359"/>
              <a:gd name="connsiteY46" fmla="*/ 3413067 h 6548153"/>
              <a:gd name="connsiteX47" fmla="*/ 3541486 w 10363359"/>
              <a:gd name="connsiteY47" fmla="*/ 4211353 h 6548153"/>
              <a:gd name="connsiteX48" fmla="*/ 3875315 w 10363359"/>
              <a:gd name="connsiteY48" fmla="*/ 4603239 h 6548153"/>
              <a:gd name="connsiteX49" fmla="*/ 4746172 w 10363359"/>
              <a:gd name="connsiteY49" fmla="*/ 5198324 h 6548153"/>
              <a:gd name="connsiteX50" fmla="*/ 5254172 w 10363359"/>
              <a:gd name="connsiteY50" fmla="*/ 5401524 h 6548153"/>
              <a:gd name="connsiteX51" fmla="*/ 5689600 w 10363359"/>
              <a:gd name="connsiteY51" fmla="*/ 5546667 h 6548153"/>
              <a:gd name="connsiteX52" fmla="*/ 6386286 w 10363359"/>
              <a:gd name="connsiteY52" fmla="*/ 5619239 h 6548153"/>
              <a:gd name="connsiteX53" fmla="*/ 6720115 w 10363359"/>
              <a:gd name="connsiteY53" fmla="*/ 5590210 h 6548153"/>
              <a:gd name="connsiteX54" fmla="*/ 7039429 w 10363359"/>
              <a:gd name="connsiteY54" fmla="*/ 5459582 h 6548153"/>
              <a:gd name="connsiteX55" fmla="*/ 7576457 w 10363359"/>
              <a:gd name="connsiteY55" fmla="*/ 5140267 h 6548153"/>
              <a:gd name="connsiteX56" fmla="*/ 7765143 w 10363359"/>
              <a:gd name="connsiteY56" fmla="*/ 4937067 h 6548153"/>
              <a:gd name="connsiteX57" fmla="*/ 8040915 w 10363359"/>
              <a:gd name="connsiteY57" fmla="*/ 4414553 h 6548153"/>
              <a:gd name="connsiteX58" fmla="*/ 8113486 w 10363359"/>
              <a:gd name="connsiteY58" fmla="*/ 3833982 h 6548153"/>
              <a:gd name="connsiteX59" fmla="*/ 8084457 w 10363359"/>
              <a:gd name="connsiteY59" fmla="*/ 3485639 h 6548153"/>
              <a:gd name="connsiteX60" fmla="*/ 7924800 w 10363359"/>
              <a:gd name="connsiteY60" fmla="*/ 3064724 h 6548153"/>
              <a:gd name="connsiteX61" fmla="*/ 7402286 w 10363359"/>
              <a:gd name="connsiteY61" fmla="*/ 2324496 h 6548153"/>
              <a:gd name="connsiteX62" fmla="*/ 6618515 w 10363359"/>
              <a:gd name="connsiteY62" fmla="*/ 1743924 h 6548153"/>
              <a:gd name="connsiteX63" fmla="*/ 5849257 w 10363359"/>
              <a:gd name="connsiteY63" fmla="*/ 1627810 h 6548153"/>
              <a:gd name="connsiteX64" fmla="*/ 5036457 w 10363359"/>
              <a:gd name="connsiteY64" fmla="*/ 1671353 h 6548153"/>
              <a:gd name="connsiteX65" fmla="*/ 4180115 w 10363359"/>
              <a:gd name="connsiteY65" fmla="*/ 1874553 h 6548153"/>
              <a:gd name="connsiteX66" fmla="*/ 3817257 w 10363359"/>
              <a:gd name="connsiteY66" fmla="*/ 2063239 h 6548153"/>
              <a:gd name="connsiteX67" fmla="*/ 3294743 w 10363359"/>
              <a:gd name="connsiteY67" fmla="*/ 2629296 h 6548153"/>
              <a:gd name="connsiteX68" fmla="*/ 3033486 w 10363359"/>
              <a:gd name="connsiteY68" fmla="*/ 3267924 h 6548153"/>
              <a:gd name="connsiteX69" fmla="*/ 2946400 w 10363359"/>
              <a:gd name="connsiteY69" fmla="*/ 3630782 h 6548153"/>
              <a:gd name="connsiteX70" fmla="*/ 2917372 w 10363359"/>
              <a:gd name="connsiteY70" fmla="*/ 3979124 h 6548153"/>
              <a:gd name="connsiteX71" fmla="*/ 3149600 w 10363359"/>
              <a:gd name="connsiteY71" fmla="*/ 5053182 h 6548153"/>
              <a:gd name="connsiteX72" fmla="*/ 3585029 w 10363359"/>
              <a:gd name="connsiteY72" fmla="*/ 5720839 h 6548153"/>
              <a:gd name="connsiteX73" fmla="*/ 4180115 w 10363359"/>
              <a:gd name="connsiteY73" fmla="*/ 6257867 h 6548153"/>
              <a:gd name="connsiteX74" fmla="*/ 4833257 w 10363359"/>
              <a:gd name="connsiteY74" fmla="*/ 6504610 h 6548153"/>
              <a:gd name="connsiteX75" fmla="*/ 5167086 w 10363359"/>
              <a:gd name="connsiteY75" fmla="*/ 6548153 h 6548153"/>
              <a:gd name="connsiteX76" fmla="*/ 5907315 w 10363359"/>
              <a:gd name="connsiteY76" fmla="*/ 6461067 h 6548153"/>
              <a:gd name="connsiteX77" fmla="*/ 6357257 w 10363359"/>
              <a:gd name="connsiteY77" fmla="*/ 6243353 h 6548153"/>
              <a:gd name="connsiteX78" fmla="*/ 7024915 w 10363359"/>
              <a:gd name="connsiteY78" fmla="*/ 5619239 h 6548153"/>
              <a:gd name="connsiteX79" fmla="*/ 7242629 w 10363359"/>
              <a:gd name="connsiteY79" fmla="*/ 5256382 h 6548153"/>
              <a:gd name="connsiteX80" fmla="*/ 7416800 w 10363359"/>
              <a:gd name="connsiteY80" fmla="*/ 4835467 h 6548153"/>
              <a:gd name="connsiteX81" fmla="*/ 7620000 w 10363359"/>
              <a:gd name="connsiteY81" fmla="*/ 4051696 h 6548153"/>
              <a:gd name="connsiteX82" fmla="*/ 7576457 w 10363359"/>
              <a:gd name="connsiteY82" fmla="*/ 3398553 h 6548153"/>
              <a:gd name="connsiteX83" fmla="*/ 7431315 w 10363359"/>
              <a:gd name="connsiteY83" fmla="*/ 3122782 h 6548153"/>
              <a:gd name="connsiteX84" fmla="*/ 7141029 w 10363359"/>
              <a:gd name="connsiteY84" fmla="*/ 2774439 h 6548153"/>
              <a:gd name="connsiteX85" fmla="*/ 6923315 w 10363359"/>
              <a:gd name="connsiteY85" fmla="*/ 2701867 h 6548153"/>
              <a:gd name="connsiteX86" fmla="*/ 6516915 w 10363359"/>
              <a:gd name="connsiteY86" fmla="*/ 2847010 h 6548153"/>
              <a:gd name="connsiteX87" fmla="*/ 6081486 w 10363359"/>
              <a:gd name="connsiteY87" fmla="*/ 3384039 h 6548153"/>
              <a:gd name="connsiteX88" fmla="*/ 5892800 w 10363359"/>
              <a:gd name="connsiteY88" fmla="*/ 3775924 h 6548153"/>
              <a:gd name="connsiteX89" fmla="*/ 5268686 w 10363359"/>
              <a:gd name="connsiteY89" fmla="*/ 4646782 h 6548153"/>
              <a:gd name="connsiteX90" fmla="*/ 4470400 w 10363359"/>
              <a:gd name="connsiteY90" fmla="*/ 5474096 h 6548153"/>
              <a:gd name="connsiteX91" fmla="*/ 4223657 w 10363359"/>
              <a:gd name="connsiteY91" fmla="*/ 5648267 h 6548153"/>
              <a:gd name="connsiteX92" fmla="*/ 4151086 w 10363359"/>
              <a:gd name="connsiteY92" fmla="*/ 5691810 h 6548153"/>
              <a:gd name="connsiteX93" fmla="*/ 4209143 w 10363359"/>
              <a:gd name="connsiteY93" fmla="*/ 5662782 h 6548153"/>
              <a:gd name="connsiteX94" fmla="*/ 4281715 w 10363359"/>
              <a:gd name="connsiteY94" fmla="*/ 5590210 h 6548153"/>
              <a:gd name="connsiteX95" fmla="*/ 4586515 w 10363359"/>
              <a:gd name="connsiteY95" fmla="*/ 5416039 h 6548153"/>
              <a:gd name="connsiteX96" fmla="*/ 4818743 w 10363359"/>
              <a:gd name="connsiteY96" fmla="*/ 5328953 h 6548153"/>
              <a:gd name="connsiteX97" fmla="*/ 5776686 w 10363359"/>
              <a:gd name="connsiteY97" fmla="*/ 5169296 h 6548153"/>
              <a:gd name="connsiteX98" fmla="*/ 6444343 w 10363359"/>
              <a:gd name="connsiteY98" fmla="*/ 5227353 h 6548153"/>
              <a:gd name="connsiteX99" fmla="*/ 6720115 w 10363359"/>
              <a:gd name="connsiteY99" fmla="*/ 5241867 h 6548153"/>
              <a:gd name="connsiteX100" fmla="*/ 7010400 w 10363359"/>
              <a:gd name="connsiteY100" fmla="*/ 5198324 h 6548153"/>
              <a:gd name="connsiteX101" fmla="*/ 7082972 w 10363359"/>
              <a:gd name="connsiteY101" fmla="*/ 5125753 h 6548153"/>
              <a:gd name="connsiteX102" fmla="*/ 7126515 w 10363359"/>
              <a:gd name="connsiteY102" fmla="*/ 4820953 h 6548153"/>
              <a:gd name="connsiteX103" fmla="*/ 7097486 w 10363359"/>
              <a:gd name="connsiteY103" fmla="*/ 4603239 h 6548153"/>
              <a:gd name="connsiteX104" fmla="*/ 6836229 w 10363359"/>
              <a:gd name="connsiteY104" fmla="*/ 4095239 h 6548153"/>
              <a:gd name="connsiteX105" fmla="*/ 6647543 w 10363359"/>
              <a:gd name="connsiteY105" fmla="*/ 3906553 h 6548153"/>
              <a:gd name="connsiteX106" fmla="*/ 6458857 w 10363359"/>
              <a:gd name="connsiteY106" fmla="*/ 3804953 h 6548153"/>
              <a:gd name="connsiteX107" fmla="*/ 6037943 w 10363359"/>
              <a:gd name="connsiteY107" fmla="*/ 3732382 h 6548153"/>
              <a:gd name="connsiteX108" fmla="*/ 4963886 w 10363359"/>
              <a:gd name="connsiteY108" fmla="*/ 3863010 h 6548153"/>
              <a:gd name="connsiteX109" fmla="*/ 4093029 w 10363359"/>
              <a:gd name="connsiteY109" fmla="*/ 4080724 h 6548153"/>
              <a:gd name="connsiteX110" fmla="*/ 3788229 w 10363359"/>
              <a:gd name="connsiteY110" fmla="*/ 4153296 h 6548153"/>
              <a:gd name="connsiteX111" fmla="*/ 3614057 w 10363359"/>
              <a:gd name="connsiteY111" fmla="*/ 4167810 h 6548153"/>
              <a:gd name="connsiteX112" fmla="*/ 3526972 w 10363359"/>
              <a:gd name="connsiteY112" fmla="*/ 4153296 h 6548153"/>
              <a:gd name="connsiteX113" fmla="*/ 3410857 w 10363359"/>
              <a:gd name="connsiteY113" fmla="*/ 3950096 h 6548153"/>
              <a:gd name="connsiteX114" fmla="*/ 3367315 w 10363359"/>
              <a:gd name="connsiteY114" fmla="*/ 3688839 h 6548153"/>
              <a:gd name="connsiteX115" fmla="*/ 3497943 w 10363359"/>
              <a:gd name="connsiteY115" fmla="*/ 2890553 h 6548153"/>
              <a:gd name="connsiteX116" fmla="*/ 4034972 w 10363359"/>
              <a:gd name="connsiteY116" fmla="*/ 1918096 h 6548153"/>
              <a:gd name="connsiteX117" fmla="*/ 4441372 w 10363359"/>
              <a:gd name="connsiteY117" fmla="*/ 1671353 h 6548153"/>
              <a:gd name="connsiteX118" fmla="*/ 5254172 w 10363359"/>
              <a:gd name="connsiteY118" fmla="*/ 1540724 h 6548153"/>
              <a:gd name="connsiteX119" fmla="*/ 5558972 w 10363359"/>
              <a:gd name="connsiteY119" fmla="*/ 1555239 h 6548153"/>
              <a:gd name="connsiteX120" fmla="*/ 5791200 w 10363359"/>
              <a:gd name="connsiteY120" fmla="*/ 1671353 h 6548153"/>
              <a:gd name="connsiteX121" fmla="*/ 6270172 w 10363359"/>
              <a:gd name="connsiteY121" fmla="*/ 2208382 h 6548153"/>
              <a:gd name="connsiteX122" fmla="*/ 6502400 w 10363359"/>
              <a:gd name="connsiteY122" fmla="*/ 2629296 h 6548153"/>
              <a:gd name="connsiteX123" fmla="*/ 6749143 w 10363359"/>
              <a:gd name="connsiteY123" fmla="*/ 3224382 h 6548153"/>
              <a:gd name="connsiteX124" fmla="*/ 7039429 w 10363359"/>
              <a:gd name="connsiteY124" fmla="*/ 4574210 h 6548153"/>
              <a:gd name="connsiteX125" fmla="*/ 7097486 w 10363359"/>
              <a:gd name="connsiteY125" fmla="*/ 5140267 h 6548153"/>
              <a:gd name="connsiteX126" fmla="*/ 7112000 w 10363359"/>
              <a:gd name="connsiteY126" fmla="*/ 5575696 h 6548153"/>
              <a:gd name="connsiteX127" fmla="*/ 7053943 w 10363359"/>
              <a:gd name="connsiteY127" fmla="*/ 6011124 h 6548153"/>
              <a:gd name="connsiteX128" fmla="*/ 6923315 w 10363359"/>
              <a:gd name="connsiteY128" fmla="*/ 6127239 h 6548153"/>
              <a:gd name="connsiteX129" fmla="*/ 6444343 w 10363359"/>
              <a:gd name="connsiteY129" fmla="*/ 6286896 h 6548153"/>
              <a:gd name="connsiteX130" fmla="*/ 6008915 w 10363359"/>
              <a:gd name="connsiteY130" fmla="*/ 6257867 h 6548153"/>
              <a:gd name="connsiteX131" fmla="*/ 5341257 w 10363359"/>
              <a:gd name="connsiteY131" fmla="*/ 6083696 h 6548153"/>
              <a:gd name="connsiteX132" fmla="*/ 4586515 w 10363359"/>
              <a:gd name="connsiteY132" fmla="*/ 5807924 h 6548153"/>
              <a:gd name="connsiteX133" fmla="*/ 3091543 w 10363359"/>
              <a:gd name="connsiteY133" fmla="*/ 4806439 h 6548153"/>
              <a:gd name="connsiteX134" fmla="*/ 2496457 w 10363359"/>
              <a:gd name="connsiteY134" fmla="*/ 4124267 h 6548153"/>
              <a:gd name="connsiteX135" fmla="*/ 1944915 w 10363359"/>
              <a:gd name="connsiteY135" fmla="*/ 3413067 h 6548153"/>
              <a:gd name="connsiteX136" fmla="*/ 1175657 w 10363359"/>
              <a:gd name="connsiteY136" fmla="*/ 2034210 h 6548153"/>
              <a:gd name="connsiteX137" fmla="*/ 1016000 w 10363359"/>
              <a:gd name="connsiteY137" fmla="*/ 1482667 h 6548153"/>
              <a:gd name="connsiteX138" fmla="*/ 1030515 w 10363359"/>
              <a:gd name="connsiteY138" fmla="*/ 1177867 h 6548153"/>
              <a:gd name="connsiteX139" fmla="*/ 1132115 w 10363359"/>
              <a:gd name="connsiteY139" fmla="*/ 1090782 h 6548153"/>
              <a:gd name="connsiteX140" fmla="*/ 1669143 w 10363359"/>
              <a:gd name="connsiteY140" fmla="*/ 1003696 h 6548153"/>
              <a:gd name="connsiteX141" fmla="*/ 2119086 w 10363359"/>
              <a:gd name="connsiteY141" fmla="*/ 1032724 h 6548153"/>
              <a:gd name="connsiteX142" fmla="*/ 3352800 w 10363359"/>
              <a:gd name="connsiteY142" fmla="*/ 1439124 h 6548153"/>
              <a:gd name="connsiteX143" fmla="*/ 4020457 w 10363359"/>
              <a:gd name="connsiteY143" fmla="*/ 1845524 h 6548153"/>
              <a:gd name="connsiteX144" fmla="*/ 4789715 w 10363359"/>
              <a:gd name="connsiteY144" fmla="*/ 2368039 h 6548153"/>
              <a:gd name="connsiteX145" fmla="*/ 6865257 w 10363359"/>
              <a:gd name="connsiteY145" fmla="*/ 4182324 h 6548153"/>
              <a:gd name="connsiteX146" fmla="*/ 7866743 w 10363359"/>
              <a:gd name="connsiteY146" fmla="*/ 5677296 h 6548153"/>
              <a:gd name="connsiteX147" fmla="*/ 7910286 w 10363359"/>
              <a:gd name="connsiteY147" fmla="*/ 5865982 h 6548153"/>
              <a:gd name="connsiteX148" fmla="*/ 7895772 w 10363359"/>
              <a:gd name="connsiteY148" fmla="*/ 5953067 h 6548153"/>
              <a:gd name="connsiteX149" fmla="*/ 7721600 w 10363359"/>
              <a:gd name="connsiteY149" fmla="*/ 5996610 h 6548153"/>
              <a:gd name="connsiteX150" fmla="*/ 6415315 w 10363359"/>
              <a:gd name="connsiteY150" fmla="*/ 5633753 h 6548153"/>
              <a:gd name="connsiteX151" fmla="*/ 5573486 w 10363359"/>
              <a:gd name="connsiteY151" fmla="*/ 5372496 h 6548153"/>
              <a:gd name="connsiteX152" fmla="*/ 4034972 w 10363359"/>
              <a:gd name="connsiteY152" fmla="*/ 4661296 h 6548153"/>
              <a:gd name="connsiteX153" fmla="*/ 2844800 w 10363359"/>
              <a:gd name="connsiteY153" fmla="*/ 3804953 h 6548153"/>
              <a:gd name="connsiteX154" fmla="*/ 1930400 w 10363359"/>
              <a:gd name="connsiteY154" fmla="*/ 2832496 h 6548153"/>
              <a:gd name="connsiteX155" fmla="*/ 1741715 w 10363359"/>
              <a:gd name="connsiteY155" fmla="*/ 2542210 h 6548153"/>
              <a:gd name="connsiteX156" fmla="*/ 1727200 w 10363359"/>
              <a:gd name="connsiteY156" fmla="*/ 2455124 h 6548153"/>
              <a:gd name="connsiteX157" fmla="*/ 1756229 w 10363359"/>
              <a:gd name="connsiteY157" fmla="*/ 2411582 h 6548153"/>
              <a:gd name="connsiteX158" fmla="*/ 2191657 w 10363359"/>
              <a:gd name="connsiteY158" fmla="*/ 2353524 h 6548153"/>
              <a:gd name="connsiteX159" fmla="*/ 3933372 w 10363359"/>
              <a:gd name="connsiteY159" fmla="*/ 2556724 h 6548153"/>
              <a:gd name="connsiteX160" fmla="*/ 5704115 w 10363359"/>
              <a:gd name="connsiteY160" fmla="*/ 3238896 h 6548153"/>
              <a:gd name="connsiteX161" fmla="*/ 7402286 w 10363359"/>
              <a:gd name="connsiteY161" fmla="*/ 4240382 h 6548153"/>
              <a:gd name="connsiteX162" fmla="*/ 8011886 w 10363359"/>
              <a:gd name="connsiteY162" fmla="*/ 4791924 h 6548153"/>
              <a:gd name="connsiteX163" fmla="*/ 8795657 w 10363359"/>
              <a:gd name="connsiteY163" fmla="*/ 5662782 h 6548153"/>
              <a:gd name="connsiteX164" fmla="*/ 8911772 w 10363359"/>
              <a:gd name="connsiteY164" fmla="*/ 5924039 h 6548153"/>
              <a:gd name="connsiteX165" fmla="*/ 8926286 w 10363359"/>
              <a:gd name="connsiteY165" fmla="*/ 5996610 h 6548153"/>
              <a:gd name="connsiteX166" fmla="*/ 8737600 w 10363359"/>
              <a:gd name="connsiteY166" fmla="*/ 6127239 h 6548153"/>
              <a:gd name="connsiteX167" fmla="*/ 7852229 w 10363359"/>
              <a:gd name="connsiteY167" fmla="*/ 6185296 h 6548153"/>
              <a:gd name="connsiteX168" fmla="*/ 6545943 w 10363359"/>
              <a:gd name="connsiteY168" fmla="*/ 5982096 h 6548153"/>
              <a:gd name="connsiteX169" fmla="*/ 5123543 w 10363359"/>
              <a:gd name="connsiteY169" fmla="*/ 5590210 h 6548153"/>
              <a:gd name="connsiteX170" fmla="*/ 3875315 w 10363359"/>
              <a:gd name="connsiteY170" fmla="*/ 4908039 h 6548153"/>
              <a:gd name="connsiteX171" fmla="*/ 3381829 w 10363359"/>
              <a:gd name="connsiteY171" fmla="*/ 4487124 h 6548153"/>
              <a:gd name="connsiteX172" fmla="*/ 2757715 w 10363359"/>
              <a:gd name="connsiteY172" fmla="*/ 3645296 h 6548153"/>
              <a:gd name="connsiteX173" fmla="*/ 2728686 w 10363359"/>
              <a:gd name="connsiteY173" fmla="*/ 3021182 h 6548153"/>
              <a:gd name="connsiteX174" fmla="*/ 3265715 w 10363359"/>
              <a:gd name="connsiteY174" fmla="*/ 2658324 h 6548153"/>
              <a:gd name="connsiteX175" fmla="*/ 4310743 w 10363359"/>
              <a:gd name="connsiteY175" fmla="*/ 2411582 h 6548153"/>
              <a:gd name="connsiteX176" fmla="*/ 4949372 w 10363359"/>
              <a:gd name="connsiteY176" fmla="*/ 2397067 h 6548153"/>
              <a:gd name="connsiteX177" fmla="*/ 6328229 w 10363359"/>
              <a:gd name="connsiteY177" fmla="*/ 2687353 h 6548153"/>
              <a:gd name="connsiteX178" fmla="*/ 6908800 w 10363359"/>
              <a:gd name="connsiteY178" fmla="*/ 2919582 h 6548153"/>
              <a:gd name="connsiteX179" fmla="*/ 7866743 w 10363359"/>
              <a:gd name="connsiteY179" fmla="*/ 3616267 h 6548153"/>
              <a:gd name="connsiteX180" fmla="*/ 8186057 w 10363359"/>
              <a:gd name="connsiteY180" fmla="*/ 3993639 h 6548153"/>
              <a:gd name="connsiteX181" fmla="*/ 8403772 w 10363359"/>
              <a:gd name="connsiteY181" fmla="*/ 4327467 h 6548153"/>
              <a:gd name="connsiteX182" fmla="*/ 8548915 w 10363359"/>
              <a:gd name="connsiteY182" fmla="*/ 4675810 h 6548153"/>
              <a:gd name="connsiteX183" fmla="*/ 8577943 w 10363359"/>
              <a:gd name="connsiteY183" fmla="*/ 4995124 h 6548153"/>
              <a:gd name="connsiteX184" fmla="*/ 8476343 w 10363359"/>
              <a:gd name="connsiteY184" fmla="*/ 5503124 h 6548153"/>
              <a:gd name="connsiteX185" fmla="*/ 8142515 w 10363359"/>
              <a:gd name="connsiteY185" fmla="*/ 5778896 h 6548153"/>
              <a:gd name="connsiteX186" fmla="*/ 7199086 w 10363359"/>
              <a:gd name="connsiteY186" fmla="*/ 6025639 h 6548153"/>
              <a:gd name="connsiteX187" fmla="*/ 5588000 w 10363359"/>
              <a:gd name="connsiteY187" fmla="*/ 5764382 h 6548153"/>
              <a:gd name="connsiteX188" fmla="*/ 3701143 w 10363359"/>
              <a:gd name="connsiteY188" fmla="*/ 5009639 h 6548153"/>
              <a:gd name="connsiteX189" fmla="*/ 2859315 w 10363359"/>
              <a:gd name="connsiteY189" fmla="*/ 4429067 h 6548153"/>
              <a:gd name="connsiteX190" fmla="*/ 2249715 w 10363359"/>
              <a:gd name="connsiteY190" fmla="*/ 3921067 h 6548153"/>
              <a:gd name="connsiteX191" fmla="*/ 1872343 w 10363359"/>
              <a:gd name="connsiteY191" fmla="*/ 3413067 h 6548153"/>
              <a:gd name="connsiteX192" fmla="*/ 1814286 w 10363359"/>
              <a:gd name="connsiteY192" fmla="*/ 2556724 h 6548153"/>
              <a:gd name="connsiteX193" fmla="*/ 2496457 w 10363359"/>
              <a:gd name="connsiteY193" fmla="*/ 1889067 h 6548153"/>
              <a:gd name="connsiteX194" fmla="*/ 3178629 w 10363359"/>
              <a:gd name="connsiteY194" fmla="*/ 1613296 h 6548153"/>
              <a:gd name="connsiteX195" fmla="*/ 4920343 w 10363359"/>
              <a:gd name="connsiteY195" fmla="*/ 1424610 h 6548153"/>
              <a:gd name="connsiteX196" fmla="*/ 5892800 w 10363359"/>
              <a:gd name="connsiteY196" fmla="*/ 1555239 h 6548153"/>
              <a:gd name="connsiteX197" fmla="*/ 7678057 w 10363359"/>
              <a:gd name="connsiteY197" fmla="*/ 1874553 h 6548153"/>
              <a:gd name="connsiteX198" fmla="*/ 8389257 w 10363359"/>
              <a:gd name="connsiteY198" fmla="*/ 2150324 h 6548153"/>
              <a:gd name="connsiteX199" fmla="*/ 8868229 w 10363359"/>
              <a:gd name="connsiteY199" fmla="*/ 2484153 h 6548153"/>
              <a:gd name="connsiteX200" fmla="*/ 9419772 w 10363359"/>
              <a:gd name="connsiteY200" fmla="*/ 3180839 h 6548153"/>
              <a:gd name="connsiteX201" fmla="*/ 9550400 w 10363359"/>
              <a:gd name="connsiteY201" fmla="*/ 3471124 h 6548153"/>
              <a:gd name="connsiteX202" fmla="*/ 9550400 w 10363359"/>
              <a:gd name="connsiteY202" fmla="*/ 3863010 h 6548153"/>
              <a:gd name="connsiteX203" fmla="*/ 9289143 w 10363359"/>
              <a:gd name="connsiteY203" fmla="*/ 4080724 h 6548153"/>
              <a:gd name="connsiteX204" fmla="*/ 8505372 w 10363359"/>
              <a:gd name="connsiteY204" fmla="*/ 4225867 h 6548153"/>
              <a:gd name="connsiteX205" fmla="*/ 7852229 w 10363359"/>
              <a:gd name="connsiteY205" fmla="*/ 4211353 h 6548153"/>
              <a:gd name="connsiteX206" fmla="*/ 6197600 w 10363359"/>
              <a:gd name="connsiteY206" fmla="*/ 4051696 h 6548153"/>
              <a:gd name="connsiteX207" fmla="*/ 5341257 w 10363359"/>
              <a:gd name="connsiteY207" fmla="*/ 3819467 h 6548153"/>
              <a:gd name="connsiteX208" fmla="*/ 4078515 w 10363359"/>
              <a:gd name="connsiteY208" fmla="*/ 3238896 h 6548153"/>
              <a:gd name="connsiteX209" fmla="*/ 3686629 w 10363359"/>
              <a:gd name="connsiteY209" fmla="*/ 2905067 h 6548153"/>
              <a:gd name="connsiteX210" fmla="*/ 3381829 w 10363359"/>
              <a:gd name="connsiteY210" fmla="*/ 2571239 h 6548153"/>
              <a:gd name="connsiteX211" fmla="*/ 3077029 w 10363359"/>
              <a:gd name="connsiteY211" fmla="*/ 1860039 h 6548153"/>
              <a:gd name="connsiteX212" fmla="*/ 3077029 w 10363359"/>
              <a:gd name="connsiteY212" fmla="*/ 1540724 h 6548153"/>
              <a:gd name="connsiteX213" fmla="*/ 3222172 w 10363359"/>
              <a:gd name="connsiteY213" fmla="*/ 1337524 h 6548153"/>
              <a:gd name="connsiteX214" fmla="*/ 3483429 w 10363359"/>
              <a:gd name="connsiteY214" fmla="*/ 1105296 h 6548153"/>
              <a:gd name="connsiteX215" fmla="*/ 4267200 w 10363359"/>
              <a:gd name="connsiteY215" fmla="*/ 742439 h 6548153"/>
              <a:gd name="connsiteX216" fmla="*/ 4731657 w 10363359"/>
              <a:gd name="connsiteY216" fmla="*/ 611810 h 6548153"/>
              <a:gd name="connsiteX217" fmla="*/ 5181600 w 10363359"/>
              <a:gd name="connsiteY217" fmla="*/ 568267 h 6548153"/>
              <a:gd name="connsiteX218" fmla="*/ 6415315 w 10363359"/>
              <a:gd name="connsiteY218" fmla="*/ 800496 h 6548153"/>
              <a:gd name="connsiteX219" fmla="*/ 6734629 w 10363359"/>
              <a:gd name="connsiteY219" fmla="*/ 945639 h 6548153"/>
              <a:gd name="connsiteX220" fmla="*/ 7300686 w 10363359"/>
              <a:gd name="connsiteY220" fmla="*/ 1410096 h 6548153"/>
              <a:gd name="connsiteX221" fmla="*/ 7750629 w 10363359"/>
              <a:gd name="connsiteY221" fmla="*/ 1976153 h 6548153"/>
              <a:gd name="connsiteX222" fmla="*/ 7895772 w 10363359"/>
              <a:gd name="connsiteY222" fmla="*/ 2339010 h 6548153"/>
              <a:gd name="connsiteX223" fmla="*/ 8142515 w 10363359"/>
              <a:gd name="connsiteY223" fmla="*/ 3238896 h 6548153"/>
              <a:gd name="connsiteX224" fmla="*/ 8098972 w 10363359"/>
              <a:gd name="connsiteY224" fmla="*/ 3979124 h 6548153"/>
              <a:gd name="connsiteX225" fmla="*/ 7968343 w 10363359"/>
              <a:gd name="connsiteY225" fmla="*/ 4225867 h 6548153"/>
              <a:gd name="connsiteX226" fmla="*/ 7823200 w 10363359"/>
              <a:gd name="connsiteY226" fmla="*/ 4429067 h 6548153"/>
              <a:gd name="connsiteX227" fmla="*/ 7590972 w 10363359"/>
              <a:gd name="connsiteY227" fmla="*/ 4574210 h 6548153"/>
              <a:gd name="connsiteX228" fmla="*/ 7474857 w 10363359"/>
              <a:gd name="connsiteY228" fmla="*/ 4588724 h 6548153"/>
              <a:gd name="connsiteX229" fmla="*/ 7228115 w 10363359"/>
              <a:gd name="connsiteY229" fmla="*/ 4545182 h 6548153"/>
              <a:gd name="connsiteX230" fmla="*/ 6879772 w 10363359"/>
              <a:gd name="connsiteY230" fmla="*/ 4283924 h 6548153"/>
              <a:gd name="connsiteX231" fmla="*/ 6604000 w 10363359"/>
              <a:gd name="connsiteY231" fmla="*/ 3993639 h 6548153"/>
              <a:gd name="connsiteX232" fmla="*/ 5210629 w 10363359"/>
              <a:gd name="connsiteY232" fmla="*/ 1729410 h 6548153"/>
              <a:gd name="connsiteX233" fmla="*/ 4818743 w 10363359"/>
              <a:gd name="connsiteY233" fmla="*/ 597296 h 6548153"/>
              <a:gd name="connsiteX234" fmla="*/ 4905829 w 10363359"/>
              <a:gd name="connsiteY234" fmla="*/ 60267 h 6548153"/>
              <a:gd name="connsiteX235" fmla="*/ 5094515 w 10363359"/>
              <a:gd name="connsiteY235" fmla="*/ 2210 h 6548153"/>
              <a:gd name="connsiteX236" fmla="*/ 5776686 w 10363359"/>
              <a:gd name="connsiteY236" fmla="*/ 147353 h 6548153"/>
              <a:gd name="connsiteX237" fmla="*/ 7663543 w 10363359"/>
              <a:gd name="connsiteY237" fmla="*/ 1293982 h 6548153"/>
              <a:gd name="connsiteX238" fmla="*/ 8215086 w 10363359"/>
              <a:gd name="connsiteY238" fmla="*/ 1656839 h 6548153"/>
              <a:gd name="connsiteX239" fmla="*/ 8752115 w 10363359"/>
              <a:gd name="connsiteY239" fmla="*/ 2121296 h 6548153"/>
              <a:gd name="connsiteX240" fmla="*/ 9245600 w 10363359"/>
              <a:gd name="connsiteY240" fmla="*/ 2614782 h 6548153"/>
              <a:gd name="connsiteX241" fmla="*/ 9971315 w 10363359"/>
              <a:gd name="connsiteY241" fmla="*/ 3543696 h 6548153"/>
              <a:gd name="connsiteX242" fmla="*/ 10319657 w 10363359"/>
              <a:gd name="connsiteY242" fmla="*/ 4269410 h 6548153"/>
              <a:gd name="connsiteX243" fmla="*/ 10363200 w 10363359"/>
              <a:gd name="connsiteY243" fmla="*/ 4530667 h 6548153"/>
              <a:gd name="connsiteX244" fmla="*/ 10305143 w 10363359"/>
              <a:gd name="connsiteY244" fmla="*/ 4748382 h 6548153"/>
              <a:gd name="connsiteX245" fmla="*/ 10189029 w 10363359"/>
              <a:gd name="connsiteY245" fmla="*/ 4835467 h 6548153"/>
              <a:gd name="connsiteX246" fmla="*/ 9550400 w 10363359"/>
              <a:gd name="connsiteY246" fmla="*/ 4951582 h 6548153"/>
              <a:gd name="connsiteX247" fmla="*/ 8302172 w 10363359"/>
              <a:gd name="connsiteY247" fmla="*/ 4835467 h 6548153"/>
              <a:gd name="connsiteX248" fmla="*/ 7445829 w 10363359"/>
              <a:gd name="connsiteY248" fmla="*/ 4632267 h 6548153"/>
              <a:gd name="connsiteX249" fmla="*/ 4659086 w 10363359"/>
              <a:gd name="connsiteY249" fmla="*/ 3775924 h 6548153"/>
              <a:gd name="connsiteX250" fmla="*/ 3846286 w 10363359"/>
              <a:gd name="connsiteY250" fmla="*/ 3413067 h 6548153"/>
              <a:gd name="connsiteX251" fmla="*/ 3236686 w 10363359"/>
              <a:gd name="connsiteY251" fmla="*/ 3108267 h 6548153"/>
              <a:gd name="connsiteX252" fmla="*/ 2728686 w 10363359"/>
              <a:gd name="connsiteY252" fmla="*/ 2774439 h 6548153"/>
              <a:gd name="connsiteX253" fmla="*/ 2931886 w 10363359"/>
              <a:gd name="connsiteY253" fmla="*/ 2643810 h 6548153"/>
              <a:gd name="connsiteX254" fmla="*/ 3904343 w 10363359"/>
              <a:gd name="connsiteY254" fmla="*/ 2498667 h 6548153"/>
              <a:gd name="connsiteX255" fmla="*/ 4731657 w 10363359"/>
              <a:gd name="connsiteY255" fmla="*/ 2513182 h 6548153"/>
              <a:gd name="connsiteX256" fmla="*/ 6458857 w 10363359"/>
              <a:gd name="connsiteY256" fmla="*/ 2803467 h 6548153"/>
              <a:gd name="connsiteX257" fmla="*/ 7315200 w 10363359"/>
              <a:gd name="connsiteY257" fmla="*/ 3122782 h 6548153"/>
              <a:gd name="connsiteX258" fmla="*/ 8665029 w 10363359"/>
              <a:gd name="connsiteY258" fmla="*/ 3804953 h 6548153"/>
              <a:gd name="connsiteX259" fmla="*/ 9318172 w 10363359"/>
              <a:gd name="connsiteY259" fmla="*/ 4472610 h 6548153"/>
              <a:gd name="connsiteX260" fmla="*/ 9376229 w 10363359"/>
              <a:gd name="connsiteY260" fmla="*/ 4690324 h 6548153"/>
              <a:gd name="connsiteX261" fmla="*/ 9260115 w 10363359"/>
              <a:gd name="connsiteY261" fmla="*/ 5082210 h 6548153"/>
              <a:gd name="connsiteX262" fmla="*/ 8621486 w 10363359"/>
              <a:gd name="connsiteY262" fmla="*/ 5459582 h 6548153"/>
              <a:gd name="connsiteX263" fmla="*/ 7329715 w 10363359"/>
              <a:gd name="connsiteY263" fmla="*/ 5749867 h 6548153"/>
              <a:gd name="connsiteX264" fmla="*/ 6487886 w 10363359"/>
              <a:gd name="connsiteY264" fmla="*/ 5778896 h 6548153"/>
              <a:gd name="connsiteX265" fmla="*/ 5471886 w 10363359"/>
              <a:gd name="connsiteY265" fmla="*/ 5691810 h 6548153"/>
              <a:gd name="connsiteX266" fmla="*/ 3265715 w 10363359"/>
              <a:gd name="connsiteY266" fmla="*/ 5241867 h 6548153"/>
              <a:gd name="connsiteX267" fmla="*/ 1712686 w 10363359"/>
              <a:gd name="connsiteY267" fmla="*/ 4516153 h 6548153"/>
              <a:gd name="connsiteX268" fmla="*/ 551543 w 10363359"/>
              <a:gd name="connsiteY268" fmla="*/ 3674324 h 6548153"/>
              <a:gd name="connsiteX269" fmla="*/ 203200 w 10363359"/>
              <a:gd name="connsiteY269" fmla="*/ 3224382 h 6548153"/>
              <a:gd name="connsiteX270" fmla="*/ 0 w 10363359"/>
              <a:gd name="connsiteY270" fmla="*/ 2803467 h 6548153"/>
              <a:gd name="connsiteX271" fmla="*/ 188686 w 10363359"/>
              <a:gd name="connsiteY271" fmla="*/ 2237410 h 6548153"/>
              <a:gd name="connsiteX272" fmla="*/ 537029 w 10363359"/>
              <a:gd name="connsiteY272" fmla="*/ 2106782 h 6548153"/>
              <a:gd name="connsiteX273" fmla="*/ 1872343 w 10363359"/>
              <a:gd name="connsiteY273" fmla="*/ 1932610 h 6548153"/>
              <a:gd name="connsiteX274" fmla="*/ 3744686 w 10363359"/>
              <a:gd name="connsiteY274" fmla="*/ 2063239 h 6548153"/>
              <a:gd name="connsiteX275" fmla="*/ 5500915 w 10363359"/>
              <a:gd name="connsiteY275" fmla="*/ 2614782 h 6548153"/>
              <a:gd name="connsiteX276" fmla="*/ 7431315 w 10363359"/>
              <a:gd name="connsiteY276" fmla="*/ 3688839 h 6548153"/>
              <a:gd name="connsiteX277" fmla="*/ 7823200 w 10363359"/>
              <a:gd name="connsiteY277" fmla="*/ 4109753 h 6548153"/>
              <a:gd name="connsiteX278" fmla="*/ 8084457 w 10363359"/>
              <a:gd name="connsiteY278" fmla="*/ 4429067 h 6548153"/>
              <a:gd name="connsiteX279" fmla="*/ 8258629 w 10363359"/>
              <a:gd name="connsiteY279" fmla="*/ 4748382 h 6548153"/>
              <a:gd name="connsiteX280" fmla="*/ 8287657 w 10363359"/>
              <a:gd name="connsiteY280" fmla="*/ 5285410 h 6548153"/>
              <a:gd name="connsiteX281" fmla="*/ 8113486 w 10363359"/>
              <a:gd name="connsiteY281" fmla="*/ 5488610 h 6548153"/>
              <a:gd name="connsiteX282" fmla="*/ 7649029 w 10363359"/>
              <a:gd name="connsiteY282" fmla="*/ 5691810 h 6548153"/>
              <a:gd name="connsiteX283" fmla="*/ 7184572 w 10363359"/>
              <a:gd name="connsiteY283" fmla="*/ 5720839 h 6548153"/>
              <a:gd name="connsiteX284" fmla="*/ 5921829 w 10363359"/>
              <a:gd name="connsiteY284" fmla="*/ 5590210 h 6548153"/>
              <a:gd name="connsiteX285" fmla="*/ 5341257 w 10363359"/>
              <a:gd name="connsiteY285" fmla="*/ 5430553 h 6548153"/>
              <a:gd name="connsiteX286" fmla="*/ 3454400 w 10363359"/>
              <a:gd name="connsiteY286" fmla="*/ 4574210 h 6548153"/>
              <a:gd name="connsiteX287" fmla="*/ 3004457 w 10363359"/>
              <a:gd name="connsiteY287" fmla="*/ 4196839 h 6548153"/>
              <a:gd name="connsiteX288" fmla="*/ 2569029 w 10363359"/>
              <a:gd name="connsiteY288" fmla="*/ 3500153 h 6548153"/>
              <a:gd name="connsiteX289" fmla="*/ 2598057 w 10363359"/>
              <a:gd name="connsiteY289" fmla="*/ 2788953 h 6548153"/>
              <a:gd name="connsiteX290" fmla="*/ 3251200 w 10363359"/>
              <a:gd name="connsiteY290" fmla="*/ 2382553 h 6548153"/>
              <a:gd name="connsiteX291" fmla="*/ 4630057 w 10363359"/>
              <a:gd name="connsiteY291" fmla="*/ 2222896 h 6548153"/>
              <a:gd name="connsiteX292" fmla="*/ 6516915 w 10363359"/>
              <a:gd name="connsiteY292" fmla="*/ 2411582 h 6548153"/>
              <a:gd name="connsiteX293" fmla="*/ 7474857 w 10363359"/>
              <a:gd name="connsiteY293" fmla="*/ 2600267 h 6548153"/>
              <a:gd name="connsiteX294" fmla="*/ 8839200 w 10363359"/>
              <a:gd name="connsiteY294" fmla="*/ 3209867 h 6548153"/>
              <a:gd name="connsiteX295" fmla="*/ 9231086 w 10363359"/>
              <a:gd name="connsiteY295" fmla="*/ 3529182 h 6548153"/>
              <a:gd name="connsiteX296" fmla="*/ 9434286 w 10363359"/>
              <a:gd name="connsiteY296" fmla="*/ 3833982 h 6548153"/>
              <a:gd name="connsiteX297" fmla="*/ 9506857 w 10363359"/>
              <a:gd name="connsiteY297" fmla="*/ 4051696 h 6548153"/>
              <a:gd name="connsiteX298" fmla="*/ 9231086 w 10363359"/>
              <a:gd name="connsiteY298" fmla="*/ 4603239 h 6548153"/>
              <a:gd name="connsiteX299" fmla="*/ 8998857 w 10363359"/>
              <a:gd name="connsiteY299" fmla="*/ 4762896 h 6548153"/>
              <a:gd name="connsiteX300" fmla="*/ 8650515 w 10363359"/>
              <a:gd name="connsiteY300" fmla="*/ 4908039 h 6548153"/>
              <a:gd name="connsiteX301" fmla="*/ 8142515 w 10363359"/>
              <a:gd name="connsiteY301" fmla="*/ 5053182 h 6548153"/>
              <a:gd name="connsiteX302" fmla="*/ 7503886 w 10363359"/>
              <a:gd name="connsiteY302" fmla="*/ 5169296 h 6548153"/>
              <a:gd name="connsiteX303" fmla="*/ 5921829 w 10363359"/>
              <a:gd name="connsiteY303" fmla="*/ 5096724 h 6548153"/>
              <a:gd name="connsiteX304" fmla="*/ 5210629 w 10363359"/>
              <a:gd name="connsiteY304" fmla="*/ 4951582 h 6548153"/>
              <a:gd name="connsiteX305" fmla="*/ 4586515 w 10363359"/>
              <a:gd name="connsiteY305" fmla="*/ 4733867 h 6548153"/>
              <a:gd name="connsiteX306" fmla="*/ 3628572 w 10363359"/>
              <a:gd name="connsiteY306" fmla="*/ 4124267 h 6548153"/>
              <a:gd name="connsiteX307" fmla="*/ 3352800 w 10363359"/>
              <a:gd name="connsiteY307" fmla="*/ 3804953 h 6548153"/>
              <a:gd name="connsiteX308" fmla="*/ 3222172 w 10363359"/>
              <a:gd name="connsiteY308" fmla="*/ 3529182 h 6548153"/>
              <a:gd name="connsiteX309" fmla="*/ 3222172 w 10363359"/>
              <a:gd name="connsiteY309" fmla="*/ 3064724 h 6548153"/>
              <a:gd name="connsiteX310" fmla="*/ 3657600 w 10363359"/>
              <a:gd name="connsiteY310" fmla="*/ 2527696 h 6548153"/>
              <a:gd name="connsiteX311" fmla="*/ 4049486 w 10363359"/>
              <a:gd name="connsiteY311" fmla="*/ 2237410 h 6548153"/>
              <a:gd name="connsiteX312" fmla="*/ 5152572 w 10363359"/>
              <a:gd name="connsiteY312" fmla="*/ 1903582 h 6548153"/>
              <a:gd name="connsiteX313" fmla="*/ 5776686 w 10363359"/>
              <a:gd name="connsiteY313" fmla="*/ 1845524 h 6548153"/>
              <a:gd name="connsiteX314" fmla="*/ 6865257 w 10363359"/>
              <a:gd name="connsiteY314" fmla="*/ 1990667 h 6548153"/>
              <a:gd name="connsiteX315" fmla="*/ 7257143 w 10363359"/>
              <a:gd name="connsiteY315" fmla="*/ 2179353 h 6548153"/>
              <a:gd name="connsiteX316" fmla="*/ 7823200 w 10363359"/>
              <a:gd name="connsiteY316" fmla="*/ 2629296 h 6548153"/>
              <a:gd name="connsiteX317" fmla="*/ 7982857 w 10363359"/>
              <a:gd name="connsiteY317" fmla="*/ 2934096 h 6548153"/>
              <a:gd name="connsiteX318" fmla="*/ 8069943 w 10363359"/>
              <a:gd name="connsiteY318" fmla="*/ 3471124 h 6548153"/>
              <a:gd name="connsiteX319" fmla="*/ 8026400 w 10363359"/>
              <a:gd name="connsiteY319" fmla="*/ 3746896 h 6548153"/>
              <a:gd name="connsiteX320" fmla="*/ 7736115 w 10363359"/>
              <a:gd name="connsiteY320" fmla="*/ 4269410 h 6548153"/>
              <a:gd name="connsiteX321" fmla="*/ 7126515 w 10363359"/>
              <a:gd name="connsiteY321" fmla="*/ 4588724 h 6548153"/>
              <a:gd name="connsiteX322" fmla="*/ 5776686 w 10363359"/>
              <a:gd name="connsiteY322" fmla="*/ 4791924 h 6548153"/>
              <a:gd name="connsiteX323" fmla="*/ 4005943 w 10363359"/>
              <a:gd name="connsiteY323" fmla="*/ 4733867 h 6548153"/>
              <a:gd name="connsiteX324" fmla="*/ 3091543 w 10363359"/>
              <a:gd name="connsiteY324" fmla="*/ 4487124 h 6548153"/>
              <a:gd name="connsiteX325" fmla="*/ 1843315 w 10363359"/>
              <a:gd name="connsiteY325" fmla="*/ 3935582 h 6548153"/>
              <a:gd name="connsiteX326" fmla="*/ 1480457 w 10363359"/>
              <a:gd name="connsiteY326" fmla="*/ 3674324 h 6548153"/>
              <a:gd name="connsiteX327" fmla="*/ 1248229 w 10363359"/>
              <a:gd name="connsiteY327" fmla="*/ 3384039 h 6548153"/>
              <a:gd name="connsiteX328" fmla="*/ 1117600 w 10363359"/>
              <a:gd name="connsiteY328" fmla="*/ 2963124 h 6548153"/>
              <a:gd name="connsiteX329" fmla="*/ 1248229 w 10363359"/>
              <a:gd name="connsiteY329" fmla="*/ 1860039 h 6548153"/>
              <a:gd name="connsiteX330" fmla="*/ 1494972 w 10363359"/>
              <a:gd name="connsiteY330" fmla="*/ 1410096 h 6548153"/>
              <a:gd name="connsiteX331" fmla="*/ 2496457 w 10363359"/>
              <a:gd name="connsiteY331" fmla="*/ 669867 h 6548153"/>
              <a:gd name="connsiteX332" fmla="*/ 3135086 w 10363359"/>
              <a:gd name="connsiteY332" fmla="*/ 582782 h 6548153"/>
              <a:gd name="connsiteX333" fmla="*/ 4093029 w 10363359"/>
              <a:gd name="connsiteY333" fmla="*/ 655353 h 6548153"/>
              <a:gd name="connsiteX334" fmla="*/ 4528457 w 10363359"/>
              <a:gd name="connsiteY334" fmla="*/ 815010 h 6548153"/>
              <a:gd name="connsiteX335" fmla="*/ 5733143 w 10363359"/>
              <a:gd name="connsiteY335" fmla="*/ 1743924 h 6548153"/>
              <a:gd name="connsiteX336" fmla="*/ 6531429 w 10363359"/>
              <a:gd name="connsiteY336" fmla="*/ 2600267 h 6548153"/>
              <a:gd name="connsiteX337" fmla="*/ 6662057 w 10363359"/>
              <a:gd name="connsiteY337" fmla="*/ 2919582 h 6548153"/>
              <a:gd name="connsiteX338" fmla="*/ 6647543 w 10363359"/>
              <a:gd name="connsiteY338" fmla="*/ 3050210 h 6548153"/>
              <a:gd name="connsiteX339" fmla="*/ 6516915 w 10363359"/>
              <a:gd name="connsiteY339" fmla="*/ 3166324 h 6548153"/>
              <a:gd name="connsiteX340" fmla="*/ 6168572 w 10363359"/>
              <a:gd name="connsiteY340" fmla="*/ 3384039 h 6548153"/>
              <a:gd name="connsiteX341" fmla="*/ 5675086 w 10363359"/>
              <a:gd name="connsiteY341" fmla="*/ 3674324 h 6548153"/>
              <a:gd name="connsiteX342" fmla="*/ 5399315 w 10363359"/>
              <a:gd name="connsiteY342" fmla="*/ 3761410 h 6548153"/>
              <a:gd name="connsiteX343" fmla="*/ 5021943 w 10363359"/>
              <a:gd name="connsiteY343" fmla="*/ 3892039 h 6548153"/>
              <a:gd name="connsiteX344" fmla="*/ 4702629 w 10363359"/>
              <a:gd name="connsiteY344" fmla="*/ 2934096 h 6548153"/>
              <a:gd name="connsiteX345" fmla="*/ 4557486 w 10363359"/>
              <a:gd name="connsiteY345" fmla="*/ 2339010 h 6548153"/>
              <a:gd name="connsiteX346" fmla="*/ 4455886 w 10363359"/>
              <a:gd name="connsiteY346" fmla="*/ 1889067 h 654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10363359" h="6548153">
                <a:moveTo>
                  <a:pt x="4818743" y="3369524"/>
                </a:moveTo>
                <a:cubicBezTo>
                  <a:pt x="4997533" y="3363139"/>
                  <a:pt x="5204174" y="3375244"/>
                  <a:pt x="5384800" y="3325982"/>
                </a:cubicBezTo>
                <a:cubicBezTo>
                  <a:pt x="5496026" y="3295647"/>
                  <a:pt x="5653745" y="3221566"/>
                  <a:pt x="5747657" y="3166324"/>
                </a:cubicBezTo>
                <a:cubicBezTo>
                  <a:pt x="6023659" y="3003971"/>
                  <a:pt x="5973664" y="3041918"/>
                  <a:pt x="6125029" y="2890553"/>
                </a:cubicBezTo>
                <a:cubicBezTo>
                  <a:pt x="6132743" y="2863552"/>
                  <a:pt x="6182071" y="2695173"/>
                  <a:pt x="6183086" y="2672839"/>
                </a:cubicBezTo>
                <a:cubicBezTo>
                  <a:pt x="6186170" y="2605003"/>
                  <a:pt x="6180207" y="2536541"/>
                  <a:pt x="6168572" y="2469639"/>
                </a:cubicBezTo>
                <a:cubicBezTo>
                  <a:pt x="6160708" y="2424419"/>
                  <a:pt x="6142505" y="2381451"/>
                  <a:pt x="6125029" y="2339010"/>
                </a:cubicBezTo>
                <a:cubicBezTo>
                  <a:pt x="6068799" y="2202450"/>
                  <a:pt x="5942626" y="2025802"/>
                  <a:pt x="5863772" y="1932610"/>
                </a:cubicBezTo>
                <a:cubicBezTo>
                  <a:pt x="5772120" y="1824294"/>
                  <a:pt x="5655841" y="1676279"/>
                  <a:pt x="5544457" y="1584267"/>
                </a:cubicBezTo>
                <a:cubicBezTo>
                  <a:pt x="5422016" y="1483120"/>
                  <a:pt x="5220993" y="1384521"/>
                  <a:pt x="5080000" y="1337524"/>
                </a:cubicBezTo>
                <a:cubicBezTo>
                  <a:pt x="5036457" y="1323010"/>
                  <a:pt x="4994050" y="1304494"/>
                  <a:pt x="4949372" y="1293982"/>
                </a:cubicBezTo>
                <a:cubicBezTo>
                  <a:pt x="4931514" y="1289780"/>
                  <a:pt x="4712838" y="1266087"/>
                  <a:pt x="4702629" y="1264953"/>
                </a:cubicBezTo>
                <a:cubicBezTo>
                  <a:pt x="4586515" y="1269791"/>
                  <a:pt x="4469994" y="1268619"/>
                  <a:pt x="4354286" y="1279467"/>
                </a:cubicBezTo>
                <a:cubicBezTo>
                  <a:pt x="4315534" y="1283100"/>
                  <a:pt x="4193919" y="1321050"/>
                  <a:pt x="4151086" y="1337524"/>
                </a:cubicBezTo>
                <a:cubicBezTo>
                  <a:pt x="4116696" y="1350751"/>
                  <a:pt x="4081997" y="1363728"/>
                  <a:pt x="4049486" y="1381067"/>
                </a:cubicBezTo>
                <a:cubicBezTo>
                  <a:pt x="3978474" y="1418940"/>
                  <a:pt x="3878589" y="1490215"/>
                  <a:pt x="3817257" y="1540724"/>
                </a:cubicBezTo>
                <a:cubicBezTo>
                  <a:pt x="3772286" y="1577759"/>
                  <a:pt x="3732121" y="1620445"/>
                  <a:pt x="3686629" y="1656839"/>
                </a:cubicBezTo>
                <a:cubicBezTo>
                  <a:pt x="3495921" y="1809406"/>
                  <a:pt x="3263487" y="1992004"/>
                  <a:pt x="3048000" y="2121296"/>
                </a:cubicBezTo>
                <a:cubicBezTo>
                  <a:pt x="2968200" y="2169176"/>
                  <a:pt x="2881277" y="2204412"/>
                  <a:pt x="2801257" y="2251924"/>
                </a:cubicBezTo>
                <a:cubicBezTo>
                  <a:pt x="2607892" y="2366734"/>
                  <a:pt x="2282010" y="2608791"/>
                  <a:pt x="2191657" y="2774439"/>
                </a:cubicBezTo>
                <a:lnTo>
                  <a:pt x="2104572" y="2934096"/>
                </a:lnTo>
                <a:cubicBezTo>
                  <a:pt x="2090058" y="2996991"/>
                  <a:pt x="2063333" y="3058275"/>
                  <a:pt x="2061029" y="3122782"/>
                </a:cubicBezTo>
                <a:cubicBezTo>
                  <a:pt x="2055635" y="3273801"/>
                  <a:pt x="2103271" y="3421639"/>
                  <a:pt x="2191657" y="3543696"/>
                </a:cubicBezTo>
                <a:cubicBezTo>
                  <a:pt x="2249879" y="3624098"/>
                  <a:pt x="2320662" y="3695459"/>
                  <a:pt x="2394857" y="3761410"/>
                </a:cubicBezTo>
                <a:cubicBezTo>
                  <a:pt x="2495393" y="3850776"/>
                  <a:pt x="2598230" y="3939952"/>
                  <a:pt x="2714172" y="4008153"/>
                </a:cubicBezTo>
                <a:cubicBezTo>
                  <a:pt x="2846700" y="4086111"/>
                  <a:pt x="2991216" y="4142593"/>
                  <a:pt x="3135086" y="4196839"/>
                </a:cubicBezTo>
                <a:cubicBezTo>
                  <a:pt x="3487690" y="4329788"/>
                  <a:pt x="3706817" y="4373590"/>
                  <a:pt x="4078515" y="4429067"/>
                </a:cubicBezTo>
                <a:cubicBezTo>
                  <a:pt x="4242330" y="4453517"/>
                  <a:pt x="4406830" y="4474798"/>
                  <a:pt x="4572000" y="4487124"/>
                </a:cubicBezTo>
                <a:cubicBezTo>
                  <a:pt x="4731288" y="4499011"/>
                  <a:pt x="4891315" y="4496801"/>
                  <a:pt x="5050972" y="4501639"/>
                </a:cubicBezTo>
                <a:cubicBezTo>
                  <a:pt x="5520267" y="4482287"/>
                  <a:pt x="5991279" y="4488113"/>
                  <a:pt x="6458857" y="4443582"/>
                </a:cubicBezTo>
                <a:cubicBezTo>
                  <a:pt x="6603747" y="4429783"/>
                  <a:pt x="6741431" y="4372694"/>
                  <a:pt x="6879772" y="4327467"/>
                </a:cubicBezTo>
                <a:cubicBezTo>
                  <a:pt x="6986335" y="4292629"/>
                  <a:pt x="7342761" y="4149651"/>
                  <a:pt x="7460343" y="4080724"/>
                </a:cubicBezTo>
                <a:cubicBezTo>
                  <a:pt x="7522950" y="4044023"/>
                  <a:pt x="7576458" y="3993639"/>
                  <a:pt x="7634515" y="3950096"/>
                </a:cubicBezTo>
                <a:cubicBezTo>
                  <a:pt x="7711268" y="3829485"/>
                  <a:pt x="7778662" y="3746872"/>
                  <a:pt x="7808686" y="3601753"/>
                </a:cubicBezTo>
                <a:cubicBezTo>
                  <a:pt x="7824400" y="3525801"/>
                  <a:pt x="7818362" y="3446934"/>
                  <a:pt x="7823200" y="3369524"/>
                </a:cubicBezTo>
                <a:cubicBezTo>
                  <a:pt x="7794172" y="3190515"/>
                  <a:pt x="7784341" y="3007314"/>
                  <a:pt x="7736115" y="2832496"/>
                </a:cubicBezTo>
                <a:cubicBezTo>
                  <a:pt x="7673441" y="2605303"/>
                  <a:pt x="7522465" y="2425198"/>
                  <a:pt x="7373257" y="2251924"/>
                </a:cubicBezTo>
                <a:cubicBezTo>
                  <a:pt x="7237577" y="2094360"/>
                  <a:pt x="7068249" y="1919663"/>
                  <a:pt x="6894286" y="1801982"/>
                </a:cubicBezTo>
                <a:cubicBezTo>
                  <a:pt x="6817204" y="1749838"/>
                  <a:pt x="6733365" y="1707343"/>
                  <a:pt x="6647543" y="1671353"/>
                </a:cubicBezTo>
                <a:cubicBezTo>
                  <a:pt x="6473793" y="1598490"/>
                  <a:pt x="6400114" y="1610532"/>
                  <a:pt x="6212115" y="1598782"/>
                </a:cubicBezTo>
                <a:cubicBezTo>
                  <a:pt x="5892801" y="1613296"/>
                  <a:pt x="5572665" y="1615218"/>
                  <a:pt x="5254172" y="1642324"/>
                </a:cubicBezTo>
                <a:cubicBezTo>
                  <a:pt x="4975918" y="1666005"/>
                  <a:pt x="4701430" y="1749206"/>
                  <a:pt x="4441372" y="1845524"/>
                </a:cubicBezTo>
                <a:cubicBezTo>
                  <a:pt x="4293201" y="1900402"/>
                  <a:pt x="3937792" y="2052040"/>
                  <a:pt x="3788229" y="2150324"/>
                </a:cubicBezTo>
                <a:cubicBezTo>
                  <a:pt x="3704876" y="2205099"/>
                  <a:pt x="3630263" y="2272429"/>
                  <a:pt x="3556000" y="2339010"/>
                </a:cubicBezTo>
                <a:cubicBezTo>
                  <a:pt x="3444823" y="2438687"/>
                  <a:pt x="3288220" y="2602944"/>
                  <a:pt x="3207657" y="2730896"/>
                </a:cubicBezTo>
                <a:cubicBezTo>
                  <a:pt x="3170749" y="2789515"/>
                  <a:pt x="3149600" y="2856687"/>
                  <a:pt x="3120572" y="2919582"/>
                </a:cubicBezTo>
                <a:cubicBezTo>
                  <a:pt x="3130248" y="3084077"/>
                  <a:pt x="3115254" y="3251907"/>
                  <a:pt x="3149600" y="3413067"/>
                </a:cubicBezTo>
                <a:cubicBezTo>
                  <a:pt x="3190849" y="3606620"/>
                  <a:pt x="3435365" y="4061695"/>
                  <a:pt x="3541486" y="4211353"/>
                </a:cubicBezTo>
                <a:cubicBezTo>
                  <a:pt x="3640744" y="4351332"/>
                  <a:pt x="3751621" y="4484302"/>
                  <a:pt x="3875315" y="4603239"/>
                </a:cubicBezTo>
                <a:cubicBezTo>
                  <a:pt x="4109873" y="4828775"/>
                  <a:pt x="4453450" y="5056398"/>
                  <a:pt x="4746172" y="5198324"/>
                </a:cubicBezTo>
                <a:cubicBezTo>
                  <a:pt x="4910278" y="5277890"/>
                  <a:pt x="5083084" y="5338353"/>
                  <a:pt x="5254172" y="5401524"/>
                </a:cubicBezTo>
                <a:cubicBezTo>
                  <a:pt x="5397695" y="5454517"/>
                  <a:pt x="5541174" y="5509561"/>
                  <a:pt x="5689600" y="5546667"/>
                </a:cubicBezTo>
                <a:cubicBezTo>
                  <a:pt x="5945376" y="5610611"/>
                  <a:pt x="6129792" y="5607580"/>
                  <a:pt x="6386286" y="5619239"/>
                </a:cubicBezTo>
                <a:cubicBezTo>
                  <a:pt x="6497562" y="5609563"/>
                  <a:pt x="6611613" y="5616733"/>
                  <a:pt x="6720115" y="5590210"/>
                </a:cubicBezTo>
                <a:cubicBezTo>
                  <a:pt x="6831826" y="5562903"/>
                  <a:pt x="6934652" y="5506981"/>
                  <a:pt x="7039429" y="5459582"/>
                </a:cubicBezTo>
                <a:cubicBezTo>
                  <a:pt x="7236284" y="5370528"/>
                  <a:pt x="7412074" y="5282733"/>
                  <a:pt x="7576457" y="5140267"/>
                </a:cubicBezTo>
                <a:cubicBezTo>
                  <a:pt x="7646307" y="5079731"/>
                  <a:pt x="7708559" y="5010155"/>
                  <a:pt x="7765143" y="4937067"/>
                </a:cubicBezTo>
                <a:cubicBezTo>
                  <a:pt x="7928887" y="4725565"/>
                  <a:pt x="7937789" y="4659475"/>
                  <a:pt x="8040915" y="4414553"/>
                </a:cubicBezTo>
                <a:cubicBezTo>
                  <a:pt x="8096669" y="4149722"/>
                  <a:pt x="8119687" y="4112996"/>
                  <a:pt x="8113486" y="3833982"/>
                </a:cubicBezTo>
                <a:cubicBezTo>
                  <a:pt x="8110897" y="3717494"/>
                  <a:pt x="8112214" y="3598801"/>
                  <a:pt x="8084457" y="3485639"/>
                </a:cubicBezTo>
                <a:cubicBezTo>
                  <a:pt x="8048710" y="3339900"/>
                  <a:pt x="7990962" y="3199410"/>
                  <a:pt x="7924800" y="3064724"/>
                </a:cubicBezTo>
                <a:cubicBezTo>
                  <a:pt x="7798563" y="2807742"/>
                  <a:pt x="7601020" y="2532063"/>
                  <a:pt x="7402286" y="2324496"/>
                </a:cubicBezTo>
                <a:cubicBezTo>
                  <a:pt x="7158934" y="2070328"/>
                  <a:pt x="6946912" y="1878801"/>
                  <a:pt x="6618515" y="1743924"/>
                </a:cubicBezTo>
                <a:cubicBezTo>
                  <a:pt x="6321776" y="1622049"/>
                  <a:pt x="6154771" y="1640030"/>
                  <a:pt x="5849257" y="1627810"/>
                </a:cubicBezTo>
                <a:cubicBezTo>
                  <a:pt x="5578324" y="1642324"/>
                  <a:pt x="5306639" y="1646509"/>
                  <a:pt x="5036457" y="1671353"/>
                </a:cubicBezTo>
                <a:cubicBezTo>
                  <a:pt x="4743250" y="1698315"/>
                  <a:pt x="4452767" y="1761377"/>
                  <a:pt x="4180115" y="1874553"/>
                </a:cubicBezTo>
                <a:cubicBezTo>
                  <a:pt x="4054203" y="1926818"/>
                  <a:pt x="3929524" y="1985899"/>
                  <a:pt x="3817257" y="2063239"/>
                </a:cubicBezTo>
                <a:cubicBezTo>
                  <a:pt x="3618030" y="2200484"/>
                  <a:pt x="3423369" y="2426463"/>
                  <a:pt x="3294743" y="2629296"/>
                </a:cubicBezTo>
                <a:cubicBezTo>
                  <a:pt x="3173383" y="2820671"/>
                  <a:pt x="3094976" y="3052710"/>
                  <a:pt x="3033486" y="3267924"/>
                </a:cubicBezTo>
                <a:cubicBezTo>
                  <a:pt x="2999314" y="3387525"/>
                  <a:pt x="2975429" y="3509829"/>
                  <a:pt x="2946400" y="3630782"/>
                </a:cubicBezTo>
                <a:cubicBezTo>
                  <a:pt x="2936724" y="3746896"/>
                  <a:pt x="2909300" y="3862887"/>
                  <a:pt x="2917372" y="3979124"/>
                </a:cubicBezTo>
                <a:cubicBezTo>
                  <a:pt x="2942265" y="4337583"/>
                  <a:pt x="2996608" y="4720591"/>
                  <a:pt x="3149600" y="5053182"/>
                </a:cubicBezTo>
                <a:cubicBezTo>
                  <a:pt x="3238825" y="5247151"/>
                  <a:pt x="3450249" y="5555252"/>
                  <a:pt x="3585029" y="5720839"/>
                </a:cubicBezTo>
                <a:cubicBezTo>
                  <a:pt x="3782942" y="5963990"/>
                  <a:pt x="3909598" y="6098016"/>
                  <a:pt x="4180115" y="6257867"/>
                </a:cubicBezTo>
                <a:cubicBezTo>
                  <a:pt x="4345793" y="6355768"/>
                  <a:pt x="4645766" y="6463851"/>
                  <a:pt x="4833257" y="6504610"/>
                </a:cubicBezTo>
                <a:cubicBezTo>
                  <a:pt x="4942915" y="6528449"/>
                  <a:pt x="5055810" y="6533639"/>
                  <a:pt x="5167086" y="6548153"/>
                </a:cubicBezTo>
                <a:cubicBezTo>
                  <a:pt x="5413829" y="6519124"/>
                  <a:pt x="5666638" y="6522704"/>
                  <a:pt x="5907315" y="6461067"/>
                </a:cubicBezTo>
                <a:cubicBezTo>
                  <a:pt x="6068722" y="6419731"/>
                  <a:pt x="6215694" y="6331220"/>
                  <a:pt x="6357257" y="6243353"/>
                </a:cubicBezTo>
                <a:cubicBezTo>
                  <a:pt x="6623298" y="6078224"/>
                  <a:pt x="6842267" y="5871723"/>
                  <a:pt x="7024915" y="5619239"/>
                </a:cubicBezTo>
                <a:cubicBezTo>
                  <a:pt x="7107589" y="5504954"/>
                  <a:pt x="7179548" y="5382544"/>
                  <a:pt x="7242629" y="5256382"/>
                </a:cubicBezTo>
                <a:cubicBezTo>
                  <a:pt x="7310535" y="5120570"/>
                  <a:pt x="7366527" y="4978745"/>
                  <a:pt x="7416800" y="4835467"/>
                </a:cubicBezTo>
                <a:cubicBezTo>
                  <a:pt x="7501961" y="4592758"/>
                  <a:pt x="7562096" y="4302615"/>
                  <a:pt x="7620000" y="4051696"/>
                </a:cubicBezTo>
                <a:cubicBezTo>
                  <a:pt x="7605486" y="3833982"/>
                  <a:pt x="7619891" y="3612384"/>
                  <a:pt x="7576457" y="3398553"/>
                </a:cubicBezTo>
                <a:cubicBezTo>
                  <a:pt x="7555779" y="3296754"/>
                  <a:pt x="7485902" y="3211161"/>
                  <a:pt x="7431315" y="3122782"/>
                </a:cubicBezTo>
                <a:cubicBezTo>
                  <a:pt x="7374540" y="3030860"/>
                  <a:pt x="7239978" y="2848650"/>
                  <a:pt x="7141029" y="2774439"/>
                </a:cubicBezTo>
                <a:cubicBezTo>
                  <a:pt x="7091647" y="2737403"/>
                  <a:pt x="6978928" y="2715771"/>
                  <a:pt x="6923315" y="2701867"/>
                </a:cubicBezTo>
                <a:cubicBezTo>
                  <a:pt x="6755310" y="2735468"/>
                  <a:pt x="6655174" y="2733440"/>
                  <a:pt x="6516915" y="2847010"/>
                </a:cubicBezTo>
                <a:cubicBezTo>
                  <a:pt x="6380635" y="2958954"/>
                  <a:pt x="6164566" y="3241616"/>
                  <a:pt x="6081486" y="3384039"/>
                </a:cubicBezTo>
                <a:cubicBezTo>
                  <a:pt x="6008434" y="3509271"/>
                  <a:pt x="5962225" y="3648646"/>
                  <a:pt x="5892800" y="3775924"/>
                </a:cubicBezTo>
                <a:cubicBezTo>
                  <a:pt x="5677971" y="4169776"/>
                  <a:pt x="5575514" y="4289745"/>
                  <a:pt x="5268686" y="4646782"/>
                </a:cubicBezTo>
                <a:cubicBezTo>
                  <a:pt x="5048163" y="4903391"/>
                  <a:pt x="4733135" y="5248022"/>
                  <a:pt x="4470400" y="5474096"/>
                </a:cubicBezTo>
                <a:cubicBezTo>
                  <a:pt x="4394088" y="5539760"/>
                  <a:pt x="4306837" y="5591554"/>
                  <a:pt x="4223657" y="5648267"/>
                </a:cubicBezTo>
                <a:cubicBezTo>
                  <a:pt x="4200349" y="5664159"/>
                  <a:pt x="4171033" y="5671861"/>
                  <a:pt x="4151086" y="5691810"/>
                </a:cubicBezTo>
                <a:cubicBezTo>
                  <a:pt x="4135787" y="5707110"/>
                  <a:pt x="4189791" y="5672458"/>
                  <a:pt x="4209143" y="5662782"/>
                </a:cubicBezTo>
                <a:cubicBezTo>
                  <a:pt x="4233334" y="5638591"/>
                  <a:pt x="4254815" y="5611346"/>
                  <a:pt x="4281715" y="5590210"/>
                </a:cubicBezTo>
                <a:cubicBezTo>
                  <a:pt x="4369178" y="5521488"/>
                  <a:pt x="4486064" y="5459089"/>
                  <a:pt x="4586515" y="5416039"/>
                </a:cubicBezTo>
                <a:cubicBezTo>
                  <a:pt x="4662504" y="5383472"/>
                  <a:pt x="4738792" y="5349993"/>
                  <a:pt x="4818743" y="5328953"/>
                </a:cubicBezTo>
                <a:cubicBezTo>
                  <a:pt x="5362299" y="5185912"/>
                  <a:pt x="5312990" y="5206391"/>
                  <a:pt x="5776686" y="5169296"/>
                </a:cubicBezTo>
                <a:lnTo>
                  <a:pt x="6444343" y="5227353"/>
                </a:lnTo>
                <a:cubicBezTo>
                  <a:pt x="6536123" y="5234413"/>
                  <a:pt x="6628185" y="5246581"/>
                  <a:pt x="6720115" y="5241867"/>
                </a:cubicBezTo>
                <a:cubicBezTo>
                  <a:pt x="6817831" y="5236856"/>
                  <a:pt x="6913638" y="5212838"/>
                  <a:pt x="7010400" y="5198324"/>
                </a:cubicBezTo>
                <a:cubicBezTo>
                  <a:pt x="7034591" y="5174134"/>
                  <a:pt x="7067673" y="5156352"/>
                  <a:pt x="7082972" y="5125753"/>
                </a:cubicBezTo>
                <a:cubicBezTo>
                  <a:pt x="7114220" y="5063257"/>
                  <a:pt x="7121902" y="4876309"/>
                  <a:pt x="7126515" y="4820953"/>
                </a:cubicBezTo>
                <a:cubicBezTo>
                  <a:pt x="7116839" y="4748382"/>
                  <a:pt x="7116750" y="4673873"/>
                  <a:pt x="7097486" y="4603239"/>
                </a:cubicBezTo>
                <a:cubicBezTo>
                  <a:pt x="7047053" y="4418319"/>
                  <a:pt x="6955776" y="4244673"/>
                  <a:pt x="6836229" y="4095239"/>
                </a:cubicBezTo>
                <a:cubicBezTo>
                  <a:pt x="6780664" y="4025783"/>
                  <a:pt x="6718045" y="3960785"/>
                  <a:pt x="6647543" y="3906553"/>
                </a:cubicBezTo>
                <a:cubicBezTo>
                  <a:pt x="6590923" y="3862999"/>
                  <a:pt x="6524241" y="3833722"/>
                  <a:pt x="6458857" y="3804953"/>
                </a:cubicBezTo>
                <a:cubicBezTo>
                  <a:pt x="6277135" y="3724996"/>
                  <a:pt x="6250714" y="3744898"/>
                  <a:pt x="6037943" y="3732382"/>
                </a:cubicBezTo>
                <a:cubicBezTo>
                  <a:pt x="5828114" y="3755189"/>
                  <a:pt x="5228882" y="3812752"/>
                  <a:pt x="4963886" y="3863010"/>
                </a:cubicBezTo>
                <a:cubicBezTo>
                  <a:pt x="4667930" y="3919139"/>
                  <a:pt x="4384459" y="4006438"/>
                  <a:pt x="4093029" y="4080724"/>
                </a:cubicBezTo>
                <a:cubicBezTo>
                  <a:pt x="3991825" y="4106521"/>
                  <a:pt x="3890985" y="4134613"/>
                  <a:pt x="3788229" y="4153296"/>
                </a:cubicBezTo>
                <a:cubicBezTo>
                  <a:pt x="3730910" y="4163718"/>
                  <a:pt x="3672114" y="4162972"/>
                  <a:pt x="3614057" y="4167810"/>
                </a:cubicBezTo>
                <a:cubicBezTo>
                  <a:pt x="3585029" y="4162972"/>
                  <a:pt x="3553763" y="4165474"/>
                  <a:pt x="3526972" y="4153296"/>
                </a:cubicBezTo>
                <a:cubicBezTo>
                  <a:pt x="3434326" y="4111184"/>
                  <a:pt x="3431721" y="4047464"/>
                  <a:pt x="3410857" y="3950096"/>
                </a:cubicBezTo>
                <a:cubicBezTo>
                  <a:pt x="3392358" y="3863769"/>
                  <a:pt x="3381829" y="3775925"/>
                  <a:pt x="3367315" y="3688839"/>
                </a:cubicBezTo>
                <a:cubicBezTo>
                  <a:pt x="3410858" y="3422744"/>
                  <a:pt x="3431182" y="3151792"/>
                  <a:pt x="3497943" y="2890553"/>
                </a:cubicBezTo>
                <a:cubicBezTo>
                  <a:pt x="3579389" y="2571852"/>
                  <a:pt x="3796010" y="2147687"/>
                  <a:pt x="4034972" y="1918096"/>
                </a:cubicBezTo>
                <a:cubicBezTo>
                  <a:pt x="4149253" y="1808297"/>
                  <a:pt x="4295451" y="1733184"/>
                  <a:pt x="4441372" y="1671353"/>
                </a:cubicBezTo>
                <a:cubicBezTo>
                  <a:pt x="4763670" y="1534786"/>
                  <a:pt x="4927896" y="1553776"/>
                  <a:pt x="5254172" y="1540724"/>
                </a:cubicBezTo>
                <a:lnTo>
                  <a:pt x="5558972" y="1555239"/>
                </a:lnTo>
                <a:cubicBezTo>
                  <a:pt x="5643066" y="1575694"/>
                  <a:pt x="5718843" y="1623869"/>
                  <a:pt x="5791200" y="1671353"/>
                </a:cubicBezTo>
                <a:cubicBezTo>
                  <a:pt x="6033847" y="1830590"/>
                  <a:pt x="6108466" y="1948671"/>
                  <a:pt x="6270172" y="2208382"/>
                </a:cubicBezTo>
                <a:cubicBezTo>
                  <a:pt x="6354869" y="2344411"/>
                  <a:pt x="6434070" y="2484353"/>
                  <a:pt x="6502400" y="2629296"/>
                </a:cubicBezTo>
                <a:cubicBezTo>
                  <a:pt x="6593968" y="2823532"/>
                  <a:pt x="6682615" y="3020210"/>
                  <a:pt x="6749143" y="3224382"/>
                </a:cubicBezTo>
                <a:cubicBezTo>
                  <a:pt x="6863164" y="3574307"/>
                  <a:pt x="6986526" y="4203886"/>
                  <a:pt x="7039429" y="4574210"/>
                </a:cubicBezTo>
                <a:cubicBezTo>
                  <a:pt x="7066253" y="4761979"/>
                  <a:pt x="7078134" y="4951581"/>
                  <a:pt x="7097486" y="5140267"/>
                </a:cubicBezTo>
                <a:cubicBezTo>
                  <a:pt x="7102324" y="5285410"/>
                  <a:pt x="7119252" y="5430654"/>
                  <a:pt x="7112000" y="5575696"/>
                </a:cubicBezTo>
                <a:cubicBezTo>
                  <a:pt x="7104688" y="5721940"/>
                  <a:pt x="7101339" y="5872580"/>
                  <a:pt x="7053943" y="6011124"/>
                </a:cubicBezTo>
                <a:cubicBezTo>
                  <a:pt x="7035086" y="6066246"/>
                  <a:pt x="6972465" y="6095961"/>
                  <a:pt x="6923315" y="6127239"/>
                </a:cubicBezTo>
                <a:cubicBezTo>
                  <a:pt x="6770429" y="6224530"/>
                  <a:pt x="6619892" y="6243008"/>
                  <a:pt x="6444343" y="6286896"/>
                </a:cubicBezTo>
                <a:cubicBezTo>
                  <a:pt x="6299200" y="6277220"/>
                  <a:pt x="6151973" y="6284220"/>
                  <a:pt x="6008915" y="6257867"/>
                </a:cubicBezTo>
                <a:cubicBezTo>
                  <a:pt x="5782720" y="6216200"/>
                  <a:pt x="5560548" y="6153064"/>
                  <a:pt x="5341257" y="6083696"/>
                </a:cubicBezTo>
                <a:cubicBezTo>
                  <a:pt x="5085881" y="6002914"/>
                  <a:pt x="4829643" y="5920314"/>
                  <a:pt x="4586515" y="5807924"/>
                </a:cubicBezTo>
                <a:cubicBezTo>
                  <a:pt x="4037868" y="5554304"/>
                  <a:pt x="3529702" y="5225125"/>
                  <a:pt x="3091543" y="4806439"/>
                </a:cubicBezTo>
                <a:cubicBezTo>
                  <a:pt x="2873379" y="4597972"/>
                  <a:pt x="2688197" y="4357268"/>
                  <a:pt x="2496457" y="4124267"/>
                </a:cubicBezTo>
                <a:cubicBezTo>
                  <a:pt x="2305829" y="3892618"/>
                  <a:pt x="2117625" y="3658366"/>
                  <a:pt x="1944915" y="3413067"/>
                </a:cubicBezTo>
                <a:cubicBezTo>
                  <a:pt x="1648290" y="2991773"/>
                  <a:pt x="1365191" y="2516660"/>
                  <a:pt x="1175657" y="2034210"/>
                </a:cubicBezTo>
                <a:cubicBezTo>
                  <a:pt x="1105673" y="1856068"/>
                  <a:pt x="1069219" y="1666515"/>
                  <a:pt x="1016000" y="1482667"/>
                </a:cubicBezTo>
                <a:cubicBezTo>
                  <a:pt x="1020838" y="1381067"/>
                  <a:pt x="1001619" y="1275391"/>
                  <a:pt x="1030515" y="1177867"/>
                </a:cubicBezTo>
                <a:cubicBezTo>
                  <a:pt x="1043187" y="1135100"/>
                  <a:pt x="1090831" y="1107671"/>
                  <a:pt x="1132115" y="1090782"/>
                </a:cubicBezTo>
                <a:cubicBezTo>
                  <a:pt x="1207495" y="1059945"/>
                  <a:pt x="1635993" y="1008216"/>
                  <a:pt x="1669143" y="1003696"/>
                </a:cubicBezTo>
                <a:cubicBezTo>
                  <a:pt x="1819124" y="1013372"/>
                  <a:pt x="1971016" y="1006973"/>
                  <a:pt x="2119086" y="1032724"/>
                </a:cubicBezTo>
                <a:cubicBezTo>
                  <a:pt x="2453442" y="1090873"/>
                  <a:pt x="3072886" y="1300672"/>
                  <a:pt x="3352800" y="1439124"/>
                </a:cubicBezTo>
                <a:cubicBezTo>
                  <a:pt x="3586334" y="1554635"/>
                  <a:pt x="3801657" y="1704077"/>
                  <a:pt x="4020457" y="1845524"/>
                </a:cubicBezTo>
                <a:cubicBezTo>
                  <a:pt x="4280776" y="2013811"/>
                  <a:pt x="4542704" y="2180763"/>
                  <a:pt x="4789715" y="2368039"/>
                </a:cubicBezTo>
                <a:cubicBezTo>
                  <a:pt x="5490580" y="2899414"/>
                  <a:pt x="6292179" y="3478743"/>
                  <a:pt x="6865257" y="4182324"/>
                </a:cubicBezTo>
                <a:cubicBezTo>
                  <a:pt x="7263562" y="4671332"/>
                  <a:pt x="7649366" y="5102799"/>
                  <a:pt x="7866743" y="5677296"/>
                </a:cubicBezTo>
                <a:cubicBezTo>
                  <a:pt x="7889586" y="5737667"/>
                  <a:pt x="7895772" y="5803087"/>
                  <a:pt x="7910286" y="5865982"/>
                </a:cubicBezTo>
                <a:cubicBezTo>
                  <a:pt x="7905448" y="5895010"/>
                  <a:pt x="7913429" y="5929524"/>
                  <a:pt x="7895772" y="5953067"/>
                </a:cubicBezTo>
                <a:cubicBezTo>
                  <a:pt x="7873235" y="5983116"/>
                  <a:pt x="7741587" y="5993755"/>
                  <a:pt x="7721600" y="5996610"/>
                </a:cubicBezTo>
                <a:cubicBezTo>
                  <a:pt x="6580922" y="5847825"/>
                  <a:pt x="7511140" y="6031258"/>
                  <a:pt x="6415315" y="5633753"/>
                </a:cubicBezTo>
                <a:cubicBezTo>
                  <a:pt x="6139113" y="5533562"/>
                  <a:pt x="5845476" y="5483614"/>
                  <a:pt x="5573486" y="5372496"/>
                </a:cubicBezTo>
                <a:cubicBezTo>
                  <a:pt x="5050468" y="5158824"/>
                  <a:pt x="4503256" y="4977387"/>
                  <a:pt x="4034972" y="4661296"/>
                </a:cubicBezTo>
                <a:cubicBezTo>
                  <a:pt x="3626201" y="4385376"/>
                  <a:pt x="3220489" y="4127660"/>
                  <a:pt x="2844800" y="3804953"/>
                </a:cubicBezTo>
                <a:cubicBezTo>
                  <a:pt x="2519770" y="3525761"/>
                  <a:pt x="2193147" y="3174067"/>
                  <a:pt x="1930400" y="2832496"/>
                </a:cubicBezTo>
                <a:cubicBezTo>
                  <a:pt x="1860035" y="2741022"/>
                  <a:pt x="1804610" y="2638972"/>
                  <a:pt x="1741715" y="2542210"/>
                </a:cubicBezTo>
                <a:cubicBezTo>
                  <a:pt x="1736877" y="2513181"/>
                  <a:pt x="1723950" y="2484373"/>
                  <a:pt x="1727200" y="2455124"/>
                </a:cubicBezTo>
                <a:cubicBezTo>
                  <a:pt x="1729126" y="2437787"/>
                  <a:pt x="1740627" y="2419383"/>
                  <a:pt x="1756229" y="2411582"/>
                </a:cubicBezTo>
                <a:cubicBezTo>
                  <a:pt x="1888419" y="2345488"/>
                  <a:pt x="2053755" y="2360419"/>
                  <a:pt x="2191657" y="2353524"/>
                </a:cubicBezTo>
                <a:cubicBezTo>
                  <a:pt x="2682531" y="2393870"/>
                  <a:pt x="3421633" y="2423869"/>
                  <a:pt x="3933372" y="2556724"/>
                </a:cubicBezTo>
                <a:cubicBezTo>
                  <a:pt x="4484388" y="2699776"/>
                  <a:pt x="5201818" y="3001376"/>
                  <a:pt x="5704115" y="3238896"/>
                </a:cubicBezTo>
                <a:cubicBezTo>
                  <a:pt x="6353177" y="3545817"/>
                  <a:pt x="6838996" y="3801609"/>
                  <a:pt x="7402286" y="4240382"/>
                </a:cubicBezTo>
                <a:cubicBezTo>
                  <a:pt x="7618466" y="4408775"/>
                  <a:pt x="7813024" y="4603393"/>
                  <a:pt x="8011886" y="4791924"/>
                </a:cubicBezTo>
                <a:cubicBezTo>
                  <a:pt x="8292933" y="5058371"/>
                  <a:pt x="8587109" y="5330651"/>
                  <a:pt x="8795657" y="5662782"/>
                </a:cubicBezTo>
                <a:cubicBezTo>
                  <a:pt x="8846334" y="5743490"/>
                  <a:pt x="8873067" y="5836953"/>
                  <a:pt x="8911772" y="5924039"/>
                </a:cubicBezTo>
                <a:cubicBezTo>
                  <a:pt x="8916610" y="5948229"/>
                  <a:pt x="8931124" y="5972420"/>
                  <a:pt x="8926286" y="5996610"/>
                </a:cubicBezTo>
                <a:cubicBezTo>
                  <a:pt x="8908700" y="6084537"/>
                  <a:pt x="8811472" y="6112875"/>
                  <a:pt x="8737600" y="6127239"/>
                </a:cubicBezTo>
                <a:cubicBezTo>
                  <a:pt x="8452016" y="6182769"/>
                  <a:pt x="8138869" y="6177106"/>
                  <a:pt x="7852229" y="6185296"/>
                </a:cubicBezTo>
                <a:cubicBezTo>
                  <a:pt x="7131083" y="6133785"/>
                  <a:pt x="7293728" y="6176725"/>
                  <a:pt x="6545943" y="5982096"/>
                </a:cubicBezTo>
                <a:cubicBezTo>
                  <a:pt x="6070001" y="5858221"/>
                  <a:pt x="5563421" y="5810149"/>
                  <a:pt x="5123543" y="5590210"/>
                </a:cubicBezTo>
                <a:cubicBezTo>
                  <a:pt x="4722115" y="5389496"/>
                  <a:pt x="4243603" y="5169718"/>
                  <a:pt x="3875315" y="4908039"/>
                </a:cubicBezTo>
                <a:cubicBezTo>
                  <a:pt x="3699070" y="4782812"/>
                  <a:pt x="3535988" y="4638713"/>
                  <a:pt x="3381829" y="4487124"/>
                </a:cubicBezTo>
                <a:cubicBezTo>
                  <a:pt x="3024273" y="4135528"/>
                  <a:pt x="3002141" y="4047882"/>
                  <a:pt x="2757715" y="3645296"/>
                </a:cubicBezTo>
                <a:cubicBezTo>
                  <a:pt x="2717459" y="3444016"/>
                  <a:pt x="2629342" y="3226494"/>
                  <a:pt x="2728686" y="3021182"/>
                </a:cubicBezTo>
                <a:cubicBezTo>
                  <a:pt x="2821377" y="2829621"/>
                  <a:pt x="3096046" y="2719516"/>
                  <a:pt x="3265715" y="2658324"/>
                </a:cubicBezTo>
                <a:cubicBezTo>
                  <a:pt x="3480308" y="2580930"/>
                  <a:pt x="4080839" y="2434573"/>
                  <a:pt x="4310743" y="2411582"/>
                </a:cubicBezTo>
                <a:cubicBezTo>
                  <a:pt x="4522618" y="2390394"/>
                  <a:pt x="4736496" y="2401905"/>
                  <a:pt x="4949372" y="2397067"/>
                </a:cubicBezTo>
                <a:cubicBezTo>
                  <a:pt x="5539242" y="2491447"/>
                  <a:pt x="5767957" y="2502793"/>
                  <a:pt x="6328229" y="2687353"/>
                </a:cubicBezTo>
                <a:cubicBezTo>
                  <a:pt x="6526196" y="2752566"/>
                  <a:pt x="6722859" y="2825404"/>
                  <a:pt x="6908800" y="2919582"/>
                </a:cubicBezTo>
                <a:cubicBezTo>
                  <a:pt x="7256544" y="3095712"/>
                  <a:pt x="7590804" y="3340328"/>
                  <a:pt x="7866743" y="3616267"/>
                </a:cubicBezTo>
                <a:cubicBezTo>
                  <a:pt x="7983260" y="3732784"/>
                  <a:pt x="8086760" y="3862138"/>
                  <a:pt x="8186057" y="3993639"/>
                </a:cubicBezTo>
                <a:cubicBezTo>
                  <a:pt x="8266113" y="4099658"/>
                  <a:pt x="8341384" y="4210178"/>
                  <a:pt x="8403772" y="4327467"/>
                </a:cubicBezTo>
                <a:cubicBezTo>
                  <a:pt x="8462845" y="4438524"/>
                  <a:pt x="8500534" y="4559696"/>
                  <a:pt x="8548915" y="4675810"/>
                </a:cubicBezTo>
                <a:cubicBezTo>
                  <a:pt x="8558591" y="4782248"/>
                  <a:pt x="8587282" y="4888656"/>
                  <a:pt x="8577943" y="4995124"/>
                </a:cubicBezTo>
                <a:cubicBezTo>
                  <a:pt x="8562853" y="5167150"/>
                  <a:pt x="8536205" y="5341145"/>
                  <a:pt x="8476343" y="5503124"/>
                </a:cubicBezTo>
                <a:cubicBezTo>
                  <a:pt x="8437132" y="5609224"/>
                  <a:pt x="8232678" y="5736187"/>
                  <a:pt x="8142515" y="5778896"/>
                </a:cubicBezTo>
                <a:cubicBezTo>
                  <a:pt x="7731761" y="5973464"/>
                  <a:pt x="7705108" y="5937085"/>
                  <a:pt x="7199086" y="6025639"/>
                </a:cubicBezTo>
                <a:cubicBezTo>
                  <a:pt x="6662057" y="5938553"/>
                  <a:pt x="6118601" y="5884573"/>
                  <a:pt x="5588000" y="5764382"/>
                </a:cubicBezTo>
                <a:cubicBezTo>
                  <a:pt x="5015444" y="5634687"/>
                  <a:pt x="4214853" y="5310029"/>
                  <a:pt x="3701143" y="5009639"/>
                </a:cubicBezTo>
                <a:cubicBezTo>
                  <a:pt x="3406887" y="4837574"/>
                  <a:pt x="3132012" y="4633590"/>
                  <a:pt x="2859315" y="4429067"/>
                </a:cubicBezTo>
                <a:cubicBezTo>
                  <a:pt x="2647709" y="4270363"/>
                  <a:pt x="2434020" y="4110792"/>
                  <a:pt x="2249715" y="3921067"/>
                </a:cubicBezTo>
                <a:cubicBezTo>
                  <a:pt x="2102733" y="3769762"/>
                  <a:pt x="1998134" y="3582400"/>
                  <a:pt x="1872343" y="3413067"/>
                </a:cubicBezTo>
                <a:cubicBezTo>
                  <a:pt x="1809323" y="3124974"/>
                  <a:pt x="1697953" y="2853372"/>
                  <a:pt x="1814286" y="2556724"/>
                </a:cubicBezTo>
                <a:cubicBezTo>
                  <a:pt x="1923861" y="2277309"/>
                  <a:pt x="2251386" y="2019559"/>
                  <a:pt x="2496457" y="1889067"/>
                </a:cubicBezTo>
                <a:cubicBezTo>
                  <a:pt x="2712948" y="1773793"/>
                  <a:pt x="2942055" y="1678019"/>
                  <a:pt x="3178629" y="1613296"/>
                </a:cubicBezTo>
                <a:cubicBezTo>
                  <a:pt x="3793936" y="1444958"/>
                  <a:pt x="4289127" y="1455654"/>
                  <a:pt x="4920343" y="1424610"/>
                </a:cubicBezTo>
                <a:cubicBezTo>
                  <a:pt x="5244495" y="1468153"/>
                  <a:pt x="5570004" y="1502572"/>
                  <a:pt x="5892800" y="1555239"/>
                </a:cubicBezTo>
                <a:cubicBezTo>
                  <a:pt x="6489440" y="1652586"/>
                  <a:pt x="7678057" y="1874553"/>
                  <a:pt x="7678057" y="1874553"/>
                </a:cubicBezTo>
                <a:cubicBezTo>
                  <a:pt x="7915124" y="1966477"/>
                  <a:pt x="8162950" y="2034411"/>
                  <a:pt x="8389257" y="2150324"/>
                </a:cubicBezTo>
                <a:cubicBezTo>
                  <a:pt x="8562468" y="2239042"/>
                  <a:pt x="8720653" y="2357290"/>
                  <a:pt x="8868229" y="2484153"/>
                </a:cubicBezTo>
                <a:cubicBezTo>
                  <a:pt x="9096202" y="2680129"/>
                  <a:pt x="9276440" y="2919102"/>
                  <a:pt x="9419772" y="3180839"/>
                </a:cubicBezTo>
                <a:cubicBezTo>
                  <a:pt x="9470737" y="3273905"/>
                  <a:pt x="9506857" y="3374362"/>
                  <a:pt x="9550400" y="3471124"/>
                </a:cubicBezTo>
                <a:cubicBezTo>
                  <a:pt x="9554062" y="3529712"/>
                  <a:pt x="9581712" y="3782494"/>
                  <a:pt x="9550400" y="3863010"/>
                </a:cubicBezTo>
                <a:cubicBezTo>
                  <a:pt x="9519631" y="3942131"/>
                  <a:pt x="9341299" y="4057906"/>
                  <a:pt x="9289143" y="4080724"/>
                </a:cubicBezTo>
                <a:cubicBezTo>
                  <a:pt x="9033199" y="4192699"/>
                  <a:pt x="8782780" y="4193231"/>
                  <a:pt x="8505372" y="4225867"/>
                </a:cubicBezTo>
                <a:cubicBezTo>
                  <a:pt x="8287658" y="4221029"/>
                  <a:pt x="8069606" y="4224396"/>
                  <a:pt x="7852229" y="4211353"/>
                </a:cubicBezTo>
                <a:cubicBezTo>
                  <a:pt x="7571790" y="4194527"/>
                  <a:pt x="6456845" y="4078060"/>
                  <a:pt x="6197600" y="4051696"/>
                </a:cubicBezTo>
                <a:cubicBezTo>
                  <a:pt x="5912152" y="3974286"/>
                  <a:pt x="5622854" y="3909888"/>
                  <a:pt x="5341257" y="3819467"/>
                </a:cubicBezTo>
                <a:cubicBezTo>
                  <a:pt x="4884344" y="3672752"/>
                  <a:pt x="4473760" y="3510627"/>
                  <a:pt x="4078515" y="3238896"/>
                </a:cubicBezTo>
                <a:cubicBezTo>
                  <a:pt x="3937110" y="3141680"/>
                  <a:pt x="3810522" y="3023797"/>
                  <a:pt x="3686629" y="2905067"/>
                </a:cubicBezTo>
                <a:cubicBezTo>
                  <a:pt x="3577839" y="2800810"/>
                  <a:pt x="3469411" y="2693854"/>
                  <a:pt x="3381829" y="2571239"/>
                </a:cubicBezTo>
                <a:cubicBezTo>
                  <a:pt x="3186114" y="2297237"/>
                  <a:pt x="3169237" y="2163006"/>
                  <a:pt x="3077029" y="1860039"/>
                </a:cubicBezTo>
                <a:cubicBezTo>
                  <a:pt x="3073315" y="1811754"/>
                  <a:pt x="3045715" y="1606200"/>
                  <a:pt x="3077029" y="1540724"/>
                </a:cubicBezTo>
                <a:cubicBezTo>
                  <a:pt x="3112942" y="1465632"/>
                  <a:pt x="3165377" y="1398375"/>
                  <a:pt x="3222172" y="1337524"/>
                </a:cubicBezTo>
                <a:cubicBezTo>
                  <a:pt x="3301673" y="1252344"/>
                  <a:pt x="3387548" y="1171500"/>
                  <a:pt x="3483429" y="1105296"/>
                </a:cubicBezTo>
                <a:cubicBezTo>
                  <a:pt x="3681583" y="968475"/>
                  <a:pt x="4049668" y="816119"/>
                  <a:pt x="4267200" y="742439"/>
                </a:cubicBezTo>
                <a:cubicBezTo>
                  <a:pt x="4419525" y="690845"/>
                  <a:pt x="4573672" y="641903"/>
                  <a:pt x="4731657" y="611810"/>
                </a:cubicBezTo>
                <a:cubicBezTo>
                  <a:pt x="4879677" y="583616"/>
                  <a:pt x="5031619" y="582781"/>
                  <a:pt x="5181600" y="568267"/>
                </a:cubicBezTo>
                <a:cubicBezTo>
                  <a:pt x="5884048" y="653045"/>
                  <a:pt x="5889785" y="596719"/>
                  <a:pt x="6415315" y="800496"/>
                </a:cubicBezTo>
                <a:cubicBezTo>
                  <a:pt x="6524325" y="842765"/>
                  <a:pt x="6634162" y="885837"/>
                  <a:pt x="6734629" y="945639"/>
                </a:cubicBezTo>
                <a:cubicBezTo>
                  <a:pt x="6890432" y="1038379"/>
                  <a:pt x="7172555" y="1285625"/>
                  <a:pt x="7300686" y="1410096"/>
                </a:cubicBezTo>
                <a:cubicBezTo>
                  <a:pt x="7476865" y="1581241"/>
                  <a:pt x="7633921" y="1756741"/>
                  <a:pt x="7750629" y="1976153"/>
                </a:cubicBezTo>
                <a:cubicBezTo>
                  <a:pt x="7811805" y="2091164"/>
                  <a:pt x="7850031" y="2217035"/>
                  <a:pt x="7895772" y="2339010"/>
                </a:cubicBezTo>
                <a:cubicBezTo>
                  <a:pt x="8093742" y="2866931"/>
                  <a:pt x="8037449" y="2696056"/>
                  <a:pt x="8142515" y="3238896"/>
                </a:cubicBezTo>
                <a:cubicBezTo>
                  <a:pt x="8128001" y="3485639"/>
                  <a:pt x="8141927" y="3735716"/>
                  <a:pt x="8098972" y="3979124"/>
                </a:cubicBezTo>
                <a:cubicBezTo>
                  <a:pt x="8082799" y="4070771"/>
                  <a:pt x="8016974" y="4146522"/>
                  <a:pt x="7968343" y="4225867"/>
                </a:cubicBezTo>
                <a:cubicBezTo>
                  <a:pt x="7924846" y="4296836"/>
                  <a:pt x="7879045" y="4367343"/>
                  <a:pt x="7823200" y="4429067"/>
                </a:cubicBezTo>
                <a:cubicBezTo>
                  <a:pt x="7769880" y="4488000"/>
                  <a:pt x="7672210" y="4552547"/>
                  <a:pt x="7590972" y="4574210"/>
                </a:cubicBezTo>
                <a:cubicBezTo>
                  <a:pt x="7553283" y="4584260"/>
                  <a:pt x="7513562" y="4583886"/>
                  <a:pt x="7474857" y="4588724"/>
                </a:cubicBezTo>
                <a:cubicBezTo>
                  <a:pt x="7404379" y="4581676"/>
                  <a:pt x="7296991" y="4579620"/>
                  <a:pt x="7228115" y="4545182"/>
                </a:cubicBezTo>
                <a:cubicBezTo>
                  <a:pt x="7113037" y="4487644"/>
                  <a:pt x="6967601" y="4369009"/>
                  <a:pt x="6879772" y="4283924"/>
                </a:cubicBezTo>
                <a:cubicBezTo>
                  <a:pt x="6783912" y="4191060"/>
                  <a:pt x="6684664" y="4099969"/>
                  <a:pt x="6604000" y="3993639"/>
                </a:cubicBezTo>
                <a:cubicBezTo>
                  <a:pt x="6201719" y="3463360"/>
                  <a:pt x="5414922" y="2319588"/>
                  <a:pt x="5210629" y="1729410"/>
                </a:cubicBezTo>
                <a:lnTo>
                  <a:pt x="4818743" y="597296"/>
                </a:lnTo>
                <a:cubicBezTo>
                  <a:pt x="4847772" y="418286"/>
                  <a:pt x="4829579" y="224806"/>
                  <a:pt x="4905829" y="60267"/>
                </a:cubicBezTo>
                <a:cubicBezTo>
                  <a:pt x="4933498" y="561"/>
                  <a:pt x="5029036" y="-4338"/>
                  <a:pt x="5094515" y="2210"/>
                </a:cubicBezTo>
                <a:cubicBezTo>
                  <a:pt x="5325842" y="25343"/>
                  <a:pt x="5549296" y="98972"/>
                  <a:pt x="5776686" y="147353"/>
                </a:cubicBezTo>
                <a:cubicBezTo>
                  <a:pt x="6591013" y="634077"/>
                  <a:pt x="6954402" y="838731"/>
                  <a:pt x="7663543" y="1293982"/>
                </a:cubicBezTo>
                <a:cubicBezTo>
                  <a:pt x="7848733" y="1412869"/>
                  <a:pt x="8048635" y="1512882"/>
                  <a:pt x="8215086" y="1656839"/>
                </a:cubicBezTo>
                <a:cubicBezTo>
                  <a:pt x="8394096" y="1811658"/>
                  <a:pt x="8578771" y="1960159"/>
                  <a:pt x="8752115" y="2121296"/>
                </a:cubicBezTo>
                <a:cubicBezTo>
                  <a:pt x="8922500" y="2279682"/>
                  <a:pt x="9086407" y="2445150"/>
                  <a:pt x="9245600" y="2614782"/>
                </a:cubicBezTo>
                <a:cubicBezTo>
                  <a:pt x="9541301" y="2929873"/>
                  <a:pt x="9742939" y="3177092"/>
                  <a:pt x="9971315" y="3543696"/>
                </a:cubicBezTo>
                <a:cubicBezTo>
                  <a:pt x="10158601" y="3844340"/>
                  <a:pt x="10194247" y="3962851"/>
                  <a:pt x="10319657" y="4269410"/>
                </a:cubicBezTo>
                <a:cubicBezTo>
                  <a:pt x="10334171" y="4356496"/>
                  <a:pt x="10365874" y="4442421"/>
                  <a:pt x="10363200" y="4530667"/>
                </a:cubicBezTo>
                <a:cubicBezTo>
                  <a:pt x="10360925" y="4605740"/>
                  <a:pt x="10342407" y="4683170"/>
                  <a:pt x="10305143" y="4748382"/>
                </a:cubicBezTo>
                <a:cubicBezTo>
                  <a:pt x="10281139" y="4790388"/>
                  <a:pt x="10232302" y="4813831"/>
                  <a:pt x="10189029" y="4835467"/>
                </a:cubicBezTo>
                <a:cubicBezTo>
                  <a:pt x="9901587" y="4979188"/>
                  <a:pt x="9898357" y="4938198"/>
                  <a:pt x="9550400" y="4951582"/>
                </a:cubicBezTo>
                <a:lnTo>
                  <a:pt x="8302172" y="4835467"/>
                </a:lnTo>
                <a:cubicBezTo>
                  <a:pt x="8013079" y="4785533"/>
                  <a:pt x="7729173" y="4708322"/>
                  <a:pt x="7445829" y="4632267"/>
                </a:cubicBezTo>
                <a:cubicBezTo>
                  <a:pt x="6447317" y="4364246"/>
                  <a:pt x="5590060" y="4149906"/>
                  <a:pt x="4659086" y="3775924"/>
                </a:cubicBezTo>
                <a:cubicBezTo>
                  <a:pt x="4383764" y="3665325"/>
                  <a:pt x="4114875" y="3539139"/>
                  <a:pt x="3846286" y="3413067"/>
                </a:cubicBezTo>
                <a:cubicBezTo>
                  <a:pt x="3640630" y="3316535"/>
                  <a:pt x="3436348" y="3216655"/>
                  <a:pt x="3236686" y="3108267"/>
                </a:cubicBezTo>
                <a:cubicBezTo>
                  <a:pt x="2883087" y="2916313"/>
                  <a:pt x="2925021" y="2942725"/>
                  <a:pt x="2728686" y="2774439"/>
                </a:cubicBezTo>
                <a:cubicBezTo>
                  <a:pt x="2781259" y="2669294"/>
                  <a:pt x="2751067" y="2698056"/>
                  <a:pt x="2931886" y="2643810"/>
                </a:cubicBezTo>
                <a:cubicBezTo>
                  <a:pt x="3389636" y="2506484"/>
                  <a:pt x="3378284" y="2539133"/>
                  <a:pt x="3904343" y="2498667"/>
                </a:cubicBezTo>
                <a:cubicBezTo>
                  <a:pt x="4180114" y="2503505"/>
                  <a:pt x="4456380" y="2495977"/>
                  <a:pt x="4731657" y="2513182"/>
                </a:cubicBezTo>
                <a:cubicBezTo>
                  <a:pt x="5296786" y="2548503"/>
                  <a:pt x="5917647" y="2645064"/>
                  <a:pt x="6458857" y="2803467"/>
                </a:cubicBezTo>
                <a:cubicBezTo>
                  <a:pt x="6751238" y="2889042"/>
                  <a:pt x="7033914" y="3005787"/>
                  <a:pt x="7315200" y="3122782"/>
                </a:cubicBezTo>
                <a:cubicBezTo>
                  <a:pt x="7586658" y="3235689"/>
                  <a:pt x="8381655" y="3600757"/>
                  <a:pt x="8665029" y="3804953"/>
                </a:cubicBezTo>
                <a:cubicBezTo>
                  <a:pt x="8944538" y="4006364"/>
                  <a:pt x="9106246" y="4220948"/>
                  <a:pt x="9318172" y="4472610"/>
                </a:cubicBezTo>
                <a:cubicBezTo>
                  <a:pt x="9337524" y="4545181"/>
                  <a:pt x="9383350" y="4615555"/>
                  <a:pt x="9376229" y="4690324"/>
                </a:cubicBezTo>
                <a:cubicBezTo>
                  <a:pt x="9363312" y="4825952"/>
                  <a:pt x="9328028" y="4964101"/>
                  <a:pt x="9260115" y="5082210"/>
                </a:cubicBezTo>
                <a:cubicBezTo>
                  <a:pt x="9156948" y="5261632"/>
                  <a:pt x="8760600" y="5407674"/>
                  <a:pt x="8621486" y="5459582"/>
                </a:cubicBezTo>
                <a:cubicBezTo>
                  <a:pt x="8158972" y="5632162"/>
                  <a:pt x="7836542" y="5703369"/>
                  <a:pt x="7329715" y="5749867"/>
                </a:cubicBezTo>
                <a:cubicBezTo>
                  <a:pt x="7050113" y="5775519"/>
                  <a:pt x="6768496" y="5769220"/>
                  <a:pt x="6487886" y="5778896"/>
                </a:cubicBezTo>
                <a:cubicBezTo>
                  <a:pt x="6149219" y="5749867"/>
                  <a:pt x="5809240" y="5733402"/>
                  <a:pt x="5471886" y="5691810"/>
                </a:cubicBezTo>
                <a:cubicBezTo>
                  <a:pt x="4793255" y="5608143"/>
                  <a:pt x="3916599" y="5455590"/>
                  <a:pt x="3265715" y="5241867"/>
                </a:cubicBezTo>
                <a:cubicBezTo>
                  <a:pt x="2910261" y="5125151"/>
                  <a:pt x="2059590" y="4711748"/>
                  <a:pt x="1712686" y="4516153"/>
                </a:cubicBezTo>
                <a:cubicBezTo>
                  <a:pt x="1278624" y="4271416"/>
                  <a:pt x="898980" y="4033539"/>
                  <a:pt x="551543" y="3674324"/>
                </a:cubicBezTo>
                <a:cubicBezTo>
                  <a:pt x="419676" y="3537987"/>
                  <a:pt x="304686" y="3384623"/>
                  <a:pt x="203200" y="3224382"/>
                </a:cubicBezTo>
                <a:cubicBezTo>
                  <a:pt x="119839" y="3092760"/>
                  <a:pt x="67733" y="2943772"/>
                  <a:pt x="0" y="2803467"/>
                </a:cubicBezTo>
                <a:cubicBezTo>
                  <a:pt x="62895" y="2614781"/>
                  <a:pt x="67261" y="2394935"/>
                  <a:pt x="188686" y="2237410"/>
                </a:cubicBezTo>
                <a:cubicBezTo>
                  <a:pt x="264395" y="2139193"/>
                  <a:pt x="416391" y="2135505"/>
                  <a:pt x="537029" y="2106782"/>
                </a:cubicBezTo>
                <a:cubicBezTo>
                  <a:pt x="804223" y="2043165"/>
                  <a:pt x="1662153" y="1956405"/>
                  <a:pt x="1872343" y="1932610"/>
                </a:cubicBezTo>
                <a:cubicBezTo>
                  <a:pt x="2578448" y="1944378"/>
                  <a:pt x="3034470" y="1923348"/>
                  <a:pt x="3744686" y="2063239"/>
                </a:cubicBezTo>
                <a:cubicBezTo>
                  <a:pt x="4035262" y="2120474"/>
                  <a:pt x="5210774" y="2488552"/>
                  <a:pt x="5500915" y="2614782"/>
                </a:cubicBezTo>
                <a:cubicBezTo>
                  <a:pt x="6160266" y="2901642"/>
                  <a:pt x="6876385" y="3203275"/>
                  <a:pt x="7431315" y="3688839"/>
                </a:cubicBezTo>
                <a:cubicBezTo>
                  <a:pt x="7575584" y="3815075"/>
                  <a:pt x="7696367" y="3966009"/>
                  <a:pt x="7823200" y="4109753"/>
                </a:cubicBezTo>
                <a:cubicBezTo>
                  <a:pt x="7914189" y="4212874"/>
                  <a:pt x="8006984" y="4315441"/>
                  <a:pt x="8084457" y="4429067"/>
                </a:cubicBezTo>
                <a:cubicBezTo>
                  <a:pt x="8152757" y="4529241"/>
                  <a:pt x="8200572" y="4641944"/>
                  <a:pt x="8258629" y="4748382"/>
                </a:cubicBezTo>
                <a:cubicBezTo>
                  <a:pt x="8289083" y="4931104"/>
                  <a:pt x="8336238" y="5098026"/>
                  <a:pt x="8287657" y="5285410"/>
                </a:cubicBezTo>
                <a:cubicBezTo>
                  <a:pt x="8277991" y="5322693"/>
                  <a:pt x="8148189" y="5462073"/>
                  <a:pt x="8113486" y="5488610"/>
                </a:cubicBezTo>
                <a:cubicBezTo>
                  <a:pt x="7976451" y="5593401"/>
                  <a:pt x="7821870" y="5662460"/>
                  <a:pt x="7649029" y="5691810"/>
                </a:cubicBezTo>
                <a:cubicBezTo>
                  <a:pt x="7496097" y="5717780"/>
                  <a:pt x="7339391" y="5711163"/>
                  <a:pt x="7184572" y="5720839"/>
                </a:cubicBezTo>
                <a:cubicBezTo>
                  <a:pt x="6763658" y="5677296"/>
                  <a:pt x="6339838" y="5656038"/>
                  <a:pt x="5921829" y="5590210"/>
                </a:cubicBezTo>
                <a:cubicBezTo>
                  <a:pt x="5723564" y="5558987"/>
                  <a:pt x="5529968" y="5498905"/>
                  <a:pt x="5341257" y="5430553"/>
                </a:cubicBezTo>
                <a:cubicBezTo>
                  <a:pt x="4775768" y="5225730"/>
                  <a:pt x="3992468" y="4937769"/>
                  <a:pt x="3454400" y="4574210"/>
                </a:cubicBezTo>
                <a:cubicBezTo>
                  <a:pt x="3292205" y="4464619"/>
                  <a:pt x="3141438" y="4336674"/>
                  <a:pt x="3004457" y="4196839"/>
                </a:cubicBezTo>
                <a:cubicBezTo>
                  <a:pt x="2797336" y="3985403"/>
                  <a:pt x="2702684" y="3757181"/>
                  <a:pt x="2569029" y="3500153"/>
                </a:cubicBezTo>
                <a:cubicBezTo>
                  <a:pt x="2541779" y="3263990"/>
                  <a:pt x="2472196" y="3017792"/>
                  <a:pt x="2598057" y="2788953"/>
                </a:cubicBezTo>
                <a:cubicBezTo>
                  <a:pt x="2729628" y="2549732"/>
                  <a:pt x="3009431" y="2446551"/>
                  <a:pt x="3251200" y="2382553"/>
                </a:cubicBezTo>
                <a:cubicBezTo>
                  <a:pt x="3700492" y="2263623"/>
                  <a:pt x="4170988" y="2256283"/>
                  <a:pt x="4630057" y="2222896"/>
                </a:cubicBezTo>
                <a:cubicBezTo>
                  <a:pt x="5284088" y="2274803"/>
                  <a:pt x="5866309" y="2308855"/>
                  <a:pt x="6516915" y="2411582"/>
                </a:cubicBezTo>
                <a:cubicBezTo>
                  <a:pt x="6838382" y="2462340"/>
                  <a:pt x="7159919" y="2518224"/>
                  <a:pt x="7474857" y="2600267"/>
                </a:cubicBezTo>
                <a:cubicBezTo>
                  <a:pt x="8060176" y="2752745"/>
                  <a:pt x="8351250" y="2879783"/>
                  <a:pt x="8839200" y="3209867"/>
                </a:cubicBezTo>
                <a:cubicBezTo>
                  <a:pt x="8978767" y="3304280"/>
                  <a:pt x="9114807" y="3407231"/>
                  <a:pt x="9231086" y="3529182"/>
                </a:cubicBezTo>
                <a:cubicBezTo>
                  <a:pt x="9315350" y="3617556"/>
                  <a:pt x="9366553" y="3732382"/>
                  <a:pt x="9434286" y="3833982"/>
                </a:cubicBezTo>
                <a:cubicBezTo>
                  <a:pt x="9458476" y="3906553"/>
                  <a:pt x="9496039" y="3975968"/>
                  <a:pt x="9506857" y="4051696"/>
                </a:cubicBezTo>
                <a:cubicBezTo>
                  <a:pt x="9538350" y="4272147"/>
                  <a:pt x="9392657" y="4472740"/>
                  <a:pt x="9231086" y="4603239"/>
                </a:cubicBezTo>
                <a:cubicBezTo>
                  <a:pt x="9158007" y="4662264"/>
                  <a:pt x="9082030" y="4719230"/>
                  <a:pt x="8998857" y="4762896"/>
                </a:cubicBezTo>
                <a:cubicBezTo>
                  <a:pt x="8887483" y="4821368"/>
                  <a:pt x="8769647" y="4867655"/>
                  <a:pt x="8650515" y="4908039"/>
                </a:cubicBezTo>
                <a:cubicBezTo>
                  <a:pt x="8483728" y="4964577"/>
                  <a:pt x="8314224" y="5014059"/>
                  <a:pt x="8142515" y="5053182"/>
                </a:cubicBezTo>
                <a:cubicBezTo>
                  <a:pt x="7931555" y="5101249"/>
                  <a:pt x="7716762" y="5130591"/>
                  <a:pt x="7503886" y="5169296"/>
                </a:cubicBezTo>
                <a:cubicBezTo>
                  <a:pt x="6976534" y="5145105"/>
                  <a:pt x="6447373" y="5146617"/>
                  <a:pt x="5921829" y="5096724"/>
                </a:cubicBezTo>
                <a:cubicBezTo>
                  <a:pt x="5680959" y="5073857"/>
                  <a:pt x="5444115" y="5015029"/>
                  <a:pt x="5210629" y="4951582"/>
                </a:cubicBezTo>
                <a:cubicBezTo>
                  <a:pt x="4998007" y="4893804"/>
                  <a:pt x="4788773" y="4821263"/>
                  <a:pt x="4586515" y="4733867"/>
                </a:cubicBezTo>
                <a:cubicBezTo>
                  <a:pt x="4219183" y="4575143"/>
                  <a:pt x="3919159" y="4396306"/>
                  <a:pt x="3628572" y="4124267"/>
                </a:cubicBezTo>
                <a:cubicBezTo>
                  <a:pt x="3525903" y="4028152"/>
                  <a:pt x="3432115" y="3921092"/>
                  <a:pt x="3352800" y="3804953"/>
                </a:cubicBezTo>
                <a:cubicBezTo>
                  <a:pt x="3295437" y="3720957"/>
                  <a:pt x="3265715" y="3621106"/>
                  <a:pt x="3222172" y="3529182"/>
                </a:cubicBezTo>
                <a:cubicBezTo>
                  <a:pt x="3204459" y="3378619"/>
                  <a:pt x="3164631" y="3215215"/>
                  <a:pt x="3222172" y="3064724"/>
                </a:cubicBezTo>
                <a:cubicBezTo>
                  <a:pt x="3314473" y="2823321"/>
                  <a:pt x="3460649" y="2690395"/>
                  <a:pt x="3657600" y="2527696"/>
                </a:cubicBezTo>
                <a:cubicBezTo>
                  <a:pt x="3782930" y="2424163"/>
                  <a:pt x="3906858" y="2315410"/>
                  <a:pt x="4049486" y="2237410"/>
                </a:cubicBezTo>
                <a:cubicBezTo>
                  <a:pt x="4401123" y="2045109"/>
                  <a:pt x="4760160" y="1961008"/>
                  <a:pt x="5152572" y="1903582"/>
                </a:cubicBezTo>
                <a:cubicBezTo>
                  <a:pt x="5359306" y="1873328"/>
                  <a:pt x="5568648" y="1864877"/>
                  <a:pt x="5776686" y="1845524"/>
                </a:cubicBezTo>
                <a:cubicBezTo>
                  <a:pt x="6139543" y="1893905"/>
                  <a:pt x="6508155" y="1910144"/>
                  <a:pt x="6865257" y="1990667"/>
                </a:cubicBezTo>
                <a:cubicBezTo>
                  <a:pt x="7006688" y="2022558"/>
                  <a:pt x="7129662" y="2110301"/>
                  <a:pt x="7257143" y="2179353"/>
                </a:cubicBezTo>
                <a:cubicBezTo>
                  <a:pt x="7483178" y="2301789"/>
                  <a:pt x="7666559" y="2418641"/>
                  <a:pt x="7823200" y="2629296"/>
                </a:cubicBezTo>
                <a:cubicBezTo>
                  <a:pt x="7891638" y="2721334"/>
                  <a:pt x="7929638" y="2832496"/>
                  <a:pt x="7982857" y="2934096"/>
                </a:cubicBezTo>
                <a:cubicBezTo>
                  <a:pt x="8036178" y="3147378"/>
                  <a:pt x="8081981" y="3254448"/>
                  <a:pt x="8069943" y="3471124"/>
                </a:cubicBezTo>
                <a:cubicBezTo>
                  <a:pt x="8064781" y="3564044"/>
                  <a:pt x="8052277" y="3657503"/>
                  <a:pt x="8026400" y="3746896"/>
                </a:cubicBezTo>
                <a:cubicBezTo>
                  <a:pt x="7976561" y="3919067"/>
                  <a:pt x="7861475" y="4139407"/>
                  <a:pt x="7736115" y="4269410"/>
                </a:cubicBezTo>
                <a:cubicBezTo>
                  <a:pt x="7590577" y="4420338"/>
                  <a:pt x="7310333" y="4539533"/>
                  <a:pt x="7126515" y="4588724"/>
                </a:cubicBezTo>
                <a:cubicBezTo>
                  <a:pt x="6769198" y="4684344"/>
                  <a:pt x="6132731" y="4748327"/>
                  <a:pt x="5776686" y="4791924"/>
                </a:cubicBezTo>
                <a:cubicBezTo>
                  <a:pt x="5186438" y="4772572"/>
                  <a:pt x="4592739" y="4800476"/>
                  <a:pt x="4005943" y="4733867"/>
                </a:cubicBezTo>
                <a:cubicBezTo>
                  <a:pt x="3692256" y="4698259"/>
                  <a:pt x="3393857" y="4578086"/>
                  <a:pt x="3091543" y="4487124"/>
                </a:cubicBezTo>
                <a:cubicBezTo>
                  <a:pt x="2436702" y="4290092"/>
                  <a:pt x="2379938" y="4278669"/>
                  <a:pt x="1843315" y="3935582"/>
                </a:cubicBezTo>
                <a:cubicBezTo>
                  <a:pt x="1717744" y="3855299"/>
                  <a:pt x="1589769" y="3775637"/>
                  <a:pt x="1480457" y="3674324"/>
                </a:cubicBezTo>
                <a:cubicBezTo>
                  <a:pt x="1389574" y="3590091"/>
                  <a:pt x="1325638" y="3480801"/>
                  <a:pt x="1248229" y="3384039"/>
                </a:cubicBezTo>
                <a:cubicBezTo>
                  <a:pt x="1204686" y="3243734"/>
                  <a:pt x="1117600" y="3110030"/>
                  <a:pt x="1117600" y="2963124"/>
                </a:cubicBezTo>
                <a:cubicBezTo>
                  <a:pt x="1117600" y="2592860"/>
                  <a:pt x="1160802" y="2219834"/>
                  <a:pt x="1248229" y="1860039"/>
                </a:cubicBezTo>
                <a:cubicBezTo>
                  <a:pt x="1288618" y="1693823"/>
                  <a:pt x="1389195" y="1544521"/>
                  <a:pt x="1494972" y="1410096"/>
                </a:cubicBezTo>
                <a:cubicBezTo>
                  <a:pt x="1729370" y="1112215"/>
                  <a:pt x="2131086" y="790172"/>
                  <a:pt x="2496457" y="669867"/>
                </a:cubicBezTo>
                <a:cubicBezTo>
                  <a:pt x="2700526" y="602674"/>
                  <a:pt x="2922210" y="611810"/>
                  <a:pt x="3135086" y="582782"/>
                </a:cubicBezTo>
                <a:cubicBezTo>
                  <a:pt x="3454400" y="606972"/>
                  <a:pt x="3777157" y="602708"/>
                  <a:pt x="4093029" y="655353"/>
                </a:cubicBezTo>
                <a:cubicBezTo>
                  <a:pt x="4245518" y="680768"/>
                  <a:pt x="4395761" y="735698"/>
                  <a:pt x="4528457" y="815010"/>
                </a:cubicBezTo>
                <a:cubicBezTo>
                  <a:pt x="4884010" y="1027525"/>
                  <a:pt x="5401975" y="1422641"/>
                  <a:pt x="5733143" y="1743924"/>
                </a:cubicBezTo>
                <a:cubicBezTo>
                  <a:pt x="5765338" y="1775158"/>
                  <a:pt x="6386838" y="2379938"/>
                  <a:pt x="6531429" y="2600267"/>
                </a:cubicBezTo>
                <a:cubicBezTo>
                  <a:pt x="6611432" y="2722177"/>
                  <a:pt x="6627077" y="2797151"/>
                  <a:pt x="6662057" y="2919582"/>
                </a:cubicBezTo>
                <a:cubicBezTo>
                  <a:pt x="6657219" y="2963125"/>
                  <a:pt x="6663270" y="3009320"/>
                  <a:pt x="6647543" y="3050210"/>
                </a:cubicBezTo>
                <a:cubicBezTo>
                  <a:pt x="6639546" y="3071003"/>
                  <a:pt x="6529398" y="3158145"/>
                  <a:pt x="6516915" y="3166324"/>
                </a:cubicBezTo>
                <a:cubicBezTo>
                  <a:pt x="6402380" y="3241364"/>
                  <a:pt x="6283849" y="3310144"/>
                  <a:pt x="6168572" y="3384039"/>
                </a:cubicBezTo>
                <a:cubicBezTo>
                  <a:pt x="5970786" y="3510825"/>
                  <a:pt x="5901366" y="3579048"/>
                  <a:pt x="5675086" y="3674324"/>
                </a:cubicBezTo>
                <a:cubicBezTo>
                  <a:pt x="5586242" y="3711732"/>
                  <a:pt x="5490301" y="3729565"/>
                  <a:pt x="5399315" y="3761410"/>
                </a:cubicBezTo>
                <a:cubicBezTo>
                  <a:pt x="5003808" y="3899838"/>
                  <a:pt x="5216477" y="3853131"/>
                  <a:pt x="5021943" y="3892039"/>
                </a:cubicBezTo>
                <a:cubicBezTo>
                  <a:pt x="4658571" y="3609415"/>
                  <a:pt x="4913894" y="3852639"/>
                  <a:pt x="4702629" y="2934096"/>
                </a:cubicBezTo>
                <a:cubicBezTo>
                  <a:pt x="4656863" y="2735114"/>
                  <a:pt x="4604404" y="2537723"/>
                  <a:pt x="4557486" y="2339010"/>
                </a:cubicBezTo>
                <a:cubicBezTo>
                  <a:pt x="4522154" y="2189367"/>
                  <a:pt x="4455886" y="1889067"/>
                  <a:pt x="4455886" y="1889067"/>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7457568" y="147935"/>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*23</a:t>
            </a:r>
          </a:p>
        </p:txBody>
      </p:sp>
    </p:spTree>
    <p:extLst>
      <p:ext uri="{BB962C8B-B14F-4D97-AF65-F5344CB8AC3E}">
        <p14:creationId xmlns:p14="http://schemas.microsoft.com/office/powerpoint/2010/main" val="30029850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movie?</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bwMode="auto">
          <a:xfrm>
            <a:off x="-2133600" y="609600"/>
            <a:ext cx="12079514" cy="6400800"/>
          </a:xfrm>
          <a:custGeom>
            <a:avLst/>
            <a:gdLst>
              <a:gd name="connsiteX0" fmla="*/ 2554514 w 16038285"/>
              <a:gd name="connsiteY0" fmla="*/ 638629 h 5718629"/>
              <a:gd name="connsiteX1" fmla="*/ 2815771 w 16038285"/>
              <a:gd name="connsiteY1" fmla="*/ 696686 h 5718629"/>
              <a:gd name="connsiteX2" fmla="*/ 2902857 w 16038285"/>
              <a:gd name="connsiteY2" fmla="*/ 711200 h 5718629"/>
              <a:gd name="connsiteX3" fmla="*/ 3004457 w 16038285"/>
              <a:gd name="connsiteY3" fmla="*/ 740229 h 5718629"/>
              <a:gd name="connsiteX4" fmla="*/ 3106057 w 16038285"/>
              <a:gd name="connsiteY4" fmla="*/ 754743 h 5718629"/>
              <a:gd name="connsiteX5" fmla="*/ 3236685 w 16038285"/>
              <a:gd name="connsiteY5" fmla="*/ 769257 h 5718629"/>
              <a:gd name="connsiteX6" fmla="*/ 3352800 w 16038285"/>
              <a:gd name="connsiteY6" fmla="*/ 783772 h 5718629"/>
              <a:gd name="connsiteX7" fmla="*/ 3454400 w 16038285"/>
              <a:gd name="connsiteY7" fmla="*/ 812800 h 5718629"/>
              <a:gd name="connsiteX8" fmla="*/ 3585028 w 16038285"/>
              <a:gd name="connsiteY8" fmla="*/ 827315 h 5718629"/>
              <a:gd name="connsiteX9" fmla="*/ 3686628 w 16038285"/>
              <a:gd name="connsiteY9" fmla="*/ 841829 h 5718629"/>
              <a:gd name="connsiteX10" fmla="*/ 4470400 w 16038285"/>
              <a:gd name="connsiteY10" fmla="*/ 827315 h 5718629"/>
              <a:gd name="connsiteX11" fmla="*/ 4528457 w 16038285"/>
              <a:gd name="connsiteY11" fmla="*/ 812800 h 5718629"/>
              <a:gd name="connsiteX12" fmla="*/ 4630057 w 16038285"/>
              <a:gd name="connsiteY12" fmla="*/ 783772 h 5718629"/>
              <a:gd name="connsiteX13" fmla="*/ 4746171 w 16038285"/>
              <a:gd name="connsiteY13" fmla="*/ 740229 h 5718629"/>
              <a:gd name="connsiteX14" fmla="*/ 4818743 w 16038285"/>
              <a:gd name="connsiteY14" fmla="*/ 696686 h 5718629"/>
              <a:gd name="connsiteX15" fmla="*/ 4963885 w 16038285"/>
              <a:gd name="connsiteY15" fmla="*/ 624115 h 5718629"/>
              <a:gd name="connsiteX16" fmla="*/ 5123543 w 16038285"/>
              <a:gd name="connsiteY16" fmla="*/ 551543 h 5718629"/>
              <a:gd name="connsiteX17" fmla="*/ 5471885 w 16038285"/>
              <a:gd name="connsiteY17" fmla="*/ 493486 h 5718629"/>
              <a:gd name="connsiteX18" fmla="*/ 5733143 w 16038285"/>
              <a:gd name="connsiteY18" fmla="*/ 478972 h 5718629"/>
              <a:gd name="connsiteX19" fmla="*/ 5849257 w 16038285"/>
              <a:gd name="connsiteY19" fmla="*/ 464457 h 5718629"/>
              <a:gd name="connsiteX20" fmla="*/ 5950857 w 16038285"/>
              <a:gd name="connsiteY20" fmla="*/ 435429 h 5718629"/>
              <a:gd name="connsiteX21" fmla="*/ 6081485 w 16038285"/>
              <a:gd name="connsiteY21" fmla="*/ 406400 h 5718629"/>
              <a:gd name="connsiteX22" fmla="*/ 6183085 w 16038285"/>
              <a:gd name="connsiteY22" fmla="*/ 377372 h 5718629"/>
              <a:gd name="connsiteX23" fmla="*/ 6415314 w 16038285"/>
              <a:gd name="connsiteY23" fmla="*/ 319315 h 5718629"/>
              <a:gd name="connsiteX24" fmla="*/ 6531428 w 16038285"/>
              <a:gd name="connsiteY24" fmla="*/ 290286 h 5718629"/>
              <a:gd name="connsiteX25" fmla="*/ 6778171 w 16038285"/>
              <a:gd name="connsiteY25" fmla="*/ 217715 h 5718629"/>
              <a:gd name="connsiteX26" fmla="*/ 6966857 w 16038285"/>
              <a:gd name="connsiteY26" fmla="*/ 145143 h 5718629"/>
              <a:gd name="connsiteX27" fmla="*/ 7184571 w 16038285"/>
              <a:gd name="connsiteY27" fmla="*/ 116115 h 5718629"/>
              <a:gd name="connsiteX28" fmla="*/ 7387771 w 16038285"/>
              <a:gd name="connsiteY28" fmla="*/ 72572 h 5718629"/>
              <a:gd name="connsiteX29" fmla="*/ 7692571 w 16038285"/>
              <a:gd name="connsiteY29" fmla="*/ 29029 h 5718629"/>
              <a:gd name="connsiteX30" fmla="*/ 8331200 w 16038285"/>
              <a:gd name="connsiteY30" fmla="*/ 0 h 5718629"/>
              <a:gd name="connsiteX31" fmla="*/ 9419771 w 16038285"/>
              <a:gd name="connsiteY31" fmla="*/ 29029 h 5718629"/>
              <a:gd name="connsiteX32" fmla="*/ 10101943 w 16038285"/>
              <a:gd name="connsiteY32" fmla="*/ 58057 h 5718629"/>
              <a:gd name="connsiteX33" fmla="*/ 10377714 w 16038285"/>
              <a:gd name="connsiteY33" fmla="*/ 72572 h 5718629"/>
              <a:gd name="connsiteX34" fmla="*/ 11364685 w 16038285"/>
              <a:gd name="connsiteY34" fmla="*/ 101600 h 5718629"/>
              <a:gd name="connsiteX35" fmla="*/ 11843657 w 16038285"/>
              <a:gd name="connsiteY35" fmla="*/ 87086 h 5718629"/>
              <a:gd name="connsiteX36" fmla="*/ 12162971 w 16038285"/>
              <a:gd name="connsiteY36" fmla="*/ 43543 h 5718629"/>
              <a:gd name="connsiteX37" fmla="*/ 12308114 w 16038285"/>
              <a:gd name="connsiteY37" fmla="*/ 29029 h 5718629"/>
              <a:gd name="connsiteX38" fmla="*/ 12511314 w 16038285"/>
              <a:gd name="connsiteY38" fmla="*/ 0 h 5718629"/>
              <a:gd name="connsiteX39" fmla="*/ 13164457 w 16038285"/>
              <a:gd name="connsiteY39" fmla="*/ 14515 h 5718629"/>
              <a:gd name="connsiteX40" fmla="*/ 13193485 w 16038285"/>
              <a:gd name="connsiteY40" fmla="*/ 58057 h 5718629"/>
              <a:gd name="connsiteX41" fmla="*/ 13149943 w 16038285"/>
              <a:gd name="connsiteY41" fmla="*/ 72572 h 5718629"/>
              <a:gd name="connsiteX42" fmla="*/ 13062857 w 16038285"/>
              <a:gd name="connsiteY42" fmla="*/ 130629 h 5718629"/>
              <a:gd name="connsiteX43" fmla="*/ 12990285 w 16038285"/>
              <a:gd name="connsiteY43" fmla="*/ 159657 h 5718629"/>
              <a:gd name="connsiteX44" fmla="*/ 12801600 w 16038285"/>
              <a:gd name="connsiteY44" fmla="*/ 203200 h 5718629"/>
              <a:gd name="connsiteX45" fmla="*/ 11930743 w 16038285"/>
              <a:gd name="connsiteY45" fmla="*/ 232229 h 5718629"/>
              <a:gd name="connsiteX46" fmla="*/ 11117943 w 16038285"/>
              <a:gd name="connsiteY46" fmla="*/ 188686 h 5718629"/>
              <a:gd name="connsiteX47" fmla="*/ 7852228 w 16038285"/>
              <a:gd name="connsiteY47" fmla="*/ 217715 h 5718629"/>
              <a:gd name="connsiteX48" fmla="*/ 7620000 w 16038285"/>
              <a:gd name="connsiteY48" fmla="*/ 246743 h 5718629"/>
              <a:gd name="connsiteX49" fmla="*/ 7373257 w 16038285"/>
              <a:gd name="connsiteY49" fmla="*/ 304800 h 5718629"/>
              <a:gd name="connsiteX50" fmla="*/ 7257143 w 16038285"/>
              <a:gd name="connsiteY50" fmla="*/ 348343 h 5718629"/>
              <a:gd name="connsiteX51" fmla="*/ 7126514 w 16038285"/>
              <a:gd name="connsiteY51" fmla="*/ 377372 h 5718629"/>
              <a:gd name="connsiteX52" fmla="*/ 7010400 w 16038285"/>
              <a:gd name="connsiteY52" fmla="*/ 420915 h 5718629"/>
              <a:gd name="connsiteX53" fmla="*/ 6894285 w 16038285"/>
              <a:gd name="connsiteY53" fmla="*/ 449943 h 5718629"/>
              <a:gd name="connsiteX54" fmla="*/ 6807200 w 16038285"/>
              <a:gd name="connsiteY54" fmla="*/ 478972 h 5718629"/>
              <a:gd name="connsiteX55" fmla="*/ 6734628 w 16038285"/>
              <a:gd name="connsiteY55" fmla="*/ 493486 h 5718629"/>
              <a:gd name="connsiteX56" fmla="*/ 6531428 w 16038285"/>
              <a:gd name="connsiteY56" fmla="*/ 551543 h 5718629"/>
              <a:gd name="connsiteX57" fmla="*/ 6313714 w 16038285"/>
              <a:gd name="connsiteY57" fmla="*/ 580572 h 5718629"/>
              <a:gd name="connsiteX58" fmla="*/ 5500914 w 16038285"/>
              <a:gd name="connsiteY58" fmla="*/ 551543 h 5718629"/>
              <a:gd name="connsiteX59" fmla="*/ 5210628 w 16038285"/>
              <a:gd name="connsiteY59" fmla="*/ 537029 h 5718629"/>
              <a:gd name="connsiteX60" fmla="*/ 4470400 w 16038285"/>
              <a:gd name="connsiteY60" fmla="*/ 580572 h 5718629"/>
              <a:gd name="connsiteX61" fmla="*/ 4310743 w 16038285"/>
              <a:gd name="connsiteY61" fmla="*/ 609600 h 5718629"/>
              <a:gd name="connsiteX62" fmla="*/ 4064000 w 16038285"/>
              <a:gd name="connsiteY62" fmla="*/ 682172 h 5718629"/>
              <a:gd name="connsiteX63" fmla="*/ 3846285 w 16038285"/>
              <a:gd name="connsiteY63" fmla="*/ 711200 h 5718629"/>
              <a:gd name="connsiteX64" fmla="*/ 3585028 w 16038285"/>
              <a:gd name="connsiteY64" fmla="*/ 754743 h 5718629"/>
              <a:gd name="connsiteX65" fmla="*/ 3497943 w 16038285"/>
              <a:gd name="connsiteY65" fmla="*/ 783772 h 5718629"/>
              <a:gd name="connsiteX66" fmla="*/ 3381828 w 16038285"/>
              <a:gd name="connsiteY66" fmla="*/ 812800 h 5718629"/>
              <a:gd name="connsiteX67" fmla="*/ 3280228 w 16038285"/>
              <a:gd name="connsiteY67" fmla="*/ 841829 h 5718629"/>
              <a:gd name="connsiteX68" fmla="*/ 3149600 w 16038285"/>
              <a:gd name="connsiteY68" fmla="*/ 870857 h 5718629"/>
              <a:gd name="connsiteX69" fmla="*/ 2902857 w 16038285"/>
              <a:gd name="connsiteY69" fmla="*/ 928915 h 5718629"/>
              <a:gd name="connsiteX70" fmla="*/ 2598057 w 16038285"/>
              <a:gd name="connsiteY70" fmla="*/ 957943 h 5718629"/>
              <a:gd name="connsiteX71" fmla="*/ 2467428 w 16038285"/>
              <a:gd name="connsiteY71" fmla="*/ 972457 h 5718629"/>
              <a:gd name="connsiteX72" fmla="*/ 2046514 w 16038285"/>
              <a:gd name="connsiteY72" fmla="*/ 1001486 h 5718629"/>
              <a:gd name="connsiteX73" fmla="*/ 1959428 w 16038285"/>
              <a:gd name="connsiteY73" fmla="*/ 1016000 h 5718629"/>
              <a:gd name="connsiteX74" fmla="*/ 2075543 w 16038285"/>
              <a:gd name="connsiteY74" fmla="*/ 1074057 h 5718629"/>
              <a:gd name="connsiteX75" fmla="*/ 2220685 w 16038285"/>
              <a:gd name="connsiteY75" fmla="*/ 1088572 h 5718629"/>
              <a:gd name="connsiteX76" fmla="*/ 2496457 w 16038285"/>
              <a:gd name="connsiteY76" fmla="*/ 1103086 h 5718629"/>
              <a:gd name="connsiteX77" fmla="*/ 2931885 w 16038285"/>
              <a:gd name="connsiteY77" fmla="*/ 1117600 h 5718629"/>
              <a:gd name="connsiteX78" fmla="*/ 4093028 w 16038285"/>
              <a:gd name="connsiteY78" fmla="*/ 1161143 h 5718629"/>
              <a:gd name="connsiteX79" fmla="*/ 6444343 w 16038285"/>
              <a:gd name="connsiteY79" fmla="*/ 1088572 h 5718629"/>
              <a:gd name="connsiteX80" fmla="*/ 7199085 w 16038285"/>
              <a:gd name="connsiteY80" fmla="*/ 1001486 h 5718629"/>
              <a:gd name="connsiteX81" fmla="*/ 7953828 w 16038285"/>
              <a:gd name="connsiteY81" fmla="*/ 943429 h 5718629"/>
              <a:gd name="connsiteX82" fmla="*/ 8665028 w 16038285"/>
              <a:gd name="connsiteY82" fmla="*/ 827315 h 5718629"/>
              <a:gd name="connsiteX83" fmla="*/ 9855200 w 16038285"/>
              <a:gd name="connsiteY83" fmla="*/ 754743 h 5718629"/>
              <a:gd name="connsiteX84" fmla="*/ 10726057 w 16038285"/>
              <a:gd name="connsiteY84" fmla="*/ 653143 h 5718629"/>
              <a:gd name="connsiteX85" fmla="*/ 11103428 w 16038285"/>
              <a:gd name="connsiteY85" fmla="*/ 580572 h 5718629"/>
              <a:gd name="connsiteX86" fmla="*/ 11611428 w 16038285"/>
              <a:gd name="connsiteY86" fmla="*/ 551543 h 5718629"/>
              <a:gd name="connsiteX87" fmla="*/ 12438743 w 16038285"/>
              <a:gd name="connsiteY87" fmla="*/ 566057 h 5718629"/>
              <a:gd name="connsiteX88" fmla="*/ 12627428 w 16038285"/>
              <a:gd name="connsiteY88" fmla="*/ 609600 h 5718629"/>
              <a:gd name="connsiteX89" fmla="*/ 12787085 w 16038285"/>
              <a:gd name="connsiteY89" fmla="*/ 667657 h 5718629"/>
              <a:gd name="connsiteX90" fmla="*/ 12888685 w 16038285"/>
              <a:gd name="connsiteY90" fmla="*/ 682172 h 5718629"/>
              <a:gd name="connsiteX91" fmla="*/ 13033828 w 16038285"/>
              <a:gd name="connsiteY91" fmla="*/ 740229 h 5718629"/>
              <a:gd name="connsiteX92" fmla="*/ 13120914 w 16038285"/>
              <a:gd name="connsiteY92" fmla="*/ 769257 h 5718629"/>
              <a:gd name="connsiteX93" fmla="*/ 13208000 w 16038285"/>
              <a:gd name="connsiteY93" fmla="*/ 812800 h 5718629"/>
              <a:gd name="connsiteX94" fmla="*/ 13324114 w 16038285"/>
              <a:gd name="connsiteY94" fmla="*/ 870857 h 5718629"/>
              <a:gd name="connsiteX95" fmla="*/ 13280571 w 16038285"/>
              <a:gd name="connsiteY95" fmla="*/ 899886 h 5718629"/>
              <a:gd name="connsiteX96" fmla="*/ 13208000 w 16038285"/>
              <a:gd name="connsiteY96" fmla="*/ 914400 h 5718629"/>
              <a:gd name="connsiteX97" fmla="*/ 12714514 w 16038285"/>
              <a:gd name="connsiteY97" fmla="*/ 928915 h 5718629"/>
              <a:gd name="connsiteX98" fmla="*/ 11829143 w 16038285"/>
              <a:gd name="connsiteY98" fmla="*/ 972457 h 5718629"/>
              <a:gd name="connsiteX99" fmla="*/ 11205028 w 16038285"/>
              <a:gd name="connsiteY99" fmla="*/ 943429 h 5718629"/>
              <a:gd name="connsiteX100" fmla="*/ 7794171 w 16038285"/>
              <a:gd name="connsiteY100" fmla="*/ 827315 h 5718629"/>
              <a:gd name="connsiteX101" fmla="*/ 7518400 w 16038285"/>
              <a:gd name="connsiteY101" fmla="*/ 870857 h 5718629"/>
              <a:gd name="connsiteX102" fmla="*/ 6995885 w 16038285"/>
              <a:gd name="connsiteY102" fmla="*/ 1001486 h 5718629"/>
              <a:gd name="connsiteX103" fmla="*/ 6705600 w 16038285"/>
              <a:gd name="connsiteY103" fmla="*/ 1045029 h 5718629"/>
              <a:gd name="connsiteX104" fmla="*/ 5399314 w 16038285"/>
              <a:gd name="connsiteY104" fmla="*/ 1248229 h 5718629"/>
              <a:gd name="connsiteX105" fmla="*/ 5065485 w 16038285"/>
              <a:gd name="connsiteY105" fmla="*/ 1291772 h 5718629"/>
              <a:gd name="connsiteX106" fmla="*/ 4455885 w 16038285"/>
              <a:gd name="connsiteY106" fmla="*/ 1320800 h 5718629"/>
              <a:gd name="connsiteX107" fmla="*/ 4209143 w 16038285"/>
              <a:gd name="connsiteY107" fmla="*/ 1335315 h 5718629"/>
              <a:gd name="connsiteX108" fmla="*/ 4005943 w 16038285"/>
              <a:gd name="connsiteY108" fmla="*/ 1349829 h 5718629"/>
              <a:gd name="connsiteX109" fmla="*/ 3410857 w 16038285"/>
              <a:gd name="connsiteY109" fmla="*/ 1378857 h 5718629"/>
              <a:gd name="connsiteX110" fmla="*/ 3164114 w 16038285"/>
              <a:gd name="connsiteY110" fmla="*/ 1407886 h 5718629"/>
              <a:gd name="connsiteX111" fmla="*/ 3033485 w 16038285"/>
              <a:gd name="connsiteY111" fmla="*/ 1422400 h 5718629"/>
              <a:gd name="connsiteX112" fmla="*/ 2888343 w 16038285"/>
              <a:gd name="connsiteY112" fmla="*/ 1465943 h 5718629"/>
              <a:gd name="connsiteX113" fmla="*/ 2714171 w 16038285"/>
              <a:gd name="connsiteY113" fmla="*/ 1494972 h 5718629"/>
              <a:gd name="connsiteX114" fmla="*/ 2612571 w 16038285"/>
              <a:gd name="connsiteY114" fmla="*/ 1524000 h 5718629"/>
              <a:gd name="connsiteX115" fmla="*/ 2496457 w 16038285"/>
              <a:gd name="connsiteY115" fmla="*/ 1553029 h 5718629"/>
              <a:gd name="connsiteX116" fmla="*/ 2365828 w 16038285"/>
              <a:gd name="connsiteY116" fmla="*/ 1611086 h 5718629"/>
              <a:gd name="connsiteX117" fmla="*/ 2351314 w 16038285"/>
              <a:gd name="connsiteY117" fmla="*/ 1654629 h 5718629"/>
              <a:gd name="connsiteX118" fmla="*/ 2423885 w 16038285"/>
              <a:gd name="connsiteY118" fmla="*/ 1683657 h 5718629"/>
              <a:gd name="connsiteX119" fmla="*/ 2757714 w 16038285"/>
              <a:gd name="connsiteY119" fmla="*/ 1741715 h 5718629"/>
              <a:gd name="connsiteX120" fmla="*/ 4310743 w 16038285"/>
              <a:gd name="connsiteY120" fmla="*/ 1785257 h 5718629"/>
              <a:gd name="connsiteX121" fmla="*/ 6676571 w 16038285"/>
              <a:gd name="connsiteY121" fmla="*/ 1857829 h 5718629"/>
              <a:gd name="connsiteX122" fmla="*/ 7547428 w 16038285"/>
              <a:gd name="connsiteY122" fmla="*/ 1814286 h 5718629"/>
              <a:gd name="connsiteX123" fmla="*/ 10740571 w 16038285"/>
              <a:gd name="connsiteY123" fmla="*/ 1741715 h 5718629"/>
              <a:gd name="connsiteX124" fmla="*/ 11117943 w 16038285"/>
              <a:gd name="connsiteY124" fmla="*/ 1683657 h 5718629"/>
              <a:gd name="connsiteX125" fmla="*/ 11771085 w 16038285"/>
              <a:gd name="connsiteY125" fmla="*/ 1640115 h 5718629"/>
              <a:gd name="connsiteX126" fmla="*/ 12017828 w 16038285"/>
              <a:gd name="connsiteY126" fmla="*/ 1625600 h 5718629"/>
              <a:gd name="connsiteX127" fmla="*/ 12351657 w 16038285"/>
              <a:gd name="connsiteY127" fmla="*/ 1596572 h 5718629"/>
              <a:gd name="connsiteX128" fmla="*/ 12975771 w 16038285"/>
              <a:gd name="connsiteY128" fmla="*/ 1611086 h 5718629"/>
              <a:gd name="connsiteX129" fmla="*/ 13149943 w 16038285"/>
              <a:gd name="connsiteY129" fmla="*/ 1654629 h 5718629"/>
              <a:gd name="connsiteX130" fmla="*/ 13309600 w 16038285"/>
              <a:gd name="connsiteY130" fmla="*/ 1683657 h 5718629"/>
              <a:gd name="connsiteX131" fmla="*/ 13861143 w 16038285"/>
              <a:gd name="connsiteY131" fmla="*/ 1814286 h 5718629"/>
              <a:gd name="connsiteX132" fmla="*/ 14165943 w 16038285"/>
              <a:gd name="connsiteY132" fmla="*/ 1886857 h 5718629"/>
              <a:gd name="connsiteX133" fmla="*/ 14296571 w 16038285"/>
              <a:gd name="connsiteY133" fmla="*/ 1930400 h 5718629"/>
              <a:gd name="connsiteX134" fmla="*/ 14398171 w 16038285"/>
              <a:gd name="connsiteY134" fmla="*/ 1959429 h 5718629"/>
              <a:gd name="connsiteX135" fmla="*/ 14470743 w 16038285"/>
              <a:gd name="connsiteY135" fmla="*/ 1973943 h 5718629"/>
              <a:gd name="connsiteX136" fmla="*/ 13933714 w 16038285"/>
              <a:gd name="connsiteY136" fmla="*/ 1959429 h 5718629"/>
              <a:gd name="connsiteX137" fmla="*/ 12859657 w 16038285"/>
              <a:gd name="connsiteY137" fmla="*/ 1901372 h 5718629"/>
              <a:gd name="connsiteX138" fmla="*/ 11713028 w 16038285"/>
              <a:gd name="connsiteY138" fmla="*/ 1857829 h 5718629"/>
              <a:gd name="connsiteX139" fmla="*/ 11176000 w 16038285"/>
              <a:gd name="connsiteY139" fmla="*/ 1756229 h 5718629"/>
              <a:gd name="connsiteX140" fmla="*/ 10058400 w 16038285"/>
              <a:gd name="connsiteY140" fmla="*/ 1553029 h 5718629"/>
              <a:gd name="connsiteX141" fmla="*/ 8519885 w 16038285"/>
              <a:gd name="connsiteY141" fmla="*/ 1494972 h 5718629"/>
              <a:gd name="connsiteX142" fmla="*/ 7184571 w 16038285"/>
              <a:gd name="connsiteY142" fmla="*/ 1451429 h 5718629"/>
              <a:gd name="connsiteX143" fmla="*/ 6444343 w 16038285"/>
              <a:gd name="connsiteY143" fmla="*/ 1494972 h 5718629"/>
              <a:gd name="connsiteX144" fmla="*/ 5834743 w 16038285"/>
              <a:gd name="connsiteY144" fmla="*/ 1683657 h 5718629"/>
              <a:gd name="connsiteX145" fmla="*/ 5457371 w 16038285"/>
              <a:gd name="connsiteY145" fmla="*/ 1785257 h 5718629"/>
              <a:gd name="connsiteX146" fmla="*/ 5254171 w 16038285"/>
              <a:gd name="connsiteY146" fmla="*/ 1843315 h 5718629"/>
              <a:gd name="connsiteX147" fmla="*/ 4630057 w 16038285"/>
              <a:gd name="connsiteY147" fmla="*/ 2032000 h 5718629"/>
              <a:gd name="connsiteX148" fmla="*/ 4252685 w 16038285"/>
              <a:gd name="connsiteY148" fmla="*/ 2090057 h 5718629"/>
              <a:gd name="connsiteX149" fmla="*/ 4049485 w 16038285"/>
              <a:gd name="connsiteY149" fmla="*/ 2104572 h 5718629"/>
              <a:gd name="connsiteX150" fmla="*/ 3875314 w 16038285"/>
              <a:gd name="connsiteY150" fmla="*/ 2119086 h 5718629"/>
              <a:gd name="connsiteX151" fmla="*/ 2627085 w 16038285"/>
              <a:gd name="connsiteY151" fmla="*/ 2104572 h 5718629"/>
              <a:gd name="connsiteX152" fmla="*/ 2307771 w 16038285"/>
              <a:gd name="connsiteY152" fmla="*/ 2075543 h 5718629"/>
              <a:gd name="connsiteX153" fmla="*/ 2017485 w 16038285"/>
              <a:gd name="connsiteY153" fmla="*/ 2061029 h 5718629"/>
              <a:gd name="connsiteX154" fmla="*/ 1567543 w 16038285"/>
              <a:gd name="connsiteY154" fmla="*/ 2075543 h 5718629"/>
              <a:gd name="connsiteX155" fmla="*/ 1378857 w 16038285"/>
              <a:gd name="connsiteY155" fmla="*/ 2104572 h 5718629"/>
              <a:gd name="connsiteX156" fmla="*/ 1509485 w 16038285"/>
              <a:gd name="connsiteY156" fmla="*/ 2177143 h 5718629"/>
              <a:gd name="connsiteX157" fmla="*/ 2032000 w 16038285"/>
              <a:gd name="connsiteY157" fmla="*/ 2278743 h 5718629"/>
              <a:gd name="connsiteX158" fmla="*/ 2525485 w 16038285"/>
              <a:gd name="connsiteY158" fmla="*/ 2336800 h 5718629"/>
              <a:gd name="connsiteX159" fmla="*/ 3730171 w 16038285"/>
              <a:gd name="connsiteY159" fmla="*/ 2510972 h 5718629"/>
              <a:gd name="connsiteX160" fmla="*/ 5152571 w 16038285"/>
              <a:gd name="connsiteY160" fmla="*/ 2569029 h 5718629"/>
              <a:gd name="connsiteX161" fmla="*/ 7765143 w 16038285"/>
              <a:gd name="connsiteY161" fmla="*/ 2554515 h 5718629"/>
              <a:gd name="connsiteX162" fmla="*/ 8331200 w 16038285"/>
              <a:gd name="connsiteY162" fmla="*/ 2496457 h 5718629"/>
              <a:gd name="connsiteX163" fmla="*/ 9419771 w 16038285"/>
              <a:gd name="connsiteY163" fmla="*/ 2351315 h 5718629"/>
              <a:gd name="connsiteX164" fmla="*/ 10479314 w 16038285"/>
              <a:gd name="connsiteY164" fmla="*/ 2206172 h 5718629"/>
              <a:gd name="connsiteX165" fmla="*/ 10972800 w 16038285"/>
              <a:gd name="connsiteY165" fmla="*/ 2148115 h 5718629"/>
              <a:gd name="connsiteX166" fmla="*/ 11422743 w 16038285"/>
              <a:gd name="connsiteY166" fmla="*/ 2133600 h 5718629"/>
              <a:gd name="connsiteX167" fmla="*/ 12453257 w 16038285"/>
              <a:gd name="connsiteY167" fmla="*/ 2061029 h 5718629"/>
              <a:gd name="connsiteX168" fmla="*/ 13309600 w 16038285"/>
              <a:gd name="connsiteY168" fmla="*/ 2046515 h 5718629"/>
              <a:gd name="connsiteX169" fmla="*/ 14064343 w 16038285"/>
              <a:gd name="connsiteY169" fmla="*/ 2061029 h 5718629"/>
              <a:gd name="connsiteX170" fmla="*/ 14194971 w 16038285"/>
              <a:gd name="connsiteY170" fmla="*/ 2075543 h 5718629"/>
              <a:gd name="connsiteX171" fmla="*/ 14383657 w 16038285"/>
              <a:gd name="connsiteY171" fmla="*/ 2090057 h 5718629"/>
              <a:gd name="connsiteX172" fmla="*/ 14456228 w 16038285"/>
              <a:gd name="connsiteY172" fmla="*/ 2104572 h 5718629"/>
              <a:gd name="connsiteX173" fmla="*/ 14165943 w 16038285"/>
              <a:gd name="connsiteY173" fmla="*/ 2061029 h 5718629"/>
              <a:gd name="connsiteX174" fmla="*/ 13861143 w 16038285"/>
              <a:gd name="connsiteY174" fmla="*/ 2017486 h 5718629"/>
              <a:gd name="connsiteX175" fmla="*/ 13469257 w 16038285"/>
              <a:gd name="connsiteY175" fmla="*/ 1944915 h 5718629"/>
              <a:gd name="connsiteX176" fmla="*/ 12075885 w 16038285"/>
              <a:gd name="connsiteY176" fmla="*/ 1857829 h 5718629"/>
              <a:gd name="connsiteX177" fmla="*/ 11582400 w 16038285"/>
              <a:gd name="connsiteY177" fmla="*/ 1828800 h 5718629"/>
              <a:gd name="connsiteX178" fmla="*/ 10755085 w 16038285"/>
              <a:gd name="connsiteY178" fmla="*/ 1843315 h 5718629"/>
              <a:gd name="connsiteX179" fmla="*/ 10319657 w 16038285"/>
              <a:gd name="connsiteY179" fmla="*/ 1857829 h 5718629"/>
              <a:gd name="connsiteX180" fmla="*/ 9797143 w 16038285"/>
              <a:gd name="connsiteY180" fmla="*/ 1930400 h 5718629"/>
              <a:gd name="connsiteX181" fmla="*/ 9260114 w 16038285"/>
              <a:gd name="connsiteY181" fmla="*/ 1944915 h 5718629"/>
              <a:gd name="connsiteX182" fmla="*/ 8244114 w 16038285"/>
              <a:gd name="connsiteY182" fmla="*/ 1959429 h 5718629"/>
              <a:gd name="connsiteX183" fmla="*/ 7170057 w 16038285"/>
              <a:gd name="connsiteY183" fmla="*/ 2075543 h 5718629"/>
              <a:gd name="connsiteX184" fmla="*/ 6705600 w 16038285"/>
              <a:gd name="connsiteY184" fmla="*/ 2090057 h 5718629"/>
              <a:gd name="connsiteX185" fmla="*/ 5529943 w 16038285"/>
              <a:gd name="connsiteY185" fmla="*/ 2177143 h 5718629"/>
              <a:gd name="connsiteX186" fmla="*/ 5254171 w 16038285"/>
              <a:gd name="connsiteY186" fmla="*/ 2220686 h 5718629"/>
              <a:gd name="connsiteX187" fmla="*/ 5036457 w 16038285"/>
              <a:gd name="connsiteY187" fmla="*/ 2264229 h 5718629"/>
              <a:gd name="connsiteX188" fmla="*/ 4847771 w 16038285"/>
              <a:gd name="connsiteY188" fmla="*/ 2278743 h 5718629"/>
              <a:gd name="connsiteX189" fmla="*/ 4731657 w 16038285"/>
              <a:gd name="connsiteY189" fmla="*/ 2293257 h 5718629"/>
              <a:gd name="connsiteX190" fmla="*/ 4644571 w 16038285"/>
              <a:gd name="connsiteY190" fmla="*/ 2322286 h 5718629"/>
              <a:gd name="connsiteX191" fmla="*/ 4542971 w 16038285"/>
              <a:gd name="connsiteY191" fmla="*/ 2351315 h 5718629"/>
              <a:gd name="connsiteX192" fmla="*/ 4455885 w 16038285"/>
              <a:gd name="connsiteY192" fmla="*/ 2394857 h 5718629"/>
              <a:gd name="connsiteX193" fmla="*/ 4252685 w 16038285"/>
              <a:gd name="connsiteY193" fmla="*/ 2452915 h 5718629"/>
              <a:gd name="connsiteX194" fmla="*/ 4136571 w 16038285"/>
              <a:gd name="connsiteY194" fmla="*/ 2496457 h 5718629"/>
              <a:gd name="connsiteX195" fmla="*/ 3614057 w 16038285"/>
              <a:gd name="connsiteY195" fmla="*/ 2612572 h 5718629"/>
              <a:gd name="connsiteX196" fmla="*/ 3338285 w 16038285"/>
              <a:gd name="connsiteY196" fmla="*/ 2685143 h 5718629"/>
              <a:gd name="connsiteX197" fmla="*/ 2830285 w 16038285"/>
              <a:gd name="connsiteY197" fmla="*/ 2743200 h 5718629"/>
              <a:gd name="connsiteX198" fmla="*/ 2046514 w 16038285"/>
              <a:gd name="connsiteY198" fmla="*/ 2728686 h 5718629"/>
              <a:gd name="connsiteX199" fmla="*/ 1799771 w 16038285"/>
              <a:gd name="connsiteY199" fmla="*/ 2714172 h 5718629"/>
              <a:gd name="connsiteX200" fmla="*/ 1378857 w 16038285"/>
              <a:gd name="connsiteY200" fmla="*/ 2699657 h 5718629"/>
              <a:gd name="connsiteX201" fmla="*/ 1262743 w 16038285"/>
              <a:gd name="connsiteY201" fmla="*/ 2685143 h 5718629"/>
              <a:gd name="connsiteX202" fmla="*/ 1175657 w 16038285"/>
              <a:gd name="connsiteY202" fmla="*/ 2714172 h 5718629"/>
              <a:gd name="connsiteX203" fmla="*/ 1262743 w 16038285"/>
              <a:gd name="connsiteY203" fmla="*/ 2743200 h 5718629"/>
              <a:gd name="connsiteX204" fmla="*/ 1422400 w 16038285"/>
              <a:gd name="connsiteY204" fmla="*/ 2786743 h 5718629"/>
              <a:gd name="connsiteX205" fmla="*/ 2061028 w 16038285"/>
              <a:gd name="connsiteY205" fmla="*/ 2917372 h 5718629"/>
              <a:gd name="connsiteX206" fmla="*/ 3048000 w 16038285"/>
              <a:gd name="connsiteY206" fmla="*/ 3018972 h 5718629"/>
              <a:gd name="connsiteX207" fmla="*/ 4310743 w 16038285"/>
              <a:gd name="connsiteY207" fmla="*/ 3077029 h 5718629"/>
              <a:gd name="connsiteX208" fmla="*/ 7431314 w 16038285"/>
              <a:gd name="connsiteY208" fmla="*/ 3033486 h 5718629"/>
              <a:gd name="connsiteX209" fmla="*/ 8577943 w 16038285"/>
              <a:gd name="connsiteY209" fmla="*/ 2902857 h 5718629"/>
              <a:gd name="connsiteX210" fmla="*/ 9681028 w 16038285"/>
              <a:gd name="connsiteY210" fmla="*/ 2801257 h 5718629"/>
              <a:gd name="connsiteX211" fmla="*/ 10479314 w 16038285"/>
              <a:gd name="connsiteY211" fmla="*/ 2685143 h 5718629"/>
              <a:gd name="connsiteX212" fmla="*/ 10856685 w 16038285"/>
              <a:gd name="connsiteY212" fmla="*/ 2641600 h 5718629"/>
              <a:gd name="connsiteX213" fmla="*/ 11176000 w 16038285"/>
              <a:gd name="connsiteY213" fmla="*/ 2583543 h 5718629"/>
              <a:gd name="connsiteX214" fmla="*/ 11756571 w 16038285"/>
              <a:gd name="connsiteY214" fmla="*/ 2540000 h 5718629"/>
              <a:gd name="connsiteX215" fmla="*/ 12003314 w 16038285"/>
              <a:gd name="connsiteY215" fmla="*/ 2510972 h 5718629"/>
              <a:gd name="connsiteX216" fmla="*/ 12859657 w 16038285"/>
              <a:gd name="connsiteY216" fmla="*/ 2467429 h 5718629"/>
              <a:gd name="connsiteX217" fmla="*/ 14877143 w 16038285"/>
              <a:gd name="connsiteY217" fmla="*/ 2452915 h 5718629"/>
              <a:gd name="connsiteX218" fmla="*/ 14949714 w 16038285"/>
              <a:gd name="connsiteY218" fmla="*/ 2438400 h 5718629"/>
              <a:gd name="connsiteX219" fmla="*/ 14615885 w 16038285"/>
              <a:gd name="connsiteY219" fmla="*/ 2336800 h 5718629"/>
              <a:gd name="connsiteX220" fmla="*/ 14049828 w 16038285"/>
              <a:gd name="connsiteY220" fmla="*/ 2235200 h 5718629"/>
              <a:gd name="connsiteX221" fmla="*/ 13599885 w 16038285"/>
              <a:gd name="connsiteY221" fmla="*/ 2220686 h 5718629"/>
              <a:gd name="connsiteX222" fmla="*/ 12424228 w 16038285"/>
              <a:gd name="connsiteY222" fmla="*/ 2177143 h 5718629"/>
              <a:gd name="connsiteX223" fmla="*/ 11785600 w 16038285"/>
              <a:gd name="connsiteY223" fmla="*/ 2191657 h 5718629"/>
              <a:gd name="connsiteX224" fmla="*/ 10029371 w 16038285"/>
              <a:gd name="connsiteY224" fmla="*/ 2220686 h 5718629"/>
              <a:gd name="connsiteX225" fmla="*/ 9579428 w 16038285"/>
              <a:gd name="connsiteY225" fmla="*/ 2278743 h 5718629"/>
              <a:gd name="connsiteX226" fmla="*/ 9187543 w 16038285"/>
              <a:gd name="connsiteY226" fmla="*/ 2307772 h 5718629"/>
              <a:gd name="connsiteX227" fmla="*/ 8606971 w 16038285"/>
              <a:gd name="connsiteY227" fmla="*/ 2394857 h 5718629"/>
              <a:gd name="connsiteX228" fmla="*/ 8316685 w 16038285"/>
              <a:gd name="connsiteY228" fmla="*/ 2452915 h 5718629"/>
              <a:gd name="connsiteX229" fmla="*/ 7837714 w 16038285"/>
              <a:gd name="connsiteY229" fmla="*/ 2554515 h 5718629"/>
              <a:gd name="connsiteX230" fmla="*/ 7329714 w 16038285"/>
              <a:gd name="connsiteY230" fmla="*/ 2641600 h 5718629"/>
              <a:gd name="connsiteX231" fmla="*/ 6879771 w 16038285"/>
              <a:gd name="connsiteY231" fmla="*/ 2757715 h 5718629"/>
              <a:gd name="connsiteX232" fmla="*/ 6633028 w 16038285"/>
              <a:gd name="connsiteY232" fmla="*/ 2815772 h 5718629"/>
              <a:gd name="connsiteX233" fmla="*/ 6255657 w 16038285"/>
              <a:gd name="connsiteY233" fmla="*/ 2917372 h 5718629"/>
              <a:gd name="connsiteX234" fmla="*/ 5936343 w 16038285"/>
              <a:gd name="connsiteY234" fmla="*/ 2975429 h 5718629"/>
              <a:gd name="connsiteX235" fmla="*/ 5820228 w 16038285"/>
              <a:gd name="connsiteY235" fmla="*/ 3004457 h 5718629"/>
              <a:gd name="connsiteX236" fmla="*/ 5370285 w 16038285"/>
              <a:gd name="connsiteY236" fmla="*/ 3062515 h 5718629"/>
              <a:gd name="connsiteX237" fmla="*/ 5123543 w 16038285"/>
              <a:gd name="connsiteY237" fmla="*/ 3091543 h 5718629"/>
              <a:gd name="connsiteX238" fmla="*/ 4949371 w 16038285"/>
              <a:gd name="connsiteY238" fmla="*/ 3106057 h 5718629"/>
              <a:gd name="connsiteX239" fmla="*/ 4354285 w 16038285"/>
              <a:gd name="connsiteY239" fmla="*/ 3207657 h 5718629"/>
              <a:gd name="connsiteX240" fmla="*/ 3294743 w 16038285"/>
              <a:gd name="connsiteY240" fmla="*/ 3309257 h 5718629"/>
              <a:gd name="connsiteX241" fmla="*/ 2960914 w 16038285"/>
              <a:gd name="connsiteY241" fmla="*/ 3381829 h 5718629"/>
              <a:gd name="connsiteX242" fmla="*/ 2627085 w 16038285"/>
              <a:gd name="connsiteY242" fmla="*/ 3425372 h 5718629"/>
              <a:gd name="connsiteX243" fmla="*/ 2148114 w 16038285"/>
              <a:gd name="connsiteY243" fmla="*/ 3497943 h 5718629"/>
              <a:gd name="connsiteX244" fmla="*/ 1872343 w 16038285"/>
              <a:gd name="connsiteY244" fmla="*/ 3512457 h 5718629"/>
              <a:gd name="connsiteX245" fmla="*/ 1727200 w 16038285"/>
              <a:gd name="connsiteY245" fmla="*/ 3541486 h 5718629"/>
              <a:gd name="connsiteX246" fmla="*/ 1814285 w 16038285"/>
              <a:gd name="connsiteY246" fmla="*/ 3599543 h 5718629"/>
              <a:gd name="connsiteX247" fmla="*/ 1988457 w 16038285"/>
              <a:gd name="connsiteY247" fmla="*/ 3672115 h 5718629"/>
              <a:gd name="connsiteX248" fmla="*/ 2423885 w 16038285"/>
              <a:gd name="connsiteY248" fmla="*/ 3744686 h 5718629"/>
              <a:gd name="connsiteX249" fmla="*/ 2859314 w 16038285"/>
              <a:gd name="connsiteY249" fmla="*/ 3759200 h 5718629"/>
              <a:gd name="connsiteX250" fmla="*/ 4151085 w 16038285"/>
              <a:gd name="connsiteY250" fmla="*/ 3715657 h 5718629"/>
              <a:gd name="connsiteX251" fmla="*/ 6458857 w 16038285"/>
              <a:gd name="connsiteY251" fmla="*/ 3686629 h 5718629"/>
              <a:gd name="connsiteX252" fmla="*/ 7242628 w 16038285"/>
              <a:gd name="connsiteY252" fmla="*/ 3701143 h 5718629"/>
              <a:gd name="connsiteX253" fmla="*/ 7997371 w 16038285"/>
              <a:gd name="connsiteY253" fmla="*/ 3788229 h 5718629"/>
              <a:gd name="connsiteX254" fmla="*/ 9158514 w 16038285"/>
              <a:gd name="connsiteY254" fmla="*/ 3759200 h 5718629"/>
              <a:gd name="connsiteX255" fmla="*/ 9637485 w 16038285"/>
              <a:gd name="connsiteY255" fmla="*/ 3744686 h 5718629"/>
              <a:gd name="connsiteX256" fmla="*/ 10014857 w 16038285"/>
              <a:gd name="connsiteY256" fmla="*/ 3730172 h 5718629"/>
              <a:gd name="connsiteX257" fmla="*/ 12017828 w 16038285"/>
              <a:gd name="connsiteY257" fmla="*/ 3701143 h 5718629"/>
              <a:gd name="connsiteX258" fmla="*/ 12598400 w 16038285"/>
              <a:gd name="connsiteY258" fmla="*/ 3657600 h 5718629"/>
              <a:gd name="connsiteX259" fmla="*/ 12758057 w 16038285"/>
              <a:gd name="connsiteY259" fmla="*/ 3628572 h 5718629"/>
              <a:gd name="connsiteX260" fmla="*/ 13106400 w 16038285"/>
              <a:gd name="connsiteY260" fmla="*/ 3614057 h 5718629"/>
              <a:gd name="connsiteX261" fmla="*/ 13948228 w 16038285"/>
              <a:gd name="connsiteY261" fmla="*/ 3599543 h 5718629"/>
              <a:gd name="connsiteX262" fmla="*/ 13890171 w 16038285"/>
              <a:gd name="connsiteY262" fmla="*/ 3556000 h 5718629"/>
              <a:gd name="connsiteX263" fmla="*/ 13614400 w 16038285"/>
              <a:gd name="connsiteY263" fmla="*/ 3468915 h 5718629"/>
              <a:gd name="connsiteX264" fmla="*/ 13411200 w 16038285"/>
              <a:gd name="connsiteY264" fmla="*/ 3425372 h 5718629"/>
              <a:gd name="connsiteX265" fmla="*/ 13120914 w 16038285"/>
              <a:gd name="connsiteY265" fmla="*/ 3381829 h 5718629"/>
              <a:gd name="connsiteX266" fmla="*/ 12409714 w 16038285"/>
              <a:gd name="connsiteY266" fmla="*/ 3338286 h 5718629"/>
              <a:gd name="connsiteX267" fmla="*/ 11974285 w 16038285"/>
              <a:gd name="connsiteY267" fmla="*/ 3323772 h 5718629"/>
              <a:gd name="connsiteX268" fmla="*/ 9622971 w 16038285"/>
              <a:gd name="connsiteY268" fmla="*/ 3338286 h 5718629"/>
              <a:gd name="connsiteX269" fmla="*/ 9318171 w 16038285"/>
              <a:gd name="connsiteY269" fmla="*/ 3381829 h 5718629"/>
              <a:gd name="connsiteX270" fmla="*/ 9071428 w 16038285"/>
              <a:gd name="connsiteY270" fmla="*/ 3425372 h 5718629"/>
              <a:gd name="connsiteX271" fmla="*/ 8781143 w 16038285"/>
              <a:gd name="connsiteY271" fmla="*/ 3483429 h 5718629"/>
              <a:gd name="connsiteX272" fmla="*/ 8244114 w 16038285"/>
              <a:gd name="connsiteY272" fmla="*/ 3599543 h 5718629"/>
              <a:gd name="connsiteX273" fmla="*/ 7823200 w 16038285"/>
              <a:gd name="connsiteY273" fmla="*/ 3657600 h 5718629"/>
              <a:gd name="connsiteX274" fmla="*/ 7605485 w 16038285"/>
              <a:gd name="connsiteY274" fmla="*/ 3672115 h 5718629"/>
              <a:gd name="connsiteX275" fmla="*/ 7431314 w 16038285"/>
              <a:gd name="connsiteY275" fmla="*/ 3686629 h 5718629"/>
              <a:gd name="connsiteX276" fmla="*/ 5921828 w 16038285"/>
              <a:gd name="connsiteY276" fmla="*/ 3701143 h 5718629"/>
              <a:gd name="connsiteX277" fmla="*/ 4702628 w 16038285"/>
              <a:gd name="connsiteY277" fmla="*/ 3657600 h 5718629"/>
              <a:gd name="connsiteX278" fmla="*/ 4412343 w 16038285"/>
              <a:gd name="connsiteY278" fmla="*/ 3643086 h 5718629"/>
              <a:gd name="connsiteX279" fmla="*/ 3599543 w 16038285"/>
              <a:gd name="connsiteY279" fmla="*/ 3686629 h 5718629"/>
              <a:gd name="connsiteX280" fmla="*/ 2496457 w 16038285"/>
              <a:gd name="connsiteY280" fmla="*/ 3817257 h 5718629"/>
              <a:gd name="connsiteX281" fmla="*/ 2293257 w 16038285"/>
              <a:gd name="connsiteY281" fmla="*/ 3831772 h 5718629"/>
              <a:gd name="connsiteX282" fmla="*/ 1973943 w 16038285"/>
              <a:gd name="connsiteY282" fmla="*/ 3860800 h 5718629"/>
              <a:gd name="connsiteX283" fmla="*/ 1814285 w 16038285"/>
              <a:gd name="connsiteY283" fmla="*/ 3904343 h 5718629"/>
              <a:gd name="connsiteX284" fmla="*/ 1524000 w 16038285"/>
              <a:gd name="connsiteY284" fmla="*/ 3962400 h 5718629"/>
              <a:gd name="connsiteX285" fmla="*/ 1393371 w 16038285"/>
              <a:gd name="connsiteY285" fmla="*/ 4005943 h 5718629"/>
              <a:gd name="connsiteX286" fmla="*/ 1161143 w 16038285"/>
              <a:gd name="connsiteY286" fmla="*/ 4020457 h 5718629"/>
              <a:gd name="connsiteX287" fmla="*/ 812800 w 16038285"/>
              <a:gd name="connsiteY287" fmla="*/ 4049486 h 5718629"/>
              <a:gd name="connsiteX288" fmla="*/ 1190171 w 16038285"/>
              <a:gd name="connsiteY288" fmla="*/ 3991429 h 5718629"/>
              <a:gd name="connsiteX289" fmla="*/ 1553028 w 16038285"/>
              <a:gd name="connsiteY289" fmla="*/ 3918857 h 5718629"/>
              <a:gd name="connsiteX290" fmla="*/ 2496457 w 16038285"/>
              <a:gd name="connsiteY290" fmla="*/ 3730172 h 5718629"/>
              <a:gd name="connsiteX291" fmla="*/ 4339771 w 16038285"/>
              <a:gd name="connsiteY291" fmla="*/ 3541486 h 5718629"/>
              <a:gd name="connsiteX292" fmla="*/ 4992914 w 16038285"/>
              <a:gd name="connsiteY292" fmla="*/ 3425372 h 5718629"/>
              <a:gd name="connsiteX293" fmla="*/ 6125028 w 16038285"/>
              <a:gd name="connsiteY293" fmla="*/ 3338286 h 5718629"/>
              <a:gd name="connsiteX294" fmla="*/ 7242628 w 16038285"/>
              <a:gd name="connsiteY294" fmla="*/ 3367315 h 5718629"/>
              <a:gd name="connsiteX295" fmla="*/ 7518400 w 16038285"/>
              <a:gd name="connsiteY295" fmla="*/ 3396343 h 5718629"/>
              <a:gd name="connsiteX296" fmla="*/ 7765143 w 16038285"/>
              <a:gd name="connsiteY296" fmla="*/ 3410857 h 5718629"/>
              <a:gd name="connsiteX297" fmla="*/ 8186057 w 16038285"/>
              <a:gd name="connsiteY297" fmla="*/ 3454400 h 5718629"/>
              <a:gd name="connsiteX298" fmla="*/ 8752114 w 16038285"/>
              <a:gd name="connsiteY298" fmla="*/ 3599543 h 5718629"/>
              <a:gd name="connsiteX299" fmla="*/ 8969828 w 16038285"/>
              <a:gd name="connsiteY299" fmla="*/ 3657600 h 5718629"/>
              <a:gd name="connsiteX300" fmla="*/ 9216571 w 16038285"/>
              <a:gd name="connsiteY300" fmla="*/ 3730172 h 5718629"/>
              <a:gd name="connsiteX301" fmla="*/ 9695543 w 16038285"/>
              <a:gd name="connsiteY301" fmla="*/ 3788229 h 5718629"/>
              <a:gd name="connsiteX302" fmla="*/ 10377714 w 16038285"/>
              <a:gd name="connsiteY302" fmla="*/ 3875315 h 5718629"/>
              <a:gd name="connsiteX303" fmla="*/ 10726057 w 16038285"/>
              <a:gd name="connsiteY303" fmla="*/ 3904343 h 5718629"/>
              <a:gd name="connsiteX304" fmla="*/ 11727543 w 16038285"/>
              <a:gd name="connsiteY304" fmla="*/ 4034972 h 5718629"/>
              <a:gd name="connsiteX305" fmla="*/ 12090400 w 16038285"/>
              <a:gd name="connsiteY305" fmla="*/ 4049486 h 5718629"/>
              <a:gd name="connsiteX306" fmla="*/ 12409714 w 16038285"/>
              <a:gd name="connsiteY306" fmla="*/ 4064000 h 5718629"/>
              <a:gd name="connsiteX307" fmla="*/ 12743543 w 16038285"/>
              <a:gd name="connsiteY307" fmla="*/ 4107543 h 5718629"/>
              <a:gd name="connsiteX308" fmla="*/ 13120914 w 16038285"/>
              <a:gd name="connsiteY308" fmla="*/ 4165600 h 5718629"/>
              <a:gd name="connsiteX309" fmla="*/ 13643428 w 16038285"/>
              <a:gd name="connsiteY309" fmla="*/ 4209143 h 5718629"/>
              <a:gd name="connsiteX310" fmla="*/ 13861143 w 16038285"/>
              <a:gd name="connsiteY310" fmla="*/ 4223657 h 5718629"/>
              <a:gd name="connsiteX311" fmla="*/ 14369143 w 16038285"/>
              <a:gd name="connsiteY311" fmla="*/ 4194629 h 5718629"/>
              <a:gd name="connsiteX312" fmla="*/ 14485257 w 16038285"/>
              <a:gd name="connsiteY312" fmla="*/ 4165600 h 5718629"/>
              <a:gd name="connsiteX313" fmla="*/ 14557828 w 16038285"/>
              <a:gd name="connsiteY313" fmla="*/ 4151086 h 5718629"/>
              <a:gd name="connsiteX314" fmla="*/ 14615885 w 16038285"/>
              <a:gd name="connsiteY314" fmla="*/ 4122057 h 5718629"/>
              <a:gd name="connsiteX315" fmla="*/ 14659428 w 16038285"/>
              <a:gd name="connsiteY315" fmla="*/ 4107543 h 5718629"/>
              <a:gd name="connsiteX316" fmla="*/ 14717485 w 16038285"/>
              <a:gd name="connsiteY316" fmla="*/ 4064000 h 5718629"/>
              <a:gd name="connsiteX317" fmla="*/ 14659428 w 16038285"/>
              <a:gd name="connsiteY317" fmla="*/ 3976915 h 5718629"/>
              <a:gd name="connsiteX318" fmla="*/ 14209485 w 16038285"/>
              <a:gd name="connsiteY318" fmla="*/ 4005943 h 5718629"/>
              <a:gd name="connsiteX319" fmla="*/ 13919200 w 16038285"/>
              <a:gd name="connsiteY319" fmla="*/ 4020457 h 5718629"/>
              <a:gd name="connsiteX320" fmla="*/ 13454743 w 16038285"/>
              <a:gd name="connsiteY320" fmla="*/ 3991429 h 5718629"/>
              <a:gd name="connsiteX321" fmla="*/ 13208000 w 16038285"/>
              <a:gd name="connsiteY321" fmla="*/ 3962400 h 5718629"/>
              <a:gd name="connsiteX322" fmla="*/ 12961257 w 16038285"/>
              <a:gd name="connsiteY322" fmla="*/ 3947886 h 5718629"/>
              <a:gd name="connsiteX323" fmla="*/ 12409714 w 16038285"/>
              <a:gd name="connsiteY323" fmla="*/ 3918857 h 5718629"/>
              <a:gd name="connsiteX324" fmla="*/ 11901714 w 16038285"/>
              <a:gd name="connsiteY324" fmla="*/ 3889829 h 5718629"/>
              <a:gd name="connsiteX325" fmla="*/ 11669485 w 16038285"/>
              <a:gd name="connsiteY325" fmla="*/ 3875315 h 5718629"/>
              <a:gd name="connsiteX326" fmla="*/ 10958285 w 16038285"/>
              <a:gd name="connsiteY326" fmla="*/ 3904343 h 5718629"/>
              <a:gd name="connsiteX327" fmla="*/ 10653485 w 16038285"/>
              <a:gd name="connsiteY327" fmla="*/ 3962400 h 5718629"/>
              <a:gd name="connsiteX328" fmla="*/ 10000343 w 16038285"/>
              <a:gd name="connsiteY328" fmla="*/ 4034972 h 5718629"/>
              <a:gd name="connsiteX329" fmla="*/ 9245600 w 16038285"/>
              <a:gd name="connsiteY329" fmla="*/ 4064000 h 5718629"/>
              <a:gd name="connsiteX330" fmla="*/ 8795657 w 16038285"/>
              <a:gd name="connsiteY330" fmla="*/ 4122057 h 5718629"/>
              <a:gd name="connsiteX331" fmla="*/ 8418285 w 16038285"/>
              <a:gd name="connsiteY331" fmla="*/ 4180115 h 5718629"/>
              <a:gd name="connsiteX332" fmla="*/ 8040914 w 16038285"/>
              <a:gd name="connsiteY332" fmla="*/ 4223657 h 5718629"/>
              <a:gd name="connsiteX333" fmla="*/ 7561943 w 16038285"/>
              <a:gd name="connsiteY333" fmla="*/ 4296229 h 5718629"/>
              <a:gd name="connsiteX334" fmla="*/ 7213600 w 16038285"/>
              <a:gd name="connsiteY334" fmla="*/ 4354286 h 5718629"/>
              <a:gd name="connsiteX335" fmla="*/ 7039428 w 16038285"/>
              <a:gd name="connsiteY335" fmla="*/ 4412343 h 5718629"/>
              <a:gd name="connsiteX336" fmla="*/ 6574971 w 16038285"/>
              <a:gd name="connsiteY336" fmla="*/ 4542972 h 5718629"/>
              <a:gd name="connsiteX337" fmla="*/ 6154057 w 16038285"/>
              <a:gd name="connsiteY337" fmla="*/ 4673600 h 5718629"/>
              <a:gd name="connsiteX338" fmla="*/ 5762171 w 16038285"/>
              <a:gd name="connsiteY338" fmla="*/ 4760686 h 5718629"/>
              <a:gd name="connsiteX339" fmla="*/ 5631543 w 16038285"/>
              <a:gd name="connsiteY339" fmla="*/ 4789715 h 5718629"/>
              <a:gd name="connsiteX340" fmla="*/ 5471885 w 16038285"/>
              <a:gd name="connsiteY340" fmla="*/ 4804229 h 5718629"/>
              <a:gd name="connsiteX341" fmla="*/ 5326743 w 16038285"/>
              <a:gd name="connsiteY341" fmla="*/ 4847772 h 5718629"/>
              <a:gd name="connsiteX342" fmla="*/ 5210628 w 16038285"/>
              <a:gd name="connsiteY342" fmla="*/ 4862286 h 5718629"/>
              <a:gd name="connsiteX343" fmla="*/ 5007428 w 16038285"/>
              <a:gd name="connsiteY343" fmla="*/ 4891315 h 5718629"/>
              <a:gd name="connsiteX344" fmla="*/ 5384800 w 16038285"/>
              <a:gd name="connsiteY344" fmla="*/ 4934857 h 5718629"/>
              <a:gd name="connsiteX345" fmla="*/ 5936343 w 16038285"/>
              <a:gd name="connsiteY345" fmla="*/ 4992915 h 5718629"/>
              <a:gd name="connsiteX346" fmla="*/ 6226628 w 16038285"/>
              <a:gd name="connsiteY346" fmla="*/ 5036457 h 5718629"/>
              <a:gd name="connsiteX347" fmla="*/ 6545943 w 16038285"/>
              <a:gd name="connsiteY347" fmla="*/ 5094515 h 5718629"/>
              <a:gd name="connsiteX348" fmla="*/ 7315200 w 16038285"/>
              <a:gd name="connsiteY348" fmla="*/ 5152572 h 5718629"/>
              <a:gd name="connsiteX349" fmla="*/ 7750628 w 16038285"/>
              <a:gd name="connsiteY349" fmla="*/ 5210629 h 5718629"/>
              <a:gd name="connsiteX350" fmla="*/ 8752114 w 16038285"/>
              <a:gd name="connsiteY350" fmla="*/ 5283200 h 5718629"/>
              <a:gd name="connsiteX351" fmla="*/ 9361714 w 16038285"/>
              <a:gd name="connsiteY351" fmla="*/ 5254172 h 5718629"/>
              <a:gd name="connsiteX352" fmla="*/ 11843657 w 16038285"/>
              <a:gd name="connsiteY352" fmla="*/ 5210629 h 5718629"/>
              <a:gd name="connsiteX353" fmla="*/ 12192000 w 16038285"/>
              <a:gd name="connsiteY353" fmla="*/ 5167086 h 5718629"/>
              <a:gd name="connsiteX354" fmla="*/ 12670971 w 16038285"/>
              <a:gd name="connsiteY354" fmla="*/ 5094515 h 5718629"/>
              <a:gd name="connsiteX355" fmla="*/ 12961257 w 16038285"/>
              <a:gd name="connsiteY355" fmla="*/ 5050972 h 5718629"/>
              <a:gd name="connsiteX356" fmla="*/ 13062857 w 16038285"/>
              <a:gd name="connsiteY356" fmla="*/ 5021943 h 5718629"/>
              <a:gd name="connsiteX357" fmla="*/ 13280571 w 16038285"/>
              <a:gd name="connsiteY357" fmla="*/ 5007429 h 5718629"/>
              <a:gd name="connsiteX358" fmla="*/ 13382171 w 16038285"/>
              <a:gd name="connsiteY358" fmla="*/ 4992915 h 5718629"/>
              <a:gd name="connsiteX359" fmla="*/ 13759543 w 16038285"/>
              <a:gd name="connsiteY359" fmla="*/ 4949372 h 5718629"/>
              <a:gd name="connsiteX360" fmla="*/ 14020800 w 16038285"/>
              <a:gd name="connsiteY360" fmla="*/ 4934857 h 5718629"/>
              <a:gd name="connsiteX361" fmla="*/ 15167428 w 16038285"/>
              <a:gd name="connsiteY361" fmla="*/ 4905829 h 5718629"/>
              <a:gd name="connsiteX362" fmla="*/ 15356114 w 16038285"/>
              <a:gd name="connsiteY362" fmla="*/ 4862286 h 5718629"/>
              <a:gd name="connsiteX363" fmla="*/ 15312571 w 16038285"/>
              <a:gd name="connsiteY363" fmla="*/ 4847772 h 5718629"/>
              <a:gd name="connsiteX364" fmla="*/ 14949714 w 16038285"/>
              <a:gd name="connsiteY364" fmla="*/ 4818743 h 5718629"/>
              <a:gd name="connsiteX365" fmla="*/ 14644914 w 16038285"/>
              <a:gd name="connsiteY365" fmla="*/ 4775200 h 5718629"/>
              <a:gd name="connsiteX366" fmla="*/ 13846628 w 16038285"/>
              <a:gd name="connsiteY366" fmla="*/ 4688115 h 5718629"/>
              <a:gd name="connsiteX367" fmla="*/ 13353143 w 16038285"/>
              <a:gd name="connsiteY367" fmla="*/ 4644572 h 5718629"/>
              <a:gd name="connsiteX368" fmla="*/ 10856685 w 16038285"/>
              <a:gd name="connsiteY368" fmla="*/ 4746172 h 5718629"/>
              <a:gd name="connsiteX369" fmla="*/ 10595428 w 16038285"/>
              <a:gd name="connsiteY369" fmla="*/ 4804229 h 5718629"/>
              <a:gd name="connsiteX370" fmla="*/ 10261600 w 16038285"/>
              <a:gd name="connsiteY370" fmla="*/ 4905829 h 5718629"/>
              <a:gd name="connsiteX371" fmla="*/ 10058400 w 16038285"/>
              <a:gd name="connsiteY371" fmla="*/ 4963886 h 5718629"/>
              <a:gd name="connsiteX372" fmla="*/ 9840685 w 16038285"/>
              <a:gd name="connsiteY372" fmla="*/ 5007429 h 5718629"/>
              <a:gd name="connsiteX373" fmla="*/ 9652000 w 16038285"/>
              <a:gd name="connsiteY373" fmla="*/ 5080000 h 5718629"/>
              <a:gd name="connsiteX374" fmla="*/ 9289143 w 16038285"/>
              <a:gd name="connsiteY374" fmla="*/ 5152572 h 5718629"/>
              <a:gd name="connsiteX375" fmla="*/ 9085943 w 16038285"/>
              <a:gd name="connsiteY375" fmla="*/ 5196115 h 5718629"/>
              <a:gd name="connsiteX376" fmla="*/ 8868228 w 16038285"/>
              <a:gd name="connsiteY376" fmla="*/ 5225143 h 5718629"/>
              <a:gd name="connsiteX377" fmla="*/ 8186057 w 16038285"/>
              <a:gd name="connsiteY377" fmla="*/ 5370286 h 5718629"/>
              <a:gd name="connsiteX378" fmla="*/ 7750628 w 16038285"/>
              <a:gd name="connsiteY378" fmla="*/ 5442857 h 5718629"/>
              <a:gd name="connsiteX379" fmla="*/ 7387771 w 16038285"/>
              <a:gd name="connsiteY379" fmla="*/ 5457372 h 5718629"/>
              <a:gd name="connsiteX380" fmla="*/ 6212114 w 16038285"/>
              <a:gd name="connsiteY380" fmla="*/ 5442857 h 5718629"/>
              <a:gd name="connsiteX381" fmla="*/ 6066971 w 16038285"/>
              <a:gd name="connsiteY381" fmla="*/ 5413829 h 5718629"/>
              <a:gd name="connsiteX382" fmla="*/ 5979885 w 16038285"/>
              <a:gd name="connsiteY382" fmla="*/ 5399315 h 5718629"/>
              <a:gd name="connsiteX383" fmla="*/ 5907314 w 16038285"/>
              <a:gd name="connsiteY383" fmla="*/ 5384800 h 5718629"/>
              <a:gd name="connsiteX384" fmla="*/ 5675085 w 16038285"/>
              <a:gd name="connsiteY384" fmla="*/ 5370286 h 5718629"/>
              <a:gd name="connsiteX385" fmla="*/ 5210628 w 16038285"/>
              <a:gd name="connsiteY385" fmla="*/ 5326743 h 5718629"/>
              <a:gd name="connsiteX386" fmla="*/ 5021943 w 16038285"/>
              <a:gd name="connsiteY386" fmla="*/ 5283200 h 5718629"/>
              <a:gd name="connsiteX387" fmla="*/ 4717143 w 16038285"/>
              <a:gd name="connsiteY387" fmla="*/ 5225143 h 5718629"/>
              <a:gd name="connsiteX388" fmla="*/ 4601028 w 16038285"/>
              <a:gd name="connsiteY388" fmla="*/ 5181600 h 5718629"/>
              <a:gd name="connsiteX389" fmla="*/ 4484914 w 16038285"/>
              <a:gd name="connsiteY389" fmla="*/ 5167086 h 5718629"/>
              <a:gd name="connsiteX390" fmla="*/ 4702628 w 16038285"/>
              <a:gd name="connsiteY390" fmla="*/ 5181600 h 5718629"/>
              <a:gd name="connsiteX391" fmla="*/ 5225143 w 16038285"/>
              <a:gd name="connsiteY391" fmla="*/ 5239657 h 5718629"/>
              <a:gd name="connsiteX392" fmla="*/ 6052457 w 16038285"/>
              <a:gd name="connsiteY392" fmla="*/ 5326743 h 5718629"/>
              <a:gd name="connsiteX393" fmla="*/ 6633028 w 16038285"/>
              <a:gd name="connsiteY393" fmla="*/ 5370286 h 5718629"/>
              <a:gd name="connsiteX394" fmla="*/ 6850743 w 16038285"/>
              <a:gd name="connsiteY394" fmla="*/ 5384800 h 5718629"/>
              <a:gd name="connsiteX395" fmla="*/ 7532914 w 16038285"/>
              <a:gd name="connsiteY395" fmla="*/ 5413829 h 5718629"/>
              <a:gd name="connsiteX396" fmla="*/ 7692571 w 16038285"/>
              <a:gd name="connsiteY396" fmla="*/ 5428343 h 5718629"/>
              <a:gd name="connsiteX397" fmla="*/ 7881257 w 16038285"/>
              <a:gd name="connsiteY397" fmla="*/ 5442857 h 5718629"/>
              <a:gd name="connsiteX398" fmla="*/ 8882743 w 16038285"/>
              <a:gd name="connsiteY398" fmla="*/ 5399315 h 5718629"/>
              <a:gd name="connsiteX399" fmla="*/ 9173028 w 16038285"/>
              <a:gd name="connsiteY399" fmla="*/ 5384800 h 5718629"/>
              <a:gd name="connsiteX400" fmla="*/ 9448800 w 16038285"/>
              <a:gd name="connsiteY400" fmla="*/ 5370286 h 5718629"/>
              <a:gd name="connsiteX401" fmla="*/ 9927771 w 16038285"/>
              <a:gd name="connsiteY401" fmla="*/ 5312229 h 5718629"/>
              <a:gd name="connsiteX402" fmla="*/ 10638971 w 16038285"/>
              <a:gd name="connsiteY402" fmla="*/ 5268686 h 5718629"/>
              <a:gd name="connsiteX403" fmla="*/ 10798628 w 16038285"/>
              <a:gd name="connsiteY403" fmla="*/ 5254172 h 5718629"/>
              <a:gd name="connsiteX404" fmla="*/ 11538857 w 16038285"/>
              <a:gd name="connsiteY404" fmla="*/ 5225143 h 5718629"/>
              <a:gd name="connsiteX405" fmla="*/ 11713028 w 16038285"/>
              <a:gd name="connsiteY405" fmla="*/ 5210629 h 5718629"/>
              <a:gd name="connsiteX406" fmla="*/ 11916228 w 16038285"/>
              <a:gd name="connsiteY406" fmla="*/ 5196115 h 5718629"/>
              <a:gd name="connsiteX407" fmla="*/ 12075885 w 16038285"/>
              <a:gd name="connsiteY407" fmla="*/ 5181600 h 5718629"/>
              <a:gd name="connsiteX408" fmla="*/ 12351657 w 16038285"/>
              <a:gd name="connsiteY408" fmla="*/ 5167086 h 5718629"/>
              <a:gd name="connsiteX409" fmla="*/ 12467771 w 16038285"/>
              <a:gd name="connsiteY409" fmla="*/ 5152572 h 5718629"/>
              <a:gd name="connsiteX410" fmla="*/ 12569371 w 16038285"/>
              <a:gd name="connsiteY410" fmla="*/ 5123543 h 5718629"/>
              <a:gd name="connsiteX411" fmla="*/ 12743543 w 16038285"/>
              <a:gd name="connsiteY411" fmla="*/ 5065486 h 5718629"/>
              <a:gd name="connsiteX412" fmla="*/ 12830628 w 16038285"/>
              <a:gd name="connsiteY412" fmla="*/ 5036457 h 5718629"/>
              <a:gd name="connsiteX413" fmla="*/ 12903200 w 16038285"/>
              <a:gd name="connsiteY413" fmla="*/ 5007429 h 5718629"/>
              <a:gd name="connsiteX414" fmla="*/ 12917714 w 16038285"/>
              <a:gd name="connsiteY414" fmla="*/ 4891315 h 5718629"/>
              <a:gd name="connsiteX415" fmla="*/ 12598400 w 16038285"/>
              <a:gd name="connsiteY415" fmla="*/ 4920343 h 5718629"/>
              <a:gd name="connsiteX416" fmla="*/ 12351657 w 16038285"/>
              <a:gd name="connsiteY416" fmla="*/ 4963886 h 5718629"/>
              <a:gd name="connsiteX417" fmla="*/ 12075885 w 16038285"/>
              <a:gd name="connsiteY417" fmla="*/ 5007429 h 5718629"/>
              <a:gd name="connsiteX418" fmla="*/ 11350171 w 16038285"/>
              <a:gd name="connsiteY418" fmla="*/ 5109029 h 5718629"/>
              <a:gd name="connsiteX419" fmla="*/ 10827657 w 16038285"/>
              <a:gd name="connsiteY419" fmla="*/ 5196115 h 5718629"/>
              <a:gd name="connsiteX420" fmla="*/ 10290628 w 16038285"/>
              <a:gd name="connsiteY420" fmla="*/ 5239657 h 5718629"/>
              <a:gd name="connsiteX421" fmla="*/ 9129485 w 16038285"/>
              <a:gd name="connsiteY421" fmla="*/ 5312229 h 5718629"/>
              <a:gd name="connsiteX422" fmla="*/ 8069943 w 16038285"/>
              <a:gd name="connsiteY422" fmla="*/ 5428343 h 5718629"/>
              <a:gd name="connsiteX423" fmla="*/ 7547428 w 16038285"/>
              <a:gd name="connsiteY423" fmla="*/ 5457372 h 5718629"/>
              <a:gd name="connsiteX424" fmla="*/ 7097485 w 16038285"/>
              <a:gd name="connsiteY424" fmla="*/ 5486400 h 5718629"/>
              <a:gd name="connsiteX425" fmla="*/ 6705600 w 16038285"/>
              <a:gd name="connsiteY425" fmla="*/ 5500915 h 5718629"/>
              <a:gd name="connsiteX426" fmla="*/ 6357257 w 16038285"/>
              <a:gd name="connsiteY426" fmla="*/ 5544457 h 5718629"/>
              <a:gd name="connsiteX427" fmla="*/ 5950857 w 16038285"/>
              <a:gd name="connsiteY427" fmla="*/ 5617029 h 5718629"/>
              <a:gd name="connsiteX428" fmla="*/ 4804228 w 16038285"/>
              <a:gd name="connsiteY428" fmla="*/ 5660572 h 5718629"/>
              <a:gd name="connsiteX429" fmla="*/ 3701143 w 16038285"/>
              <a:gd name="connsiteY429" fmla="*/ 5646057 h 5718629"/>
              <a:gd name="connsiteX430" fmla="*/ 2452914 w 16038285"/>
              <a:gd name="connsiteY430" fmla="*/ 5689600 h 5718629"/>
              <a:gd name="connsiteX431" fmla="*/ 2075543 w 16038285"/>
              <a:gd name="connsiteY431" fmla="*/ 5718629 h 5718629"/>
              <a:gd name="connsiteX432" fmla="*/ 783771 w 16038285"/>
              <a:gd name="connsiteY432" fmla="*/ 5689600 h 5718629"/>
              <a:gd name="connsiteX433" fmla="*/ 522514 w 16038285"/>
              <a:gd name="connsiteY433" fmla="*/ 5646057 h 5718629"/>
              <a:gd name="connsiteX434" fmla="*/ 348343 w 16038285"/>
              <a:gd name="connsiteY434" fmla="*/ 5631543 h 5718629"/>
              <a:gd name="connsiteX435" fmla="*/ 203200 w 16038285"/>
              <a:gd name="connsiteY435" fmla="*/ 5588000 h 5718629"/>
              <a:gd name="connsiteX436" fmla="*/ 87085 w 16038285"/>
              <a:gd name="connsiteY436" fmla="*/ 5558972 h 5718629"/>
              <a:gd name="connsiteX437" fmla="*/ 43543 w 16038285"/>
              <a:gd name="connsiteY437" fmla="*/ 5544457 h 5718629"/>
              <a:gd name="connsiteX438" fmla="*/ 0 w 16038285"/>
              <a:gd name="connsiteY438" fmla="*/ 5515429 h 5718629"/>
              <a:gd name="connsiteX439" fmla="*/ 14514 w 16038285"/>
              <a:gd name="connsiteY439" fmla="*/ 5471886 h 5718629"/>
              <a:gd name="connsiteX440" fmla="*/ 159657 w 16038285"/>
              <a:gd name="connsiteY440" fmla="*/ 5413829 h 5718629"/>
              <a:gd name="connsiteX441" fmla="*/ 420914 w 16038285"/>
              <a:gd name="connsiteY441" fmla="*/ 5326743 h 5718629"/>
              <a:gd name="connsiteX442" fmla="*/ 638628 w 16038285"/>
              <a:gd name="connsiteY442" fmla="*/ 5254172 h 5718629"/>
              <a:gd name="connsiteX443" fmla="*/ 1582057 w 16038285"/>
              <a:gd name="connsiteY443" fmla="*/ 5109029 h 5718629"/>
              <a:gd name="connsiteX444" fmla="*/ 3077028 w 16038285"/>
              <a:gd name="connsiteY444" fmla="*/ 5036457 h 5718629"/>
              <a:gd name="connsiteX445" fmla="*/ 3396343 w 16038285"/>
              <a:gd name="connsiteY445" fmla="*/ 5021943 h 5718629"/>
              <a:gd name="connsiteX446" fmla="*/ 5689600 w 16038285"/>
              <a:gd name="connsiteY446" fmla="*/ 4978400 h 5718629"/>
              <a:gd name="connsiteX447" fmla="*/ 6473371 w 16038285"/>
              <a:gd name="connsiteY447" fmla="*/ 4920343 h 5718629"/>
              <a:gd name="connsiteX448" fmla="*/ 7503885 w 16038285"/>
              <a:gd name="connsiteY448" fmla="*/ 4978400 h 5718629"/>
              <a:gd name="connsiteX449" fmla="*/ 9100457 w 16038285"/>
              <a:gd name="connsiteY449" fmla="*/ 4949372 h 5718629"/>
              <a:gd name="connsiteX450" fmla="*/ 9695543 w 16038285"/>
              <a:gd name="connsiteY450" fmla="*/ 4905829 h 5718629"/>
              <a:gd name="connsiteX451" fmla="*/ 9971314 w 16038285"/>
              <a:gd name="connsiteY451" fmla="*/ 4891315 h 5718629"/>
              <a:gd name="connsiteX452" fmla="*/ 10160000 w 16038285"/>
              <a:gd name="connsiteY452" fmla="*/ 4862286 h 5718629"/>
              <a:gd name="connsiteX453" fmla="*/ 10348685 w 16038285"/>
              <a:gd name="connsiteY453" fmla="*/ 4775200 h 5718629"/>
              <a:gd name="connsiteX454" fmla="*/ 10305143 w 16038285"/>
              <a:gd name="connsiteY454" fmla="*/ 4731657 h 5718629"/>
              <a:gd name="connsiteX455" fmla="*/ 10232571 w 16038285"/>
              <a:gd name="connsiteY455" fmla="*/ 4702629 h 5718629"/>
              <a:gd name="connsiteX456" fmla="*/ 10145485 w 16038285"/>
              <a:gd name="connsiteY456" fmla="*/ 4673600 h 5718629"/>
              <a:gd name="connsiteX457" fmla="*/ 9826171 w 16038285"/>
              <a:gd name="connsiteY457" fmla="*/ 4644572 h 5718629"/>
              <a:gd name="connsiteX458" fmla="*/ 8011885 w 16038285"/>
              <a:gd name="connsiteY458" fmla="*/ 4673600 h 5718629"/>
              <a:gd name="connsiteX459" fmla="*/ 6850743 w 16038285"/>
              <a:gd name="connsiteY459" fmla="*/ 4688115 h 5718629"/>
              <a:gd name="connsiteX460" fmla="*/ 6313714 w 16038285"/>
              <a:gd name="connsiteY460" fmla="*/ 4717143 h 5718629"/>
              <a:gd name="connsiteX461" fmla="*/ 5820228 w 16038285"/>
              <a:gd name="connsiteY461" fmla="*/ 4731657 h 5718629"/>
              <a:gd name="connsiteX462" fmla="*/ 4905828 w 16038285"/>
              <a:gd name="connsiteY462" fmla="*/ 4717143 h 5718629"/>
              <a:gd name="connsiteX463" fmla="*/ 4775200 w 16038285"/>
              <a:gd name="connsiteY463" fmla="*/ 4702629 h 5718629"/>
              <a:gd name="connsiteX464" fmla="*/ 4557485 w 16038285"/>
              <a:gd name="connsiteY464" fmla="*/ 4688115 h 5718629"/>
              <a:gd name="connsiteX465" fmla="*/ 4426857 w 16038285"/>
              <a:gd name="connsiteY465" fmla="*/ 4673600 h 5718629"/>
              <a:gd name="connsiteX466" fmla="*/ 4252685 w 16038285"/>
              <a:gd name="connsiteY466" fmla="*/ 4659086 h 5718629"/>
              <a:gd name="connsiteX467" fmla="*/ 3744685 w 16038285"/>
              <a:gd name="connsiteY467" fmla="*/ 4601029 h 5718629"/>
              <a:gd name="connsiteX468" fmla="*/ 3425371 w 16038285"/>
              <a:gd name="connsiteY468" fmla="*/ 4586515 h 5718629"/>
              <a:gd name="connsiteX469" fmla="*/ 3149600 w 16038285"/>
              <a:gd name="connsiteY469" fmla="*/ 4572000 h 5718629"/>
              <a:gd name="connsiteX470" fmla="*/ 2293257 w 16038285"/>
              <a:gd name="connsiteY470" fmla="*/ 4557486 h 5718629"/>
              <a:gd name="connsiteX471" fmla="*/ 2191657 w 16038285"/>
              <a:gd name="connsiteY471" fmla="*/ 4542972 h 5718629"/>
              <a:gd name="connsiteX472" fmla="*/ 2002971 w 16038285"/>
              <a:gd name="connsiteY472" fmla="*/ 4513943 h 5718629"/>
              <a:gd name="connsiteX473" fmla="*/ 1959428 w 16038285"/>
              <a:gd name="connsiteY473" fmla="*/ 4499429 h 5718629"/>
              <a:gd name="connsiteX474" fmla="*/ 2104571 w 16038285"/>
              <a:gd name="connsiteY474" fmla="*/ 4412343 h 5718629"/>
              <a:gd name="connsiteX475" fmla="*/ 2206171 w 16038285"/>
              <a:gd name="connsiteY475" fmla="*/ 4354286 h 5718629"/>
              <a:gd name="connsiteX476" fmla="*/ 2902857 w 16038285"/>
              <a:gd name="connsiteY476" fmla="*/ 4078515 h 5718629"/>
              <a:gd name="connsiteX477" fmla="*/ 3599543 w 16038285"/>
              <a:gd name="connsiteY477" fmla="*/ 3889829 h 5718629"/>
              <a:gd name="connsiteX478" fmla="*/ 3976914 w 16038285"/>
              <a:gd name="connsiteY478" fmla="*/ 3846286 h 5718629"/>
              <a:gd name="connsiteX479" fmla="*/ 4296228 w 16038285"/>
              <a:gd name="connsiteY479" fmla="*/ 3831772 h 5718629"/>
              <a:gd name="connsiteX480" fmla="*/ 4586514 w 16038285"/>
              <a:gd name="connsiteY480" fmla="*/ 3817257 h 5718629"/>
              <a:gd name="connsiteX481" fmla="*/ 5617028 w 16038285"/>
              <a:gd name="connsiteY481" fmla="*/ 3962400 h 5718629"/>
              <a:gd name="connsiteX482" fmla="*/ 6008914 w 16038285"/>
              <a:gd name="connsiteY482" fmla="*/ 4151086 h 5718629"/>
              <a:gd name="connsiteX483" fmla="*/ 6241143 w 16038285"/>
              <a:gd name="connsiteY483" fmla="*/ 4310743 h 5718629"/>
              <a:gd name="connsiteX484" fmla="*/ 6328228 w 16038285"/>
              <a:gd name="connsiteY484" fmla="*/ 4397829 h 5718629"/>
              <a:gd name="connsiteX485" fmla="*/ 6545943 w 16038285"/>
              <a:gd name="connsiteY485" fmla="*/ 4557486 h 5718629"/>
              <a:gd name="connsiteX486" fmla="*/ 6923314 w 16038285"/>
              <a:gd name="connsiteY486" fmla="*/ 4717143 h 5718629"/>
              <a:gd name="connsiteX487" fmla="*/ 7823200 w 16038285"/>
              <a:gd name="connsiteY487" fmla="*/ 4920343 h 5718629"/>
              <a:gd name="connsiteX488" fmla="*/ 8650514 w 16038285"/>
              <a:gd name="connsiteY488" fmla="*/ 4905829 h 5718629"/>
              <a:gd name="connsiteX489" fmla="*/ 9144000 w 16038285"/>
              <a:gd name="connsiteY489" fmla="*/ 4847772 h 5718629"/>
              <a:gd name="connsiteX490" fmla="*/ 10145485 w 16038285"/>
              <a:gd name="connsiteY490" fmla="*/ 4673600 h 5718629"/>
              <a:gd name="connsiteX491" fmla="*/ 10653485 w 16038285"/>
              <a:gd name="connsiteY491" fmla="*/ 4542972 h 5718629"/>
              <a:gd name="connsiteX492" fmla="*/ 11132457 w 16038285"/>
              <a:gd name="connsiteY492" fmla="*/ 4441372 h 5718629"/>
              <a:gd name="connsiteX493" fmla="*/ 11625943 w 16038285"/>
              <a:gd name="connsiteY493" fmla="*/ 4354286 h 5718629"/>
              <a:gd name="connsiteX494" fmla="*/ 12075885 w 16038285"/>
              <a:gd name="connsiteY494" fmla="*/ 4223657 h 5718629"/>
              <a:gd name="connsiteX495" fmla="*/ 13295085 w 16038285"/>
              <a:gd name="connsiteY495" fmla="*/ 3933372 h 5718629"/>
              <a:gd name="connsiteX496" fmla="*/ 13686971 w 16038285"/>
              <a:gd name="connsiteY496" fmla="*/ 3831772 h 5718629"/>
              <a:gd name="connsiteX497" fmla="*/ 14369143 w 16038285"/>
              <a:gd name="connsiteY497" fmla="*/ 3730172 h 5718629"/>
              <a:gd name="connsiteX498" fmla="*/ 14630400 w 16038285"/>
              <a:gd name="connsiteY498" fmla="*/ 3686629 h 5718629"/>
              <a:gd name="connsiteX499" fmla="*/ 14833600 w 16038285"/>
              <a:gd name="connsiteY499" fmla="*/ 3643086 h 5718629"/>
              <a:gd name="connsiteX500" fmla="*/ 15007771 w 16038285"/>
              <a:gd name="connsiteY500" fmla="*/ 3628572 h 5718629"/>
              <a:gd name="connsiteX501" fmla="*/ 15414171 w 16038285"/>
              <a:gd name="connsiteY501" fmla="*/ 3556000 h 5718629"/>
              <a:gd name="connsiteX502" fmla="*/ 15602857 w 16038285"/>
              <a:gd name="connsiteY502" fmla="*/ 3512457 h 5718629"/>
              <a:gd name="connsiteX503" fmla="*/ 15762514 w 16038285"/>
              <a:gd name="connsiteY503" fmla="*/ 3497943 h 5718629"/>
              <a:gd name="connsiteX504" fmla="*/ 15936685 w 16038285"/>
              <a:gd name="connsiteY504" fmla="*/ 3439886 h 5718629"/>
              <a:gd name="connsiteX505" fmla="*/ 15994743 w 16038285"/>
              <a:gd name="connsiteY505" fmla="*/ 3396343 h 5718629"/>
              <a:gd name="connsiteX506" fmla="*/ 16038285 w 16038285"/>
              <a:gd name="connsiteY506" fmla="*/ 3338286 h 5718629"/>
              <a:gd name="connsiteX507" fmla="*/ 15994743 w 16038285"/>
              <a:gd name="connsiteY507" fmla="*/ 3178629 h 5718629"/>
              <a:gd name="connsiteX508" fmla="*/ 15907657 w 16038285"/>
              <a:gd name="connsiteY508" fmla="*/ 3077029 h 5718629"/>
              <a:gd name="connsiteX509" fmla="*/ 15472228 w 16038285"/>
              <a:gd name="connsiteY509" fmla="*/ 2641600 h 5718629"/>
              <a:gd name="connsiteX510" fmla="*/ 15065828 w 16038285"/>
              <a:gd name="connsiteY510" fmla="*/ 2394857 h 5718629"/>
              <a:gd name="connsiteX511" fmla="*/ 14586857 w 16038285"/>
              <a:gd name="connsiteY511" fmla="*/ 2220686 h 5718629"/>
              <a:gd name="connsiteX512" fmla="*/ 13933714 w 16038285"/>
              <a:gd name="connsiteY512" fmla="*/ 2090057 h 5718629"/>
              <a:gd name="connsiteX513" fmla="*/ 13353143 w 16038285"/>
              <a:gd name="connsiteY513" fmla="*/ 2017486 h 5718629"/>
              <a:gd name="connsiteX514" fmla="*/ 13077371 w 16038285"/>
              <a:gd name="connsiteY514" fmla="*/ 2002972 h 5718629"/>
              <a:gd name="connsiteX515" fmla="*/ 12816114 w 16038285"/>
              <a:gd name="connsiteY515" fmla="*/ 1973943 h 5718629"/>
              <a:gd name="connsiteX516" fmla="*/ 11974285 w 16038285"/>
              <a:gd name="connsiteY516" fmla="*/ 2017486 h 5718629"/>
              <a:gd name="connsiteX517" fmla="*/ 11785600 w 16038285"/>
              <a:gd name="connsiteY517" fmla="*/ 2061029 h 5718629"/>
              <a:gd name="connsiteX518" fmla="*/ 11117943 w 16038285"/>
              <a:gd name="connsiteY518" fmla="*/ 2148115 h 5718629"/>
              <a:gd name="connsiteX519" fmla="*/ 10435771 w 16038285"/>
              <a:gd name="connsiteY519" fmla="*/ 2133600 h 5718629"/>
              <a:gd name="connsiteX520" fmla="*/ 10058400 w 16038285"/>
              <a:gd name="connsiteY520" fmla="*/ 2090057 h 5718629"/>
              <a:gd name="connsiteX521" fmla="*/ 9637485 w 16038285"/>
              <a:gd name="connsiteY521" fmla="*/ 2046515 h 5718629"/>
              <a:gd name="connsiteX522" fmla="*/ 8766628 w 16038285"/>
              <a:gd name="connsiteY522" fmla="*/ 1872343 h 5718629"/>
              <a:gd name="connsiteX523" fmla="*/ 8098971 w 16038285"/>
              <a:gd name="connsiteY523" fmla="*/ 1741715 h 5718629"/>
              <a:gd name="connsiteX524" fmla="*/ 7794171 w 16038285"/>
              <a:gd name="connsiteY524" fmla="*/ 1654629 h 5718629"/>
              <a:gd name="connsiteX525" fmla="*/ 7663543 w 16038285"/>
              <a:gd name="connsiteY525" fmla="*/ 1567543 h 5718629"/>
              <a:gd name="connsiteX526" fmla="*/ 7620000 w 16038285"/>
              <a:gd name="connsiteY526" fmla="*/ 1524000 h 5718629"/>
              <a:gd name="connsiteX527" fmla="*/ 7576457 w 16038285"/>
              <a:gd name="connsiteY527" fmla="*/ 1436915 h 5718629"/>
              <a:gd name="connsiteX528" fmla="*/ 7561943 w 16038285"/>
              <a:gd name="connsiteY528" fmla="*/ 1393372 h 5718629"/>
              <a:gd name="connsiteX529" fmla="*/ 7605485 w 16038285"/>
              <a:gd name="connsiteY529" fmla="*/ 1349829 h 5718629"/>
              <a:gd name="connsiteX530" fmla="*/ 7678057 w 16038285"/>
              <a:gd name="connsiteY530" fmla="*/ 1320800 h 5718629"/>
              <a:gd name="connsiteX531" fmla="*/ 8084457 w 16038285"/>
              <a:gd name="connsiteY531" fmla="*/ 1277257 h 5718629"/>
              <a:gd name="connsiteX532" fmla="*/ 8723085 w 16038285"/>
              <a:gd name="connsiteY532" fmla="*/ 1175657 h 5718629"/>
              <a:gd name="connsiteX533" fmla="*/ 9521371 w 16038285"/>
              <a:gd name="connsiteY533" fmla="*/ 1190172 h 5718629"/>
              <a:gd name="connsiteX534" fmla="*/ 10406743 w 16038285"/>
              <a:gd name="connsiteY534" fmla="*/ 1248229 h 5718629"/>
              <a:gd name="connsiteX535" fmla="*/ 10842171 w 16038285"/>
              <a:gd name="connsiteY535" fmla="*/ 1262743 h 5718629"/>
              <a:gd name="connsiteX536" fmla="*/ 12351657 w 16038285"/>
              <a:gd name="connsiteY536" fmla="*/ 1248229 h 5718629"/>
              <a:gd name="connsiteX537" fmla="*/ 12598400 w 16038285"/>
              <a:gd name="connsiteY537" fmla="*/ 1233715 h 5718629"/>
              <a:gd name="connsiteX538" fmla="*/ 12859657 w 16038285"/>
              <a:gd name="connsiteY538" fmla="*/ 1190172 h 5718629"/>
              <a:gd name="connsiteX539" fmla="*/ 13062857 w 16038285"/>
              <a:gd name="connsiteY539" fmla="*/ 1161143 h 5718629"/>
              <a:gd name="connsiteX540" fmla="*/ 13338628 w 16038285"/>
              <a:gd name="connsiteY540" fmla="*/ 1088572 h 5718629"/>
              <a:gd name="connsiteX541" fmla="*/ 13411200 w 16038285"/>
              <a:gd name="connsiteY541" fmla="*/ 1059543 h 5718629"/>
              <a:gd name="connsiteX542" fmla="*/ 13454743 w 16038285"/>
              <a:gd name="connsiteY542" fmla="*/ 1045029 h 5718629"/>
              <a:gd name="connsiteX543" fmla="*/ 13498285 w 16038285"/>
              <a:gd name="connsiteY543" fmla="*/ 1016000 h 5718629"/>
              <a:gd name="connsiteX544" fmla="*/ 13309600 w 16038285"/>
              <a:gd name="connsiteY544" fmla="*/ 957943 h 5718629"/>
              <a:gd name="connsiteX545" fmla="*/ 12641943 w 16038285"/>
              <a:gd name="connsiteY545" fmla="*/ 986972 h 5718629"/>
              <a:gd name="connsiteX546" fmla="*/ 12308114 w 16038285"/>
              <a:gd name="connsiteY546" fmla="*/ 1016000 h 5718629"/>
              <a:gd name="connsiteX547" fmla="*/ 11509828 w 16038285"/>
              <a:gd name="connsiteY547" fmla="*/ 1074057 h 5718629"/>
              <a:gd name="connsiteX548" fmla="*/ 11001828 w 16038285"/>
              <a:gd name="connsiteY548" fmla="*/ 1103086 h 5718629"/>
              <a:gd name="connsiteX549" fmla="*/ 10392228 w 16038285"/>
              <a:gd name="connsiteY549" fmla="*/ 1161143 h 5718629"/>
              <a:gd name="connsiteX550" fmla="*/ 8113485 w 16038285"/>
              <a:gd name="connsiteY550" fmla="*/ 1175657 h 5718629"/>
              <a:gd name="connsiteX551" fmla="*/ 7663543 w 16038285"/>
              <a:gd name="connsiteY551" fmla="*/ 1233715 h 5718629"/>
              <a:gd name="connsiteX552" fmla="*/ 7489371 w 16038285"/>
              <a:gd name="connsiteY552" fmla="*/ 1262743 h 5718629"/>
              <a:gd name="connsiteX553" fmla="*/ 7228114 w 16038285"/>
              <a:gd name="connsiteY553" fmla="*/ 1320800 h 5718629"/>
              <a:gd name="connsiteX554" fmla="*/ 7097485 w 16038285"/>
              <a:gd name="connsiteY554" fmla="*/ 1335315 h 5718629"/>
              <a:gd name="connsiteX555" fmla="*/ 6952343 w 16038285"/>
              <a:gd name="connsiteY555" fmla="*/ 1364343 h 5718629"/>
              <a:gd name="connsiteX556" fmla="*/ 6618514 w 16038285"/>
              <a:gd name="connsiteY556" fmla="*/ 1436915 h 5718629"/>
              <a:gd name="connsiteX557" fmla="*/ 6154057 w 16038285"/>
              <a:gd name="connsiteY557" fmla="*/ 1509486 h 5718629"/>
              <a:gd name="connsiteX558" fmla="*/ 5544457 w 16038285"/>
              <a:gd name="connsiteY558" fmla="*/ 1625600 h 5718629"/>
              <a:gd name="connsiteX559" fmla="*/ 5239657 w 16038285"/>
              <a:gd name="connsiteY559" fmla="*/ 1683657 h 5718629"/>
              <a:gd name="connsiteX560" fmla="*/ 4920343 w 16038285"/>
              <a:gd name="connsiteY560" fmla="*/ 1698172 h 5718629"/>
              <a:gd name="connsiteX561" fmla="*/ 4180114 w 16038285"/>
              <a:gd name="connsiteY561" fmla="*/ 1654629 h 5718629"/>
              <a:gd name="connsiteX562" fmla="*/ 3788228 w 16038285"/>
              <a:gd name="connsiteY562" fmla="*/ 1625600 h 5718629"/>
              <a:gd name="connsiteX563" fmla="*/ 2656114 w 16038285"/>
              <a:gd name="connsiteY563" fmla="*/ 1596572 h 5718629"/>
              <a:gd name="connsiteX564" fmla="*/ 2293257 w 16038285"/>
              <a:gd name="connsiteY564" fmla="*/ 1538515 h 5718629"/>
              <a:gd name="connsiteX565" fmla="*/ 1611085 w 16038285"/>
              <a:gd name="connsiteY565" fmla="*/ 1465943 h 5718629"/>
              <a:gd name="connsiteX566" fmla="*/ 1291771 w 16038285"/>
              <a:gd name="connsiteY566" fmla="*/ 1422400 h 5718629"/>
              <a:gd name="connsiteX567" fmla="*/ 1001485 w 16038285"/>
              <a:gd name="connsiteY567" fmla="*/ 1335315 h 5718629"/>
              <a:gd name="connsiteX568" fmla="*/ 783771 w 16038285"/>
              <a:gd name="connsiteY568" fmla="*/ 1291772 h 5718629"/>
              <a:gd name="connsiteX569" fmla="*/ 551543 w 16038285"/>
              <a:gd name="connsiteY569" fmla="*/ 1219200 h 5718629"/>
              <a:gd name="connsiteX570" fmla="*/ 493485 w 16038285"/>
              <a:gd name="connsiteY570" fmla="*/ 1190172 h 5718629"/>
              <a:gd name="connsiteX571" fmla="*/ 478971 w 16038285"/>
              <a:gd name="connsiteY571" fmla="*/ 1146629 h 5718629"/>
              <a:gd name="connsiteX572" fmla="*/ 740228 w 16038285"/>
              <a:gd name="connsiteY572" fmla="*/ 1016000 h 5718629"/>
              <a:gd name="connsiteX573" fmla="*/ 1190171 w 16038285"/>
              <a:gd name="connsiteY573" fmla="*/ 928915 h 5718629"/>
              <a:gd name="connsiteX574" fmla="*/ 1872343 w 16038285"/>
              <a:gd name="connsiteY574" fmla="*/ 899886 h 5718629"/>
              <a:gd name="connsiteX575" fmla="*/ 2830285 w 16038285"/>
              <a:gd name="connsiteY575" fmla="*/ 986972 h 5718629"/>
              <a:gd name="connsiteX576" fmla="*/ 3918857 w 16038285"/>
              <a:gd name="connsiteY576" fmla="*/ 1117600 h 5718629"/>
              <a:gd name="connsiteX577" fmla="*/ 5007428 w 16038285"/>
              <a:gd name="connsiteY577" fmla="*/ 1320800 h 5718629"/>
              <a:gd name="connsiteX578" fmla="*/ 6255657 w 16038285"/>
              <a:gd name="connsiteY578" fmla="*/ 1465943 h 5718629"/>
              <a:gd name="connsiteX579" fmla="*/ 7431314 w 16038285"/>
              <a:gd name="connsiteY579" fmla="*/ 1596572 h 5718629"/>
              <a:gd name="connsiteX580" fmla="*/ 8273143 w 16038285"/>
              <a:gd name="connsiteY580" fmla="*/ 1640115 h 5718629"/>
              <a:gd name="connsiteX581" fmla="*/ 8955314 w 16038285"/>
              <a:gd name="connsiteY581" fmla="*/ 1596572 h 5718629"/>
              <a:gd name="connsiteX582" fmla="*/ 9231085 w 16038285"/>
              <a:gd name="connsiteY582" fmla="*/ 1582057 h 5718629"/>
              <a:gd name="connsiteX583" fmla="*/ 9477828 w 16038285"/>
              <a:gd name="connsiteY583" fmla="*/ 1567543 h 5718629"/>
              <a:gd name="connsiteX584" fmla="*/ 10218057 w 16038285"/>
              <a:gd name="connsiteY584" fmla="*/ 1582057 h 5718629"/>
              <a:gd name="connsiteX585" fmla="*/ 10334171 w 16038285"/>
              <a:gd name="connsiteY585" fmla="*/ 1596572 h 5718629"/>
              <a:gd name="connsiteX586" fmla="*/ 10784114 w 16038285"/>
              <a:gd name="connsiteY586" fmla="*/ 1611086 h 5718629"/>
              <a:gd name="connsiteX587" fmla="*/ 11263085 w 16038285"/>
              <a:gd name="connsiteY587" fmla="*/ 1640115 h 5718629"/>
              <a:gd name="connsiteX588" fmla="*/ 11466285 w 16038285"/>
              <a:gd name="connsiteY588" fmla="*/ 1654629 h 5718629"/>
              <a:gd name="connsiteX589" fmla="*/ 12293600 w 16038285"/>
              <a:gd name="connsiteY589" fmla="*/ 1654629 h 5718629"/>
              <a:gd name="connsiteX590" fmla="*/ 12496800 w 16038285"/>
              <a:gd name="connsiteY590" fmla="*/ 1582057 h 5718629"/>
              <a:gd name="connsiteX591" fmla="*/ 12583885 w 16038285"/>
              <a:gd name="connsiteY591" fmla="*/ 1553029 h 5718629"/>
              <a:gd name="connsiteX592" fmla="*/ 12729028 w 16038285"/>
              <a:gd name="connsiteY592" fmla="*/ 1494972 h 5718629"/>
              <a:gd name="connsiteX593" fmla="*/ 12801600 w 16038285"/>
              <a:gd name="connsiteY593" fmla="*/ 1465943 h 5718629"/>
              <a:gd name="connsiteX594" fmla="*/ 12874171 w 16038285"/>
              <a:gd name="connsiteY594" fmla="*/ 1422400 h 5718629"/>
              <a:gd name="connsiteX595" fmla="*/ 13106400 w 16038285"/>
              <a:gd name="connsiteY595" fmla="*/ 1335315 h 5718629"/>
              <a:gd name="connsiteX596" fmla="*/ 13208000 w 16038285"/>
              <a:gd name="connsiteY596" fmla="*/ 1277257 h 5718629"/>
              <a:gd name="connsiteX597" fmla="*/ 13251543 w 16038285"/>
              <a:gd name="connsiteY597" fmla="*/ 1262743 h 5718629"/>
              <a:gd name="connsiteX598" fmla="*/ 13237028 w 16038285"/>
              <a:gd name="connsiteY598" fmla="*/ 1219200 h 5718629"/>
              <a:gd name="connsiteX599" fmla="*/ 13106400 w 16038285"/>
              <a:gd name="connsiteY599" fmla="*/ 1146629 h 5718629"/>
              <a:gd name="connsiteX600" fmla="*/ 12801600 w 16038285"/>
              <a:gd name="connsiteY600" fmla="*/ 1161143 h 5718629"/>
              <a:gd name="connsiteX601" fmla="*/ 12554857 w 16038285"/>
              <a:gd name="connsiteY601" fmla="*/ 1233715 h 5718629"/>
              <a:gd name="connsiteX602" fmla="*/ 12235543 w 16038285"/>
              <a:gd name="connsiteY602" fmla="*/ 1320800 h 5718629"/>
              <a:gd name="connsiteX603" fmla="*/ 12090400 w 16038285"/>
              <a:gd name="connsiteY603" fmla="*/ 1378857 h 5718629"/>
              <a:gd name="connsiteX604" fmla="*/ 11901714 w 16038285"/>
              <a:gd name="connsiteY604" fmla="*/ 1465943 h 5718629"/>
              <a:gd name="connsiteX605" fmla="*/ 11858171 w 16038285"/>
              <a:gd name="connsiteY605" fmla="*/ 1494972 h 5718629"/>
              <a:gd name="connsiteX606" fmla="*/ 11843657 w 16038285"/>
              <a:gd name="connsiteY606" fmla="*/ 1538515 h 571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16038285" h="5718629">
                <a:moveTo>
                  <a:pt x="2554514" y="638629"/>
                </a:moveTo>
                <a:cubicBezTo>
                  <a:pt x="2658883" y="664721"/>
                  <a:pt x="2705228" y="678263"/>
                  <a:pt x="2815771" y="696686"/>
                </a:cubicBezTo>
                <a:cubicBezTo>
                  <a:pt x="2844800" y="701524"/>
                  <a:pt x="2874182" y="704583"/>
                  <a:pt x="2902857" y="711200"/>
                </a:cubicBezTo>
                <a:cubicBezTo>
                  <a:pt x="2937177" y="719120"/>
                  <a:pt x="2970017" y="732849"/>
                  <a:pt x="3004457" y="740229"/>
                </a:cubicBezTo>
                <a:cubicBezTo>
                  <a:pt x="3037908" y="747397"/>
                  <a:pt x="3072111" y="750500"/>
                  <a:pt x="3106057" y="754743"/>
                </a:cubicBezTo>
                <a:cubicBezTo>
                  <a:pt x="3149529" y="760177"/>
                  <a:pt x="3193174" y="764138"/>
                  <a:pt x="3236685" y="769257"/>
                </a:cubicBezTo>
                <a:lnTo>
                  <a:pt x="3352800" y="783772"/>
                </a:lnTo>
                <a:cubicBezTo>
                  <a:pt x="3386667" y="793448"/>
                  <a:pt x="3419781" y="806309"/>
                  <a:pt x="3454400" y="812800"/>
                </a:cubicBezTo>
                <a:cubicBezTo>
                  <a:pt x="3497460" y="820874"/>
                  <a:pt x="3541556" y="821881"/>
                  <a:pt x="3585028" y="827315"/>
                </a:cubicBezTo>
                <a:cubicBezTo>
                  <a:pt x="3618974" y="831558"/>
                  <a:pt x="3652761" y="836991"/>
                  <a:pt x="3686628" y="841829"/>
                </a:cubicBezTo>
                <a:lnTo>
                  <a:pt x="4470400" y="827315"/>
                </a:lnTo>
                <a:cubicBezTo>
                  <a:pt x="4490336" y="826628"/>
                  <a:pt x="4509212" y="818049"/>
                  <a:pt x="4528457" y="812800"/>
                </a:cubicBezTo>
                <a:cubicBezTo>
                  <a:pt x="4562438" y="803532"/>
                  <a:pt x="4596321" y="793893"/>
                  <a:pt x="4630057" y="783772"/>
                </a:cubicBezTo>
                <a:cubicBezTo>
                  <a:pt x="4661455" y="774353"/>
                  <a:pt x="4722167" y="752231"/>
                  <a:pt x="4746171" y="740229"/>
                </a:cubicBezTo>
                <a:cubicBezTo>
                  <a:pt x="4771404" y="727613"/>
                  <a:pt x="4793851" y="709962"/>
                  <a:pt x="4818743" y="696686"/>
                </a:cubicBezTo>
                <a:cubicBezTo>
                  <a:pt x="4866471" y="671231"/>
                  <a:pt x="4915504" y="648305"/>
                  <a:pt x="4963885" y="624115"/>
                </a:cubicBezTo>
                <a:cubicBezTo>
                  <a:pt x="5023096" y="594509"/>
                  <a:pt x="5061922" y="572083"/>
                  <a:pt x="5123543" y="551543"/>
                </a:cubicBezTo>
                <a:cubicBezTo>
                  <a:pt x="5254464" y="507903"/>
                  <a:pt x="5308447" y="507495"/>
                  <a:pt x="5471885" y="493486"/>
                </a:cubicBezTo>
                <a:cubicBezTo>
                  <a:pt x="5558787" y="486037"/>
                  <a:pt x="5646057" y="483810"/>
                  <a:pt x="5733143" y="478972"/>
                </a:cubicBezTo>
                <a:cubicBezTo>
                  <a:pt x="5771848" y="474134"/>
                  <a:pt x="5811009" y="472107"/>
                  <a:pt x="5849257" y="464457"/>
                </a:cubicBezTo>
                <a:cubicBezTo>
                  <a:pt x="5883795" y="457549"/>
                  <a:pt x="5916687" y="443972"/>
                  <a:pt x="5950857" y="435429"/>
                </a:cubicBezTo>
                <a:cubicBezTo>
                  <a:pt x="5994130" y="424611"/>
                  <a:pt x="6038212" y="417218"/>
                  <a:pt x="6081485" y="406400"/>
                </a:cubicBezTo>
                <a:cubicBezTo>
                  <a:pt x="6115655" y="397857"/>
                  <a:pt x="6149004" y="386263"/>
                  <a:pt x="6183085" y="377372"/>
                </a:cubicBezTo>
                <a:cubicBezTo>
                  <a:pt x="6260293" y="357231"/>
                  <a:pt x="6337904" y="338667"/>
                  <a:pt x="6415314" y="319315"/>
                </a:cubicBezTo>
                <a:cubicBezTo>
                  <a:pt x="6454019" y="309639"/>
                  <a:pt x="6493153" y="301543"/>
                  <a:pt x="6531428" y="290286"/>
                </a:cubicBezTo>
                <a:cubicBezTo>
                  <a:pt x="6613676" y="266096"/>
                  <a:pt x="6698154" y="248491"/>
                  <a:pt x="6778171" y="217715"/>
                </a:cubicBezTo>
                <a:cubicBezTo>
                  <a:pt x="6841066" y="193524"/>
                  <a:pt x="6901482" y="161487"/>
                  <a:pt x="6966857" y="145143"/>
                </a:cubicBezTo>
                <a:cubicBezTo>
                  <a:pt x="7037885" y="127386"/>
                  <a:pt x="7112422" y="128554"/>
                  <a:pt x="7184571" y="116115"/>
                </a:cubicBezTo>
                <a:cubicBezTo>
                  <a:pt x="7252835" y="104345"/>
                  <a:pt x="7319496" y="84276"/>
                  <a:pt x="7387771" y="72572"/>
                </a:cubicBezTo>
                <a:cubicBezTo>
                  <a:pt x="7488927" y="55231"/>
                  <a:pt x="7590242" y="36901"/>
                  <a:pt x="7692571" y="29029"/>
                </a:cubicBezTo>
                <a:cubicBezTo>
                  <a:pt x="7905039" y="12685"/>
                  <a:pt x="8331200" y="0"/>
                  <a:pt x="8331200" y="0"/>
                </a:cubicBezTo>
                <a:lnTo>
                  <a:pt x="9419771" y="29029"/>
                </a:lnTo>
                <a:cubicBezTo>
                  <a:pt x="9550606" y="32954"/>
                  <a:pt x="9959641" y="51115"/>
                  <a:pt x="10101943" y="58057"/>
                </a:cubicBezTo>
                <a:cubicBezTo>
                  <a:pt x="10193885" y="62542"/>
                  <a:pt x="10285708" y="69697"/>
                  <a:pt x="10377714" y="72572"/>
                </a:cubicBezTo>
                <a:cubicBezTo>
                  <a:pt x="11706732" y="114104"/>
                  <a:pt x="10524561" y="65074"/>
                  <a:pt x="11364685" y="101600"/>
                </a:cubicBezTo>
                <a:lnTo>
                  <a:pt x="11843657" y="87086"/>
                </a:lnTo>
                <a:cubicBezTo>
                  <a:pt x="12041413" y="78097"/>
                  <a:pt x="11966700" y="71582"/>
                  <a:pt x="12162971" y="43543"/>
                </a:cubicBezTo>
                <a:cubicBezTo>
                  <a:pt x="12211105" y="36667"/>
                  <a:pt x="12259867" y="35060"/>
                  <a:pt x="12308114" y="29029"/>
                </a:cubicBezTo>
                <a:cubicBezTo>
                  <a:pt x="12376007" y="20542"/>
                  <a:pt x="12443581" y="9676"/>
                  <a:pt x="12511314" y="0"/>
                </a:cubicBezTo>
                <a:cubicBezTo>
                  <a:pt x="12729028" y="4838"/>
                  <a:pt x="12947473" y="-3952"/>
                  <a:pt x="13164457" y="14515"/>
                </a:cubicBezTo>
                <a:cubicBezTo>
                  <a:pt x="13181838" y="15994"/>
                  <a:pt x="13197716" y="41134"/>
                  <a:pt x="13193485" y="58057"/>
                </a:cubicBezTo>
                <a:cubicBezTo>
                  <a:pt x="13189774" y="72899"/>
                  <a:pt x="13163317" y="65142"/>
                  <a:pt x="13149943" y="72572"/>
                </a:cubicBezTo>
                <a:cubicBezTo>
                  <a:pt x="13119445" y="89515"/>
                  <a:pt x="13093485" y="113923"/>
                  <a:pt x="13062857" y="130629"/>
                </a:cubicBezTo>
                <a:cubicBezTo>
                  <a:pt x="13039984" y="143105"/>
                  <a:pt x="13014770" y="150753"/>
                  <a:pt x="12990285" y="159657"/>
                </a:cubicBezTo>
                <a:cubicBezTo>
                  <a:pt x="12891346" y="195635"/>
                  <a:pt x="12910458" y="188685"/>
                  <a:pt x="12801600" y="203200"/>
                </a:cubicBezTo>
                <a:cubicBezTo>
                  <a:pt x="12462504" y="248413"/>
                  <a:pt x="12552225" y="220278"/>
                  <a:pt x="11930743" y="232229"/>
                </a:cubicBezTo>
                <a:cubicBezTo>
                  <a:pt x="11659810" y="217715"/>
                  <a:pt x="11389251" y="191386"/>
                  <a:pt x="11117943" y="188686"/>
                </a:cubicBezTo>
                <a:lnTo>
                  <a:pt x="7852228" y="217715"/>
                </a:lnTo>
                <a:cubicBezTo>
                  <a:pt x="7774819" y="227391"/>
                  <a:pt x="7697032" y="234418"/>
                  <a:pt x="7620000" y="246743"/>
                </a:cubicBezTo>
                <a:cubicBezTo>
                  <a:pt x="7592655" y="251118"/>
                  <a:pt x="7405431" y="294746"/>
                  <a:pt x="7373257" y="304800"/>
                </a:cubicBezTo>
                <a:cubicBezTo>
                  <a:pt x="7333802" y="317130"/>
                  <a:pt x="7296800" y="336679"/>
                  <a:pt x="7257143" y="348343"/>
                </a:cubicBezTo>
                <a:cubicBezTo>
                  <a:pt x="7214350" y="360929"/>
                  <a:pt x="7169307" y="364786"/>
                  <a:pt x="7126514" y="377372"/>
                </a:cubicBezTo>
                <a:cubicBezTo>
                  <a:pt x="7086857" y="389036"/>
                  <a:pt x="7049855" y="408585"/>
                  <a:pt x="7010400" y="420915"/>
                </a:cubicBezTo>
                <a:cubicBezTo>
                  <a:pt x="6972320" y="432815"/>
                  <a:pt x="6932646" y="438983"/>
                  <a:pt x="6894285" y="449943"/>
                </a:cubicBezTo>
                <a:cubicBezTo>
                  <a:pt x="6864864" y="458349"/>
                  <a:pt x="6836720" y="470921"/>
                  <a:pt x="6807200" y="478972"/>
                </a:cubicBezTo>
                <a:cubicBezTo>
                  <a:pt x="6783400" y="485463"/>
                  <a:pt x="6758485" y="487208"/>
                  <a:pt x="6734628" y="493486"/>
                </a:cubicBezTo>
                <a:cubicBezTo>
                  <a:pt x="6666504" y="511413"/>
                  <a:pt x="6601254" y="542233"/>
                  <a:pt x="6531428" y="551543"/>
                </a:cubicBezTo>
                <a:lnTo>
                  <a:pt x="6313714" y="580572"/>
                </a:lnTo>
                <a:lnTo>
                  <a:pt x="5500914" y="551543"/>
                </a:lnTo>
                <a:cubicBezTo>
                  <a:pt x="5404107" y="547722"/>
                  <a:pt x="5307472" y="534301"/>
                  <a:pt x="5210628" y="537029"/>
                </a:cubicBezTo>
                <a:cubicBezTo>
                  <a:pt x="4963557" y="543989"/>
                  <a:pt x="4717143" y="566058"/>
                  <a:pt x="4470400" y="580572"/>
                </a:cubicBezTo>
                <a:cubicBezTo>
                  <a:pt x="4417181" y="590248"/>
                  <a:pt x="4363219" y="596481"/>
                  <a:pt x="4310743" y="609600"/>
                </a:cubicBezTo>
                <a:cubicBezTo>
                  <a:pt x="4227571" y="630393"/>
                  <a:pt x="4148979" y="670842"/>
                  <a:pt x="4064000" y="682172"/>
                </a:cubicBezTo>
                <a:lnTo>
                  <a:pt x="3846285" y="711200"/>
                </a:lnTo>
                <a:cubicBezTo>
                  <a:pt x="3707615" y="728534"/>
                  <a:pt x="3721477" y="718357"/>
                  <a:pt x="3585028" y="754743"/>
                </a:cubicBezTo>
                <a:cubicBezTo>
                  <a:pt x="3555463" y="762627"/>
                  <a:pt x="3527364" y="775366"/>
                  <a:pt x="3497943" y="783772"/>
                </a:cubicBezTo>
                <a:cubicBezTo>
                  <a:pt x="3459582" y="794732"/>
                  <a:pt x="3420377" y="802520"/>
                  <a:pt x="3381828" y="812800"/>
                </a:cubicBezTo>
                <a:cubicBezTo>
                  <a:pt x="3347795" y="821875"/>
                  <a:pt x="3314398" y="833286"/>
                  <a:pt x="3280228" y="841829"/>
                </a:cubicBezTo>
                <a:cubicBezTo>
                  <a:pt x="3236955" y="852647"/>
                  <a:pt x="3192873" y="860039"/>
                  <a:pt x="3149600" y="870857"/>
                </a:cubicBezTo>
                <a:cubicBezTo>
                  <a:pt x="3031806" y="900305"/>
                  <a:pt x="3038767" y="911378"/>
                  <a:pt x="2902857" y="928915"/>
                </a:cubicBezTo>
                <a:cubicBezTo>
                  <a:pt x="2801636" y="941976"/>
                  <a:pt x="2699493" y="946673"/>
                  <a:pt x="2598057" y="957943"/>
                </a:cubicBezTo>
                <a:cubicBezTo>
                  <a:pt x="2554514" y="962781"/>
                  <a:pt x="2511110" y="969097"/>
                  <a:pt x="2467428" y="972457"/>
                </a:cubicBezTo>
                <a:cubicBezTo>
                  <a:pt x="2295605" y="985674"/>
                  <a:pt x="2208690" y="983467"/>
                  <a:pt x="2046514" y="1001486"/>
                </a:cubicBezTo>
                <a:cubicBezTo>
                  <a:pt x="2017265" y="1004736"/>
                  <a:pt x="1988457" y="1011162"/>
                  <a:pt x="1959428" y="1016000"/>
                </a:cubicBezTo>
                <a:cubicBezTo>
                  <a:pt x="1998133" y="1035352"/>
                  <a:pt x="2033848" y="1062475"/>
                  <a:pt x="2075543" y="1074057"/>
                </a:cubicBezTo>
                <a:cubicBezTo>
                  <a:pt x="2122391" y="1087070"/>
                  <a:pt x="2172178" y="1085227"/>
                  <a:pt x="2220685" y="1088572"/>
                </a:cubicBezTo>
                <a:cubicBezTo>
                  <a:pt x="2312518" y="1094905"/>
                  <a:pt x="2404482" y="1099332"/>
                  <a:pt x="2496457" y="1103086"/>
                </a:cubicBezTo>
                <a:lnTo>
                  <a:pt x="2931885" y="1117600"/>
                </a:lnTo>
                <a:cubicBezTo>
                  <a:pt x="3997827" y="1165329"/>
                  <a:pt x="2916939" y="1133793"/>
                  <a:pt x="4093028" y="1161143"/>
                </a:cubicBezTo>
                <a:cubicBezTo>
                  <a:pt x="4876800" y="1136953"/>
                  <a:pt x="5661232" y="1128825"/>
                  <a:pt x="6444343" y="1088572"/>
                </a:cubicBezTo>
                <a:cubicBezTo>
                  <a:pt x="6697259" y="1075572"/>
                  <a:pt x="6946998" y="1025725"/>
                  <a:pt x="7199085" y="1001486"/>
                </a:cubicBezTo>
                <a:cubicBezTo>
                  <a:pt x="7450251" y="977335"/>
                  <a:pt x="7702247" y="962781"/>
                  <a:pt x="7953828" y="943429"/>
                </a:cubicBezTo>
                <a:cubicBezTo>
                  <a:pt x="8190895" y="904724"/>
                  <a:pt x="8426840" y="858383"/>
                  <a:pt x="8665028" y="827315"/>
                </a:cubicBezTo>
                <a:cubicBezTo>
                  <a:pt x="9187185" y="759207"/>
                  <a:pt x="9342158" y="767898"/>
                  <a:pt x="9855200" y="754743"/>
                </a:cubicBezTo>
                <a:cubicBezTo>
                  <a:pt x="10175752" y="722688"/>
                  <a:pt x="10407620" y="704320"/>
                  <a:pt x="10726057" y="653143"/>
                </a:cubicBezTo>
                <a:cubicBezTo>
                  <a:pt x="10852529" y="632817"/>
                  <a:pt x="10976168" y="595176"/>
                  <a:pt x="11103428" y="580572"/>
                </a:cubicBezTo>
                <a:cubicBezTo>
                  <a:pt x="11271932" y="561235"/>
                  <a:pt x="11611428" y="551543"/>
                  <a:pt x="11611428" y="551543"/>
                </a:cubicBezTo>
                <a:lnTo>
                  <a:pt x="12438743" y="566057"/>
                </a:lnTo>
                <a:cubicBezTo>
                  <a:pt x="12514159" y="568414"/>
                  <a:pt x="12558400" y="584499"/>
                  <a:pt x="12627428" y="609600"/>
                </a:cubicBezTo>
                <a:cubicBezTo>
                  <a:pt x="12682567" y="629650"/>
                  <a:pt x="12729122" y="654281"/>
                  <a:pt x="12787085" y="667657"/>
                </a:cubicBezTo>
                <a:cubicBezTo>
                  <a:pt x="12820419" y="675350"/>
                  <a:pt x="12854818" y="677334"/>
                  <a:pt x="12888685" y="682172"/>
                </a:cubicBezTo>
                <a:cubicBezTo>
                  <a:pt x="12937066" y="701524"/>
                  <a:pt x="12984394" y="723751"/>
                  <a:pt x="13033828" y="740229"/>
                </a:cubicBezTo>
                <a:cubicBezTo>
                  <a:pt x="13062857" y="749905"/>
                  <a:pt x="13092669" y="757488"/>
                  <a:pt x="13120914" y="769257"/>
                </a:cubicBezTo>
                <a:cubicBezTo>
                  <a:pt x="13150873" y="781740"/>
                  <a:pt x="13178454" y="799370"/>
                  <a:pt x="13208000" y="812800"/>
                </a:cubicBezTo>
                <a:cubicBezTo>
                  <a:pt x="13319593" y="863525"/>
                  <a:pt x="13243610" y="817189"/>
                  <a:pt x="13324114" y="870857"/>
                </a:cubicBezTo>
                <a:cubicBezTo>
                  <a:pt x="13309600" y="880533"/>
                  <a:pt x="13296904" y="893761"/>
                  <a:pt x="13280571" y="899886"/>
                </a:cubicBezTo>
                <a:cubicBezTo>
                  <a:pt x="13257472" y="908548"/>
                  <a:pt x="13232637" y="913137"/>
                  <a:pt x="13208000" y="914400"/>
                </a:cubicBezTo>
                <a:cubicBezTo>
                  <a:pt x="13043649" y="922828"/>
                  <a:pt x="12879009" y="924077"/>
                  <a:pt x="12714514" y="928915"/>
                </a:cubicBezTo>
                <a:cubicBezTo>
                  <a:pt x="12400553" y="952171"/>
                  <a:pt x="12149467" y="976617"/>
                  <a:pt x="11829143" y="972457"/>
                </a:cubicBezTo>
                <a:cubicBezTo>
                  <a:pt x="11620897" y="969753"/>
                  <a:pt x="11413066" y="953105"/>
                  <a:pt x="11205028" y="943429"/>
                </a:cubicBezTo>
                <a:cubicBezTo>
                  <a:pt x="9249618" y="736385"/>
                  <a:pt x="10384842" y="810043"/>
                  <a:pt x="7794171" y="827315"/>
                </a:cubicBezTo>
                <a:cubicBezTo>
                  <a:pt x="7702247" y="841829"/>
                  <a:pt x="7609361" y="851190"/>
                  <a:pt x="7518400" y="870857"/>
                </a:cubicBezTo>
                <a:cubicBezTo>
                  <a:pt x="6923823" y="999414"/>
                  <a:pt x="7589529" y="892131"/>
                  <a:pt x="6995885" y="1001486"/>
                </a:cubicBezTo>
                <a:cubicBezTo>
                  <a:pt x="6899660" y="1019212"/>
                  <a:pt x="6802073" y="1028703"/>
                  <a:pt x="6705600" y="1045029"/>
                </a:cubicBezTo>
                <a:cubicBezTo>
                  <a:pt x="5658068" y="1222304"/>
                  <a:pt x="6448586" y="1109354"/>
                  <a:pt x="5399314" y="1248229"/>
                </a:cubicBezTo>
                <a:cubicBezTo>
                  <a:pt x="5288065" y="1262953"/>
                  <a:pt x="5177577" y="1286434"/>
                  <a:pt x="5065485" y="1291772"/>
                </a:cubicBezTo>
                <a:lnTo>
                  <a:pt x="4455885" y="1320800"/>
                </a:lnTo>
                <a:lnTo>
                  <a:pt x="4209143" y="1335315"/>
                </a:lnTo>
                <a:cubicBezTo>
                  <a:pt x="4141378" y="1339687"/>
                  <a:pt x="4073764" y="1346438"/>
                  <a:pt x="4005943" y="1349829"/>
                </a:cubicBezTo>
                <a:cubicBezTo>
                  <a:pt x="3697247" y="1365264"/>
                  <a:pt x="3672505" y="1357053"/>
                  <a:pt x="3410857" y="1378857"/>
                </a:cubicBezTo>
                <a:cubicBezTo>
                  <a:pt x="3340210" y="1384744"/>
                  <a:pt x="3235782" y="1399455"/>
                  <a:pt x="3164114" y="1407886"/>
                </a:cubicBezTo>
                <a:lnTo>
                  <a:pt x="3033485" y="1422400"/>
                </a:lnTo>
                <a:cubicBezTo>
                  <a:pt x="2985104" y="1436914"/>
                  <a:pt x="2937598" y="1454749"/>
                  <a:pt x="2888343" y="1465943"/>
                </a:cubicBezTo>
                <a:cubicBezTo>
                  <a:pt x="2830948" y="1478987"/>
                  <a:pt x="2771767" y="1482847"/>
                  <a:pt x="2714171" y="1494972"/>
                </a:cubicBezTo>
                <a:cubicBezTo>
                  <a:pt x="2679705" y="1502228"/>
                  <a:pt x="2646604" y="1514925"/>
                  <a:pt x="2612571" y="1524000"/>
                </a:cubicBezTo>
                <a:cubicBezTo>
                  <a:pt x="2574022" y="1534280"/>
                  <a:pt x="2534589" y="1541296"/>
                  <a:pt x="2496457" y="1553029"/>
                </a:cubicBezTo>
                <a:cubicBezTo>
                  <a:pt x="2448266" y="1567857"/>
                  <a:pt x="2410258" y="1588871"/>
                  <a:pt x="2365828" y="1611086"/>
                </a:cubicBezTo>
                <a:cubicBezTo>
                  <a:pt x="2360990" y="1625600"/>
                  <a:pt x="2341757" y="1642682"/>
                  <a:pt x="2351314" y="1654629"/>
                </a:cubicBezTo>
                <a:cubicBezTo>
                  <a:pt x="2367590" y="1674974"/>
                  <a:pt x="2398983" y="1675995"/>
                  <a:pt x="2423885" y="1683657"/>
                </a:cubicBezTo>
                <a:cubicBezTo>
                  <a:pt x="2523796" y="1714399"/>
                  <a:pt x="2660532" y="1736856"/>
                  <a:pt x="2757714" y="1741715"/>
                </a:cubicBezTo>
                <a:cubicBezTo>
                  <a:pt x="3062392" y="1756949"/>
                  <a:pt x="3930509" y="1776204"/>
                  <a:pt x="4310743" y="1785257"/>
                </a:cubicBezTo>
                <a:cubicBezTo>
                  <a:pt x="5395151" y="1872011"/>
                  <a:pt x="5213483" y="1874744"/>
                  <a:pt x="6676571" y="1857829"/>
                </a:cubicBezTo>
                <a:cubicBezTo>
                  <a:pt x="6967200" y="1854469"/>
                  <a:pt x="7256898" y="1822587"/>
                  <a:pt x="7547428" y="1814286"/>
                </a:cubicBezTo>
                <a:lnTo>
                  <a:pt x="10740571" y="1741715"/>
                </a:lnTo>
                <a:cubicBezTo>
                  <a:pt x="10866362" y="1722362"/>
                  <a:pt x="10991616" y="1699126"/>
                  <a:pt x="11117943" y="1683657"/>
                </a:cubicBezTo>
                <a:cubicBezTo>
                  <a:pt x="11375479" y="1652122"/>
                  <a:pt x="11514221" y="1653288"/>
                  <a:pt x="11771085" y="1640115"/>
                </a:cubicBezTo>
                <a:lnTo>
                  <a:pt x="12017828" y="1625600"/>
                </a:lnTo>
                <a:cubicBezTo>
                  <a:pt x="12129211" y="1617246"/>
                  <a:pt x="12351657" y="1596572"/>
                  <a:pt x="12351657" y="1596572"/>
                </a:cubicBezTo>
                <a:cubicBezTo>
                  <a:pt x="12559695" y="1601410"/>
                  <a:pt x="12768225" y="1595992"/>
                  <a:pt x="12975771" y="1611086"/>
                </a:cubicBezTo>
                <a:cubicBezTo>
                  <a:pt x="13035457" y="1615427"/>
                  <a:pt x="13091465" y="1641916"/>
                  <a:pt x="13149943" y="1654629"/>
                </a:cubicBezTo>
                <a:cubicBezTo>
                  <a:pt x="13202800" y="1666120"/>
                  <a:pt x="13256559" y="1673049"/>
                  <a:pt x="13309600" y="1683657"/>
                </a:cubicBezTo>
                <a:cubicBezTo>
                  <a:pt x="13463828" y="1714502"/>
                  <a:pt x="13732421" y="1775669"/>
                  <a:pt x="13861143" y="1814286"/>
                </a:cubicBezTo>
                <a:cubicBezTo>
                  <a:pt x="14324667" y="1953344"/>
                  <a:pt x="13671119" y="1763152"/>
                  <a:pt x="14165943" y="1886857"/>
                </a:cubicBezTo>
                <a:cubicBezTo>
                  <a:pt x="14210471" y="1897989"/>
                  <a:pt x="14252762" y="1916710"/>
                  <a:pt x="14296571" y="1930400"/>
                </a:cubicBezTo>
                <a:cubicBezTo>
                  <a:pt x="14330190" y="1940906"/>
                  <a:pt x="14364001" y="1950886"/>
                  <a:pt x="14398171" y="1959429"/>
                </a:cubicBezTo>
                <a:cubicBezTo>
                  <a:pt x="14422104" y="1965412"/>
                  <a:pt x="14495413" y="1973943"/>
                  <a:pt x="14470743" y="1973943"/>
                </a:cubicBezTo>
                <a:cubicBezTo>
                  <a:pt x="14291668" y="1973943"/>
                  <a:pt x="14112724" y="1964267"/>
                  <a:pt x="13933714" y="1959429"/>
                </a:cubicBezTo>
                <a:cubicBezTo>
                  <a:pt x="13365699" y="1907790"/>
                  <a:pt x="13716411" y="1934072"/>
                  <a:pt x="12859657" y="1901372"/>
                </a:cubicBezTo>
                <a:lnTo>
                  <a:pt x="11713028" y="1857829"/>
                </a:lnTo>
                <a:lnTo>
                  <a:pt x="11176000" y="1756229"/>
                </a:lnTo>
                <a:cubicBezTo>
                  <a:pt x="10678018" y="1652752"/>
                  <a:pt x="10556311" y="1591330"/>
                  <a:pt x="10058400" y="1553029"/>
                </a:cubicBezTo>
                <a:cubicBezTo>
                  <a:pt x="9571632" y="1515585"/>
                  <a:pt x="9018104" y="1509344"/>
                  <a:pt x="8519885" y="1494972"/>
                </a:cubicBezTo>
                <a:lnTo>
                  <a:pt x="7184571" y="1451429"/>
                </a:lnTo>
                <a:cubicBezTo>
                  <a:pt x="6937828" y="1465943"/>
                  <a:pt x="6687934" y="1453064"/>
                  <a:pt x="6444343" y="1494972"/>
                </a:cubicBezTo>
                <a:cubicBezTo>
                  <a:pt x="6234712" y="1531038"/>
                  <a:pt x="6040140" y="1628358"/>
                  <a:pt x="5834743" y="1683657"/>
                </a:cubicBezTo>
                <a:lnTo>
                  <a:pt x="5457371" y="1785257"/>
                </a:lnTo>
                <a:cubicBezTo>
                  <a:pt x="5389449" y="1803936"/>
                  <a:pt x="5320511" y="1819622"/>
                  <a:pt x="5254171" y="1843315"/>
                </a:cubicBezTo>
                <a:cubicBezTo>
                  <a:pt x="5052788" y="1915237"/>
                  <a:pt x="4839258" y="1997133"/>
                  <a:pt x="4630057" y="2032000"/>
                </a:cubicBezTo>
                <a:cubicBezTo>
                  <a:pt x="4523333" y="2049787"/>
                  <a:pt x="4357290" y="2078849"/>
                  <a:pt x="4252685" y="2090057"/>
                </a:cubicBezTo>
                <a:cubicBezTo>
                  <a:pt x="4185166" y="2097291"/>
                  <a:pt x="4117191" y="2099364"/>
                  <a:pt x="4049485" y="2104572"/>
                </a:cubicBezTo>
                <a:lnTo>
                  <a:pt x="3875314" y="2119086"/>
                </a:lnTo>
                <a:lnTo>
                  <a:pt x="2627085" y="2104572"/>
                </a:lnTo>
                <a:cubicBezTo>
                  <a:pt x="2520249" y="2101604"/>
                  <a:pt x="2414376" y="2083158"/>
                  <a:pt x="2307771" y="2075543"/>
                </a:cubicBezTo>
                <a:cubicBezTo>
                  <a:pt x="2211134" y="2068640"/>
                  <a:pt x="2114247" y="2065867"/>
                  <a:pt x="2017485" y="2061029"/>
                </a:cubicBezTo>
                <a:lnTo>
                  <a:pt x="1567543" y="2075543"/>
                </a:lnTo>
                <a:cubicBezTo>
                  <a:pt x="1496632" y="2079179"/>
                  <a:pt x="1445606" y="2091222"/>
                  <a:pt x="1378857" y="2104572"/>
                </a:cubicBezTo>
                <a:cubicBezTo>
                  <a:pt x="1425747" y="2174909"/>
                  <a:pt x="1394494" y="2148395"/>
                  <a:pt x="1509485" y="2177143"/>
                </a:cubicBezTo>
                <a:cubicBezTo>
                  <a:pt x="1686316" y="2221350"/>
                  <a:pt x="1847894" y="2252904"/>
                  <a:pt x="2032000" y="2278743"/>
                </a:cubicBezTo>
                <a:cubicBezTo>
                  <a:pt x="2196022" y="2301764"/>
                  <a:pt x="2361704" y="2312121"/>
                  <a:pt x="2525485" y="2336800"/>
                </a:cubicBezTo>
                <a:cubicBezTo>
                  <a:pt x="3131682" y="2428145"/>
                  <a:pt x="3091884" y="2470517"/>
                  <a:pt x="3730171" y="2510972"/>
                </a:cubicBezTo>
                <a:cubicBezTo>
                  <a:pt x="4203749" y="2540988"/>
                  <a:pt x="5152571" y="2569029"/>
                  <a:pt x="5152571" y="2569029"/>
                </a:cubicBezTo>
                <a:lnTo>
                  <a:pt x="7765143" y="2554515"/>
                </a:lnTo>
                <a:cubicBezTo>
                  <a:pt x="7954769" y="2550186"/>
                  <a:pt x="8142939" y="2519577"/>
                  <a:pt x="8331200" y="2496457"/>
                </a:cubicBezTo>
                <a:cubicBezTo>
                  <a:pt x="8694539" y="2451836"/>
                  <a:pt x="9057060" y="2400776"/>
                  <a:pt x="9419771" y="2351315"/>
                </a:cubicBezTo>
                <a:cubicBezTo>
                  <a:pt x="9856180" y="2291805"/>
                  <a:pt x="10034790" y="2258469"/>
                  <a:pt x="10479314" y="2206172"/>
                </a:cubicBezTo>
                <a:cubicBezTo>
                  <a:pt x="10643809" y="2186820"/>
                  <a:pt x="10807658" y="2160818"/>
                  <a:pt x="10972800" y="2148115"/>
                </a:cubicBezTo>
                <a:cubicBezTo>
                  <a:pt x="11122417" y="2136606"/>
                  <a:pt x="11272762" y="2138438"/>
                  <a:pt x="11422743" y="2133600"/>
                </a:cubicBezTo>
                <a:cubicBezTo>
                  <a:pt x="11769238" y="2104725"/>
                  <a:pt x="12105611" y="2072124"/>
                  <a:pt x="12453257" y="2061029"/>
                </a:cubicBezTo>
                <a:cubicBezTo>
                  <a:pt x="12738600" y="2051922"/>
                  <a:pt x="13024152" y="2051353"/>
                  <a:pt x="13309600" y="2046515"/>
                </a:cubicBezTo>
                <a:lnTo>
                  <a:pt x="14064343" y="2061029"/>
                </a:lnTo>
                <a:cubicBezTo>
                  <a:pt x="14108130" y="2062465"/>
                  <a:pt x="14151340" y="2071577"/>
                  <a:pt x="14194971" y="2075543"/>
                </a:cubicBezTo>
                <a:cubicBezTo>
                  <a:pt x="14257793" y="2081254"/>
                  <a:pt x="14320762" y="2085219"/>
                  <a:pt x="14383657" y="2090057"/>
                </a:cubicBezTo>
                <a:cubicBezTo>
                  <a:pt x="14407847" y="2094895"/>
                  <a:pt x="14480897" y="2104572"/>
                  <a:pt x="14456228" y="2104572"/>
                </a:cubicBezTo>
                <a:cubicBezTo>
                  <a:pt x="14376098" y="2104572"/>
                  <a:pt x="14239980" y="2072597"/>
                  <a:pt x="14165943" y="2061029"/>
                </a:cubicBezTo>
                <a:cubicBezTo>
                  <a:pt x="14064542" y="2045185"/>
                  <a:pt x="13962378" y="2034358"/>
                  <a:pt x="13861143" y="2017486"/>
                </a:cubicBezTo>
                <a:cubicBezTo>
                  <a:pt x="13730101" y="1995646"/>
                  <a:pt x="13600536" y="1965286"/>
                  <a:pt x="13469257" y="1944915"/>
                </a:cubicBezTo>
                <a:cubicBezTo>
                  <a:pt x="12760798" y="1834981"/>
                  <a:pt x="13059114" y="1915667"/>
                  <a:pt x="12075885" y="1857829"/>
                </a:cubicBezTo>
                <a:lnTo>
                  <a:pt x="11582400" y="1828800"/>
                </a:lnTo>
                <a:lnTo>
                  <a:pt x="10755085" y="1843315"/>
                </a:lnTo>
                <a:cubicBezTo>
                  <a:pt x="10609900" y="1846653"/>
                  <a:pt x="10464284" y="1844681"/>
                  <a:pt x="10319657" y="1857829"/>
                </a:cubicBezTo>
                <a:cubicBezTo>
                  <a:pt x="10144536" y="1873749"/>
                  <a:pt x="9972395" y="1915996"/>
                  <a:pt x="9797143" y="1930400"/>
                </a:cubicBezTo>
                <a:cubicBezTo>
                  <a:pt x="9618670" y="1945069"/>
                  <a:pt x="9439158" y="1941568"/>
                  <a:pt x="9260114" y="1944915"/>
                </a:cubicBezTo>
                <a:lnTo>
                  <a:pt x="8244114" y="1959429"/>
                </a:lnTo>
                <a:cubicBezTo>
                  <a:pt x="7805964" y="2015602"/>
                  <a:pt x="7602711" y="2049713"/>
                  <a:pt x="7170057" y="2075543"/>
                </a:cubicBezTo>
                <a:cubicBezTo>
                  <a:pt x="7015438" y="2084774"/>
                  <a:pt x="6860419" y="2085219"/>
                  <a:pt x="6705600" y="2090057"/>
                </a:cubicBezTo>
                <a:cubicBezTo>
                  <a:pt x="6313714" y="2119086"/>
                  <a:pt x="5918094" y="2115856"/>
                  <a:pt x="5529943" y="2177143"/>
                </a:cubicBezTo>
                <a:lnTo>
                  <a:pt x="5254171" y="2220686"/>
                </a:lnTo>
                <a:cubicBezTo>
                  <a:pt x="5181289" y="2233548"/>
                  <a:pt x="5109722" y="2253763"/>
                  <a:pt x="5036457" y="2264229"/>
                </a:cubicBezTo>
                <a:cubicBezTo>
                  <a:pt x="4974010" y="2273150"/>
                  <a:pt x="4910568" y="2272762"/>
                  <a:pt x="4847771" y="2278743"/>
                </a:cubicBezTo>
                <a:cubicBezTo>
                  <a:pt x="4808941" y="2282441"/>
                  <a:pt x="4770362" y="2288419"/>
                  <a:pt x="4731657" y="2293257"/>
                </a:cubicBezTo>
                <a:cubicBezTo>
                  <a:pt x="4702628" y="2302933"/>
                  <a:pt x="4673817" y="2313287"/>
                  <a:pt x="4644571" y="2322286"/>
                </a:cubicBezTo>
                <a:cubicBezTo>
                  <a:pt x="4610907" y="2332644"/>
                  <a:pt x="4575845" y="2338671"/>
                  <a:pt x="4542971" y="2351315"/>
                </a:cubicBezTo>
                <a:cubicBezTo>
                  <a:pt x="4512679" y="2362966"/>
                  <a:pt x="4485843" y="2382374"/>
                  <a:pt x="4455885" y="2394857"/>
                </a:cubicBezTo>
                <a:cubicBezTo>
                  <a:pt x="4363799" y="2433226"/>
                  <a:pt x="4355657" y="2420737"/>
                  <a:pt x="4252685" y="2452915"/>
                </a:cubicBezTo>
                <a:cubicBezTo>
                  <a:pt x="4213230" y="2465245"/>
                  <a:pt x="4176204" y="2484714"/>
                  <a:pt x="4136571" y="2496457"/>
                </a:cubicBezTo>
                <a:cubicBezTo>
                  <a:pt x="3700281" y="2625728"/>
                  <a:pt x="4024479" y="2521367"/>
                  <a:pt x="3614057" y="2612572"/>
                </a:cubicBezTo>
                <a:cubicBezTo>
                  <a:pt x="3521267" y="2633192"/>
                  <a:pt x="3431400" y="2666043"/>
                  <a:pt x="3338285" y="2685143"/>
                </a:cubicBezTo>
                <a:cubicBezTo>
                  <a:pt x="3120282" y="2729861"/>
                  <a:pt x="3038429" y="2729324"/>
                  <a:pt x="2830285" y="2743200"/>
                </a:cubicBezTo>
                <a:lnTo>
                  <a:pt x="2046514" y="2728686"/>
                </a:lnTo>
                <a:cubicBezTo>
                  <a:pt x="1964157" y="2726366"/>
                  <a:pt x="1882083" y="2717751"/>
                  <a:pt x="1799771" y="2714172"/>
                </a:cubicBezTo>
                <a:lnTo>
                  <a:pt x="1378857" y="2699657"/>
                </a:lnTo>
                <a:cubicBezTo>
                  <a:pt x="1340152" y="2694819"/>
                  <a:pt x="1301650" y="2682364"/>
                  <a:pt x="1262743" y="2685143"/>
                </a:cubicBezTo>
                <a:cubicBezTo>
                  <a:pt x="1232222" y="2687323"/>
                  <a:pt x="1175657" y="2683573"/>
                  <a:pt x="1175657" y="2714172"/>
                </a:cubicBezTo>
                <a:cubicBezTo>
                  <a:pt x="1175657" y="2744771"/>
                  <a:pt x="1233388" y="2734566"/>
                  <a:pt x="1262743" y="2743200"/>
                </a:cubicBezTo>
                <a:cubicBezTo>
                  <a:pt x="1315664" y="2758765"/>
                  <a:pt x="1368777" y="2773800"/>
                  <a:pt x="1422400" y="2786743"/>
                </a:cubicBezTo>
                <a:cubicBezTo>
                  <a:pt x="1598505" y="2829251"/>
                  <a:pt x="1897871" y="2890179"/>
                  <a:pt x="2061028" y="2917372"/>
                </a:cubicBezTo>
                <a:cubicBezTo>
                  <a:pt x="2646345" y="3014925"/>
                  <a:pt x="2459096" y="2979181"/>
                  <a:pt x="3048000" y="3018972"/>
                </a:cubicBezTo>
                <a:cubicBezTo>
                  <a:pt x="3985001" y="3082283"/>
                  <a:pt x="3282631" y="3055155"/>
                  <a:pt x="4310743" y="3077029"/>
                </a:cubicBezTo>
                <a:lnTo>
                  <a:pt x="7431314" y="3033486"/>
                </a:lnTo>
                <a:cubicBezTo>
                  <a:pt x="7732998" y="3025204"/>
                  <a:pt x="8276898" y="2932961"/>
                  <a:pt x="8577943" y="2902857"/>
                </a:cubicBezTo>
                <a:cubicBezTo>
                  <a:pt x="9811213" y="2779530"/>
                  <a:pt x="8574206" y="2939610"/>
                  <a:pt x="9681028" y="2801257"/>
                </a:cubicBezTo>
                <a:cubicBezTo>
                  <a:pt x="10643970" y="2680889"/>
                  <a:pt x="9588188" y="2805102"/>
                  <a:pt x="10479314" y="2685143"/>
                </a:cubicBezTo>
                <a:cubicBezTo>
                  <a:pt x="10604807" y="2668250"/>
                  <a:pt x="10731385" y="2659873"/>
                  <a:pt x="10856685" y="2641600"/>
                </a:cubicBezTo>
                <a:cubicBezTo>
                  <a:pt x="10963736" y="2625988"/>
                  <a:pt x="11068855" y="2598493"/>
                  <a:pt x="11176000" y="2583543"/>
                </a:cubicBezTo>
                <a:cubicBezTo>
                  <a:pt x="11370351" y="2556425"/>
                  <a:pt x="11561149" y="2550286"/>
                  <a:pt x="11756571" y="2540000"/>
                </a:cubicBezTo>
                <a:cubicBezTo>
                  <a:pt x="11838819" y="2530324"/>
                  <a:pt x="11920785" y="2517849"/>
                  <a:pt x="12003314" y="2510972"/>
                </a:cubicBezTo>
                <a:cubicBezTo>
                  <a:pt x="12228923" y="2492171"/>
                  <a:pt x="12627398" y="2470210"/>
                  <a:pt x="12859657" y="2467429"/>
                </a:cubicBezTo>
                <a:lnTo>
                  <a:pt x="14877143" y="2452915"/>
                </a:lnTo>
                <a:cubicBezTo>
                  <a:pt x="14901333" y="2448077"/>
                  <a:pt x="14969450" y="2453202"/>
                  <a:pt x="14949714" y="2438400"/>
                </a:cubicBezTo>
                <a:cubicBezTo>
                  <a:pt x="14865343" y="2375122"/>
                  <a:pt x="14717012" y="2359273"/>
                  <a:pt x="14615885" y="2336800"/>
                </a:cubicBezTo>
                <a:cubicBezTo>
                  <a:pt x="14364820" y="2281008"/>
                  <a:pt x="14325412" y="2255999"/>
                  <a:pt x="14049828" y="2235200"/>
                </a:cubicBezTo>
                <a:cubicBezTo>
                  <a:pt x="13900195" y="2223907"/>
                  <a:pt x="13749848" y="2226042"/>
                  <a:pt x="13599885" y="2220686"/>
                </a:cubicBezTo>
                <a:lnTo>
                  <a:pt x="12424228" y="2177143"/>
                </a:lnTo>
                <a:lnTo>
                  <a:pt x="11785600" y="2191657"/>
                </a:lnTo>
                <a:cubicBezTo>
                  <a:pt x="11200207" y="2202301"/>
                  <a:pt x="10614405" y="2197592"/>
                  <a:pt x="10029371" y="2220686"/>
                </a:cubicBezTo>
                <a:cubicBezTo>
                  <a:pt x="9878264" y="2226651"/>
                  <a:pt x="9729850" y="2263182"/>
                  <a:pt x="9579428" y="2278743"/>
                </a:cubicBezTo>
                <a:cubicBezTo>
                  <a:pt x="9449137" y="2292221"/>
                  <a:pt x="9317824" y="2294201"/>
                  <a:pt x="9187543" y="2307772"/>
                </a:cubicBezTo>
                <a:cubicBezTo>
                  <a:pt x="9113764" y="2315457"/>
                  <a:pt x="8691099" y="2379757"/>
                  <a:pt x="8606971" y="2394857"/>
                </a:cubicBezTo>
                <a:cubicBezTo>
                  <a:pt x="8509845" y="2412290"/>
                  <a:pt x="8413304" y="2432862"/>
                  <a:pt x="8316685" y="2452915"/>
                </a:cubicBezTo>
                <a:cubicBezTo>
                  <a:pt x="8156881" y="2486082"/>
                  <a:pt x="7998577" y="2526939"/>
                  <a:pt x="7837714" y="2554515"/>
                </a:cubicBezTo>
                <a:cubicBezTo>
                  <a:pt x="7668381" y="2583543"/>
                  <a:pt x="7496950" y="2602250"/>
                  <a:pt x="7329714" y="2641600"/>
                </a:cubicBezTo>
                <a:cubicBezTo>
                  <a:pt x="6600116" y="2813270"/>
                  <a:pt x="7509609" y="2595175"/>
                  <a:pt x="6879771" y="2757715"/>
                </a:cubicBezTo>
                <a:cubicBezTo>
                  <a:pt x="6797958" y="2778828"/>
                  <a:pt x="6714886" y="2794832"/>
                  <a:pt x="6633028" y="2815772"/>
                </a:cubicBezTo>
                <a:cubicBezTo>
                  <a:pt x="6506822" y="2848057"/>
                  <a:pt x="6384154" y="2895956"/>
                  <a:pt x="6255657" y="2917372"/>
                </a:cubicBezTo>
                <a:cubicBezTo>
                  <a:pt x="6129590" y="2938383"/>
                  <a:pt x="6058079" y="2948377"/>
                  <a:pt x="5936343" y="2975429"/>
                </a:cubicBezTo>
                <a:cubicBezTo>
                  <a:pt x="5897397" y="2984084"/>
                  <a:pt x="5859660" y="2998390"/>
                  <a:pt x="5820228" y="3004457"/>
                </a:cubicBezTo>
                <a:cubicBezTo>
                  <a:pt x="5670762" y="3027452"/>
                  <a:pt x="5520282" y="3043284"/>
                  <a:pt x="5370285" y="3062515"/>
                </a:cubicBezTo>
                <a:cubicBezTo>
                  <a:pt x="5298838" y="3071675"/>
                  <a:pt x="5193942" y="3084839"/>
                  <a:pt x="5123543" y="3091543"/>
                </a:cubicBezTo>
                <a:cubicBezTo>
                  <a:pt x="5065547" y="3097066"/>
                  <a:pt x="5007428" y="3101219"/>
                  <a:pt x="4949371" y="3106057"/>
                </a:cubicBezTo>
                <a:cubicBezTo>
                  <a:pt x="4751009" y="3139924"/>
                  <a:pt x="4554901" y="3191922"/>
                  <a:pt x="4354285" y="3207657"/>
                </a:cubicBezTo>
                <a:cubicBezTo>
                  <a:pt x="4049217" y="3231584"/>
                  <a:pt x="3623932" y="3250735"/>
                  <a:pt x="3294743" y="3309257"/>
                </a:cubicBezTo>
                <a:cubicBezTo>
                  <a:pt x="3182626" y="3329189"/>
                  <a:pt x="3073105" y="3362317"/>
                  <a:pt x="2960914" y="3381829"/>
                </a:cubicBezTo>
                <a:cubicBezTo>
                  <a:pt x="2850355" y="3401057"/>
                  <a:pt x="2738062" y="3408725"/>
                  <a:pt x="2627085" y="3425372"/>
                </a:cubicBezTo>
                <a:cubicBezTo>
                  <a:pt x="2376427" y="3462971"/>
                  <a:pt x="2395114" y="3476772"/>
                  <a:pt x="2148114" y="3497943"/>
                </a:cubicBezTo>
                <a:cubicBezTo>
                  <a:pt x="2056399" y="3505804"/>
                  <a:pt x="1964267" y="3507619"/>
                  <a:pt x="1872343" y="3512457"/>
                </a:cubicBezTo>
                <a:cubicBezTo>
                  <a:pt x="1823962" y="3522133"/>
                  <a:pt x="1692312" y="3506598"/>
                  <a:pt x="1727200" y="3541486"/>
                </a:cubicBezTo>
                <a:cubicBezTo>
                  <a:pt x="1809743" y="3624029"/>
                  <a:pt x="1730265" y="3557533"/>
                  <a:pt x="1814285" y="3599543"/>
                </a:cubicBezTo>
                <a:cubicBezTo>
                  <a:pt x="1930489" y="3657645"/>
                  <a:pt x="1842964" y="3639783"/>
                  <a:pt x="1988457" y="3672115"/>
                </a:cubicBezTo>
                <a:cubicBezTo>
                  <a:pt x="2063677" y="3688831"/>
                  <a:pt x="2397483" y="3742531"/>
                  <a:pt x="2423885" y="3744686"/>
                </a:cubicBezTo>
                <a:cubicBezTo>
                  <a:pt x="2568627" y="3756502"/>
                  <a:pt x="2714171" y="3754362"/>
                  <a:pt x="2859314" y="3759200"/>
                </a:cubicBezTo>
                <a:lnTo>
                  <a:pt x="4151085" y="3715657"/>
                </a:lnTo>
                <a:cubicBezTo>
                  <a:pt x="4843034" y="3695745"/>
                  <a:pt x="5857718" y="3692144"/>
                  <a:pt x="6458857" y="3686629"/>
                </a:cubicBezTo>
                <a:cubicBezTo>
                  <a:pt x="6720114" y="3691467"/>
                  <a:pt x="6981894" y="3683925"/>
                  <a:pt x="7242628" y="3701143"/>
                </a:cubicBezTo>
                <a:cubicBezTo>
                  <a:pt x="7495328" y="3717831"/>
                  <a:pt x="7744237" y="3780558"/>
                  <a:pt x="7997371" y="3788229"/>
                </a:cubicBezTo>
                <a:lnTo>
                  <a:pt x="9158514" y="3759200"/>
                </a:lnTo>
                <a:lnTo>
                  <a:pt x="9637485" y="3744686"/>
                </a:lnTo>
                <a:lnTo>
                  <a:pt x="10014857" y="3730172"/>
                </a:lnTo>
                <a:cubicBezTo>
                  <a:pt x="10650133" y="3713883"/>
                  <a:pt x="11403510" y="3708286"/>
                  <a:pt x="12017828" y="3701143"/>
                </a:cubicBezTo>
                <a:cubicBezTo>
                  <a:pt x="12211352" y="3686629"/>
                  <a:pt x="12407463" y="3692315"/>
                  <a:pt x="12598400" y="3657600"/>
                </a:cubicBezTo>
                <a:cubicBezTo>
                  <a:pt x="12651619" y="3647924"/>
                  <a:pt x="12704163" y="3633191"/>
                  <a:pt x="12758057" y="3628572"/>
                </a:cubicBezTo>
                <a:cubicBezTo>
                  <a:pt x="12873848" y="3618647"/>
                  <a:pt x="12990219" y="3616891"/>
                  <a:pt x="13106400" y="3614057"/>
                </a:cubicBezTo>
                <a:lnTo>
                  <a:pt x="13948228" y="3599543"/>
                </a:lnTo>
                <a:cubicBezTo>
                  <a:pt x="13928876" y="3585029"/>
                  <a:pt x="13911808" y="3566818"/>
                  <a:pt x="13890171" y="3556000"/>
                </a:cubicBezTo>
                <a:cubicBezTo>
                  <a:pt x="13821881" y="3521855"/>
                  <a:pt x="13681192" y="3484945"/>
                  <a:pt x="13614400" y="3468915"/>
                </a:cubicBezTo>
                <a:cubicBezTo>
                  <a:pt x="13547042" y="3452749"/>
                  <a:pt x="13479417" y="3437410"/>
                  <a:pt x="13411200" y="3425372"/>
                </a:cubicBezTo>
                <a:cubicBezTo>
                  <a:pt x="13314844" y="3408368"/>
                  <a:pt x="13218160" y="3392634"/>
                  <a:pt x="13120914" y="3381829"/>
                </a:cubicBezTo>
                <a:cubicBezTo>
                  <a:pt x="12873901" y="3354383"/>
                  <a:pt x="12657385" y="3347459"/>
                  <a:pt x="12409714" y="3338286"/>
                </a:cubicBezTo>
                <a:lnTo>
                  <a:pt x="11974285" y="3323772"/>
                </a:lnTo>
                <a:lnTo>
                  <a:pt x="9622971" y="3338286"/>
                </a:lnTo>
                <a:cubicBezTo>
                  <a:pt x="9520364" y="3340529"/>
                  <a:pt x="9419840" y="3367806"/>
                  <a:pt x="9318171" y="3381829"/>
                </a:cubicBezTo>
                <a:cubicBezTo>
                  <a:pt x="9094935" y="3412620"/>
                  <a:pt x="9312019" y="3375594"/>
                  <a:pt x="9071428" y="3425372"/>
                </a:cubicBezTo>
                <a:cubicBezTo>
                  <a:pt x="8974797" y="3445365"/>
                  <a:pt x="8877367" y="3461560"/>
                  <a:pt x="8781143" y="3483429"/>
                </a:cubicBezTo>
                <a:cubicBezTo>
                  <a:pt x="8677048" y="3507087"/>
                  <a:pt x="8374003" y="3578879"/>
                  <a:pt x="8244114" y="3599543"/>
                </a:cubicBezTo>
                <a:cubicBezTo>
                  <a:pt x="8104240" y="3621796"/>
                  <a:pt x="7964519" y="3648178"/>
                  <a:pt x="7823200" y="3657600"/>
                </a:cubicBezTo>
                <a:lnTo>
                  <a:pt x="7605485" y="3672115"/>
                </a:lnTo>
                <a:cubicBezTo>
                  <a:pt x="7547386" y="3676419"/>
                  <a:pt x="7489564" y="3685625"/>
                  <a:pt x="7431314" y="3686629"/>
                </a:cubicBezTo>
                <a:lnTo>
                  <a:pt x="5921828" y="3701143"/>
                </a:lnTo>
                <a:lnTo>
                  <a:pt x="4702628" y="3657600"/>
                </a:lnTo>
                <a:cubicBezTo>
                  <a:pt x="4605817" y="3653877"/>
                  <a:pt x="4509192" y="3640537"/>
                  <a:pt x="4412343" y="3643086"/>
                </a:cubicBezTo>
                <a:cubicBezTo>
                  <a:pt x="4141115" y="3650224"/>
                  <a:pt x="3870476" y="3672115"/>
                  <a:pt x="3599543" y="3686629"/>
                </a:cubicBezTo>
                <a:cubicBezTo>
                  <a:pt x="2892476" y="3804474"/>
                  <a:pt x="3245552" y="3761769"/>
                  <a:pt x="2496457" y="3817257"/>
                </a:cubicBezTo>
                <a:lnTo>
                  <a:pt x="2293257" y="3831772"/>
                </a:lnTo>
                <a:lnTo>
                  <a:pt x="1973943" y="3860800"/>
                </a:lnTo>
                <a:cubicBezTo>
                  <a:pt x="1920724" y="3875314"/>
                  <a:pt x="1868093" y="3892193"/>
                  <a:pt x="1814285" y="3904343"/>
                </a:cubicBezTo>
                <a:cubicBezTo>
                  <a:pt x="1718031" y="3926078"/>
                  <a:pt x="1617614" y="3931195"/>
                  <a:pt x="1524000" y="3962400"/>
                </a:cubicBezTo>
                <a:cubicBezTo>
                  <a:pt x="1480457" y="3976914"/>
                  <a:pt x="1438693" y="3998692"/>
                  <a:pt x="1393371" y="4005943"/>
                </a:cubicBezTo>
                <a:cubicBezTo>
                  <a:pt x="1316785" y="4018197"/>
                  <a:pt x="1238552" y="4015619"/>
                  <a:pt x="1161143" y="4020457"/>
                </a:cubicBezTo>
                <a:cubicBezTo>
                  <a:pt x="1146079" y="4022609"/>
                  <a:pt x="688861" y="4090799"/>
                  <a:pt x="812800" y="4049486"/>
                </a:cubicBezTo>
                <a:cubicBezTo>
                  <a:pt x="933539" y="4009239"/>
                  <a:pt x="1065372" y="4016389"/>
                  <a:pt x="1190171" y="3991429"/>
                </a:cubicBezTo>
                <a:lnTo>
                  <a:pt x="1553028" y="3918857"/>
                </a:lnTo>
                <a:cubicBezTo>
                  <a:pt x="1874569" y="3849955"/>
                  <a:pt x="2168053" y="3768486"/>
                  <a:pt x="2496457" y="3730172"/>
                </a:cubicBezTo>
                <a:cubicBezTo>
                  <a:pt x="3147227" y="3654249"/>
                  <a:pt x="3710748" y="3636570"/>
                  <a:pt x="4339771" y="3541486"/>
                </a:cubicBezTo>
                <a:cubicBezTo>
                  <a:pt x="4558415" y="3508435"/>
                  <a:pt x="4774160" y="3457688"/>
                  <a:pt x="4992914" y="3425372"/>
                </a:cubicBezTo>
                <a:cubicBezTo>
                  <a:pt x="5576173" y="3339209"/>
                  <a:pt x="5576820" y="3353949"/>
                  <a:pt x="6125028" y="3338286"/>
                </a:cubicBezTo>
                <a:lnTo>
                  <a:pt x="7242628" y="3367315"/>
                </a:lnTo>
                <a:cubicBezTo>
                  <a:pt x="7334980" y="3371163"/>
                  <a:pt x="7426287" y="3388667"/>
                  <a:pt x="7518400" y="3396343"/>
                </a:cubicBezTo>
                <a:cubicBezTo>
                  <a:pt x="7600505" y="3403185"/>
                  <a:pt x="7682924" y="3405552"/>
                  <a:pt x="7765143" y="3410857"/>
                </a:cubicBezTo>
                <a:cubicBezTo>
                  <a:pt x="7927910" y="3421358"/>
                  <a:pt x="8023361" y="3426349"/>
                  <a:pt x="8186057" y="3454400"/>
                </a:cubicBezTo>
                <a:cubicBezTo>
                  <a:pt x="8390548" y="3489657"/>
                  <a:pt x="8542904" y="3542010"/>
                  <a:pt x="8752114" y="3599543"/>
                </a:cubicBezTo>
                <a:cubicBezTo>
                  <a:pt x="8824533" y="3619458"/>
                  <a:pt x="8897773" y="3636407"/>
                  <a:pt x="8969828" y="3657600"/>
                </a:cubicBezTo>
                <a:cubicBezTo>
                  <a:pt x="9052076" y="3681791"/>
                  <a:pt x="9133253" y="3709974"/>
                  <a:pt x="9216571" y="3730172"/>
                </a:cubicBezTo>
                <a:cubicBezTo>
                  <a:pt x="9436082" y="3783387"/>
                  <a:pt x="9468194" y="3774856"/>
                  <a:pt x="9695543" y="3788229"/>
                </a:cubicBezTo>
                <a:cubicBezTo>
                  <a:pt x="9986227" y="3829755"/>
                  <a:pt x="10070461" y="3844590"/>
                  <a:pt x="10377714" y="3875315"/>
                </a:cubicBezTo>
                <a:cubicBezTo>
                  <a:pt x="10493653" y="3886909"/>
                  <a:pt x="10610362" y="3890529"/>
                  <a:pt x="10726057" y="3904343"/>
                </a:cubicBezTo>
                <a:cubicBezTo>
                  <a:pt x="10967060" y="3933119"/>
                  <a:pt x="11448051" y="4013051"/>
                  <a:pt x="11727543" y="4034972"/>
                </a:cubicBezTo>
                <a:cubicBezTo>
                  <a:pt x="11848221" y="4044437"/>
                  <a:pt x="11969460" y="4044340"/>
                  <a:pt x="12090400" y="4049486"/>
                </a:cubicBezTo>
                <a:lnTo>
                  <a:pt x="12409714" y="4064000"/>
                </a:lnTo>
                <a:lnTo>
                  <a:pt x="12743543" y="4107543"/>
                </a:lnTo>
                <a:cubicBezTo>
                  <a:pt x="12869534" y="4125542"/>
                  <a:pt x="12994760" y="4148779"/>
                  <a:pt x="13120914" y="4165600"/>
                </a:cubicBezTo>
                <a:cubicBezTo>
                  <a:pt x="13356616" y="4197027"/>
                  <a:pt x="13413164" y="4194752"/>
                  <a:pt x="13643428" y="4209143"/>
                </a:cubicBezTo>
                <a:lnTo>
                  <a:pt x="13861143" y="4223657"/>
                </a:lnTo>
                <a:cubicBezTo>
                  <a:pt x="14030476" y="4213981"/>
                  <a:pt x="14200263" y="4210339"/>
                  <a:pt x="14369143" y="4194629"/>
                </a:cubicBezTo>
                <a:cubicBezTo>
                  <a:pt x="14408867" y="4190934"/>
                  <a:pt x="14446383" y="4174571"/>
                  <a:pt x="14485257" y="4165600"/>
                </a:cubicBezTo>
                <a:cubicBezTo>
                  <a:pt x="14509295" y="4160053"/>
                  <a:pt x="14533638" y="4155924"/>
                  <a:pt x="14557828" y="4151086"/>
                </a:cubicBezTo>
                <a:cubicBezTo>
                  <a:pt x="14577180" y="4141410"/>
                  <a:pt x="14595998" y="4130580"/>
                  <a:pt x="14615885" y="4122057"/>
                </a:cubicBezTo>
                <a:cubicBezTo>
                  <a:pt x="14629947" y="4116030"/>
                  <a:pt x="14646144" y="4115134"/>
                  <a:pt x="14659428" y="4107543"/>
                </a:cubicBezTo>
                <a:cubicBezTo>
                  <a:pt x="14680431" y="4095541"/>
                  <a:pt x="14698133" y="4078514"/>
                  <a:pt x="14717485" y="4064000"/>
                </a:cubicBezTo>
                <a:cubicBezTo>
                  <a:pt x="14709572" y="4032349"/>
                  <a:pt x="14710096" y="3979118"/>
                  <a:pt x="14659428" y="3976915"/>
                </a:cubicBezTo>
                <a:cubicBezTo>
                  <a:pt x="14499748" y="3969972"/>
                  <a:pt x="14364149" y="3995965"/>
                  <a:pt x="14209485" y="4005943"/>
                </a:cubicBezTo>
                <a:cubicBezTo>
                  <a:pt x="14112803" y="4012180"/>
                  <a:pt x="14015962" y="4015619"/>
                  <a:pt x="13919200" y="4020457"/>
                </a:cubicBezTo>
                <a:lnTo>
                  <a:pt x="13454743" y="3991429"/>
                </a:lnTo>
                <a:cubicBezTo>
                  <a:pt x="13372203" y="3984691"/>
                  <a:pt x="13290494" y="3969679"/>
                  <a:pt x="13208000" y="3962400"/>
                </a:cubicBezTo>
                <a:cubicBezTo>
                  <a:pt x="13125929" y="3955158"/>
                  <a:pt x="13043525" y="3952373"/>
                  <a:pt x="12961257" y="3947886"/>
                </a:cubicBezTo>
                <a:lnTo>
                  <a:pt x="12409714" y="3918857"/>
                </a:lnTo>
                <a:lnTo>
                  <a:pt x="11901714" y="3889829"/>
                </a:lnTo>
                <a:lnTo>
                  <a:pt x="11669485" y="3875315"/>
                </a:lnTo>
                <a:cubicBezTo>
                  <a:pt x="11432418" y="3884991"/>
                  <a:pt x="11194682" y="3884081"/>
                  <a:pt x="10958285" y="3904343"/>
                </a:cubicBezTo>
                <a:cubicBezTo>
                  <a:pt x="10855236" y="3913176"/>
                  <a:pt x="10755627" y="3946150"/>
                  <a:pt x="10653485" y="3962400"/>
                </a:cubicBezTo>
                <a:cubicBezTo>
                  <a:pt x="10492483" y="3988014"/>
                  <a:pt x="10165881" y="4026024"/>
                  <a:pt x="10000343" y="4034972"/>
                </a:cubicBezTo>
                <a:cubicBezTo>
                  <a:pt x="9748943" y="4048561"/>
                  <a:pt x="9245600" y="4064000"/>
                  <a:pt x="9245600" y="4064000"/>
                </a:cubicBezTo>
                <a:lnTo>
                  <a:pt x="8795657" y="4122057"/>
                </a:lnTo>
                <a:cubicBezTo>
                  <a:pt x="8669622" y="4139746"/>
                  <a:pt x="8544418" y="4163136"/>
                  <a:pt x="8418285" y="4180115"/>
                </a:cubicBezTo>
                <a:cubicBezTo>
                  <a:pt x="8292792" y="4197008"/>
                  <a:pt x="8166034" y="4204194"/>
                  <a:pt x="8040914" y="4223657"/>
                </a:cubicBezTo>
                <a:cubicBezTo>
                  <a:pt x="7475069" y="4311677"/>
                  <a:pt x="8020495" y="4263476"/>
                  <a:pt x="7561943" y="4296229"/>
                </a:cubicBezTo>
                <a:cubicBezTo>
                  <a:pt x="7512922" y="4303771"/>
                  <a:pt x="7271703" y="4339129"/>
                  <a:pt x="7213600" y="4354286"/>
                </a:cubicBezTo>
                <a:cubicBezTo>
                  <a:pt x="7154384" y="4369734"/>
                  <a:pt x="7098178" y="4395208"/>
                  <a:pt x="7039428" y="4412343"/>
                </a:cubicBezTo>
                <a:cubicBezTo>
                  <a:pt x="6659832" y="4523058"/>
                  <a:pt x="7103911" y="4366657"/>
                  <a:pt x="6574971" y="4542972"/>
                </a:cubicBezTo>
                <a:cubicBezTo>
                  <a:pt x="6439610" y="4588093"/>
                  <a:pt x="6287780" y="4640169"/>
                  <a:pt x="6154057" y="4673600"/>
                </a:cubicBezTo>
                <a:cubicBezTo>
                  <a:pt x="5890489" y="4739493"/>
                  <a:pt x="6209594" y="4661257"/>
                  <a:pt x="5762171" y="4760686"/>
                </a:cubicBezTo>
                <a:cubicBezTo>
                  <a:pt x="5718628" y="4770362"/>
                  <a:pt x="5675654" y="4783098"/>
                  <a:pt x="5631543" y="4789715"/>
                </a:cubicBezTo>
                <a:cubicBezTo>
                  <a:pt x="5578695" y="4797642"/>
                  <a:pt x="5525104" y="4799391"/>
                  <a:pt x="5471885" y="4804229"/>
                </a:cubicBezTo>
                <a:cubicBezTo>
                  <a:pt x="5423504" y="4818743"/>
                  <a:pt x="5376051" y="4836815"/>
                  <a:pt x="5326743" y="4847772"/>
                </a:cubicBezTo>
                <a:cubicBezTo>
                  <a:pt x="5288666" y="4856234"/>
                  <a:pt x="5249181" y="4856355"/>
                  <a:pt x="5210628" y="4862286"/>
                </a:cubicBezTo>
                <a:cubicBezTo>
                  <a:pt x="4970297" y="4899259"/>
                  <a:pt x="5384210" y="4849448"/>
                  <a:pt x="5007428" y="4891315"/>
                </a:cubicBezTo>
                <a:cubicBezTo>
                  <a:pt x="5278797" y="4945588"/>
                  <a:pt x="5024459" y="4901492"/>
                  <a:pt x="5384800" y="4934857"/>
                </a:cubicBezTo>
                <a:cubicBezTo>
                  <a:pt x="5568876" y="4951901"/>
                  <a:pt x="5753525" y="4965493"/>
                  <a:pt x="5936343" y="4992915"/>
                </a:cubicBezTo>
                <a:lnTo>
                  <a:pt x="6226628" y="5036457"/>
                </a:lnTo>
                <a:cubicBezTo>
                  <a:pt x="6333339" y="5054242"/>
                  <a:pt x="6438370" y="5083040"/>
                  <a:pt x="6545943" y="5094515"/>
                </a:cubicBezTo>
                <a:cubicBezTo>
                  <a:pt x="6801641" y="5121790"/>
                  <a:pt x="7060307" y="5118586"/>
                  <a:pt x="7315200" y="5152572"/>
                </a:cubicBezTo>
                <a:cubicBezTo>
                  <a:pt x="7460343" y="5171924"/>
                  <a:pt x="7605069" y="5194708"/>
                  <a:pt x="7750628" y="5210629"/>
                </a:cubicBezTo>
                <a:cubicBezTo>
                  <a:pt x="8144969" y="5253760"/>
                  <a:pt x="8354612" y="5260486"/>
                  <a:pt x="8752114" y="5283200"/>
                </a:cubicBezTo>
                <a:cubicBezTo>
                  <a:pt x="8955314" y="5273524"/>
                  <a:pt x="9158340" y="5258946"/>
                  <a:pt x="9361714" y="5254172"/>
                </a:cubicBezTo>
                <a:lnTo>
                  <a:pt x="11843657" y="5210629"/>
                </a:lnTo>
                <a:cubicBezTo>
                  <a:pt x="11960620" y="5207030"/>
                  <a:pt x="12076118" y="5183350"/>
                  <a:pt x="12192000" y="5167086"/>
                </a:cubicBezTo>
                <a:cubicBezTo>
                  <a:pt x="12351912" y="5144642"/>
                  <a:pt x="12512097" y="5123402"/>
                  <a:pt x="12670971" y="5094515"/>
                </a:cubicBezTo>
                <a:cubicBezTo>
                  <a:pt x="12873732" y="5057649"/>
                  <a:pt x="12776867" y="5071459"/>
                  <a:pt x="12961257" y="5050972"/>
                </a:cubicBezTo>
                <a:cubicBezTo>
                  <a:pt x="12995124" y="5041296"/>
                  <a:pt x="13027958" y="5026702"/>
                  <a:pt x="13062857" y="5021943"/>
                </a:cubicBezTo>
                <a:cubicBezTo>
                  <a:pt x="13134922" y="5012116"/>
                  <a:pt x="13208137" y="5014014"/>
                  <a:pt x="13280571" y="5007429"/>
                </a:cubicBezTo>
                <a:cubicBezTo>
                  <a:pt x="13314641" y="5004332"/>
                  <a:pt x="13348209" y="4997032"/>
                  <a:pt x="13382171" y="4992915"/>
                </a:cubicBezTo>
                <a:cubicBezTo>
                  <a:pt x="13507876" y="4977678"/>
                  <a:pt x="13633113" y="4956396"/>
                  <a:pt x="13759543" y="4949372"/>
                </a:cubicBezTo>
                <a:lnTo>
                  <a:pt x="14020800" y="4934857"/>
                </a:lnTo>
                <a:cubicBezTo>
                  <a:pt x="14301463" y="4924266"/>
                  <a:pt x="14912729" y="4911618"/>
                  <a:pt x="15167428" y="4905829"/>
                </a:cubicBezTo>
                <a:cubicBezTo>
                  <a:pt x="15327573" y="4873799"/>
                  <a:pt x="15265764" y="4892402"/>
                  <a:pt x="15356114" y="4862286"/>
                </a:cubicBezTo>
                <a:cubicBezTo>
                  <a:pt x="15341600" y="4857448"/>
                  <a:pt x="15327414" y="4851483"/>
                  <a:pt x="15312571" y="4847772"/>
                </a:cubicBezTo>
                <a:cubicBezTo>
                  <a:pt x="15186885" y="4816350"/>
                  <a:pt x="15100141" y="4826264"/>
                  <a:pt x="14949714" y="4818743"/>
                </a:cubicBezTo>
                <a:lnTo>
                  <a:pt x="14644914" y="4775200"/>
                </a:lnTo>
                <a:cubicBezTo>
                  <a:pt x="14447630" y="4750015"/>
                  <a:pt x="14036797" y="4706226"/>
                  <a:pt x="13846628" y="4688115"/>
                </a:cubicBezTo>
                <a:lnTo>
                  <a:pt x="13353143" y="4644572"/>
                </a:lnTo>
                <a:cubicBezTo>
                  <a:pt x="12657898" y="4649920"/>
                  <a:pt x="11633070" y="4573642"/>
                  <a:pt x="10856685" y="4746172"/>
                </a:cubicBezTo>
                <a:cubicBezTo>
                  <a:pt x="10769599" y="4765524"/>
                  <a:pt x="10681591" y="4781112"/>
                  <a:pt x="10595428" y="4804229"/>
                </a:cubicBezTo>
                <a:cubicBezTo>
                  <a:pt x="10483085" y="4834370"/>
                  <a:pt x="10373093" y="4872683"/>
                  <a:pt x="10261600" y="4905829"/>
                </a:cubicBezTo>
                <a:cubicBezTo>
                  <a:pt x="10194077" y="4925903"/>
                  <a:pt x="10127476" y="4950071"/>
                  <a:pt x="10058400" y="4963886"/>
                </a:cubicBezTo>
                <a:cubicBezTo>
                  <a:pt x="9985828" y="4978400"/>
                  <a:pt x="9911846" y="4987097"/>
                  <a:pt x="9840685" y="5007429"/>
                </a:cubicBezTo>
                <a:cubicBezTo>
                  <a:pt x="9775891" y="5025941"/>
                  <a:pt x="9716407" y="5060183"/>
                  <a:pt x="9652000" y="5080000"/>
                </a:cubicBezTo>
                <a:cubicBezTo>
                  <a:pt x="9512027" y="5123069"/>
                  <a:pt x="9430271" y="5125432"/>
                  <a:pt x="9289143" y="5152572"/>
                </a:cubicBezTo>
                <a:cubicBezTo>
                  <a:pt x="9221118" y="5165654"/>
                  <a:pt x="9154207" y="5184345"/>
                  <a:pt x="9085943" y="5196115"/>
                </a:cubicBezTo>
                <a:cubicBezTo>
                  <a:pt x="9013794" y="5208554"/>
                  <a:pt x="8940261" y="5212046"/>
                  <a:pt x="8868228" y="5225143"/>
                </a:cubicBezTo>
                <a:cubicBezTo>
                  <a:pt x="8452250" y="5300775"/>
                  <a:pt x="8529711" y="5299534"/>
                  <a:pt x="8186057" y="5370286"/>
                </a:cubicBezTo>
                <a:cubicBezTo>
                  <a:pt x="8094734" y="5389088"/>
                  <a:pt x="7850962" y="5435139"/>
                  <a:pt x="7750628" y="5442857"/>
                </a:cubicBezTo>
                <a:cubicBezTo>
                  <a:pt x="7629935" y="5452141"/>
                  <a:pt x="7508723" y="5452534"/>
                  <a:pt x="7387771" y="5457372"/>
                </a:cubicBezTo>
                <a:cubicBezTo>
                  <a:pt x="6995885" y="5452534"/>
                  <a:pt x="6603817" y="5455770"/>
                  <a:pt x="6212114" y="5442857"/>
                </a:cubicBezTo>
                <a:cubicBezTo>
                  <a:pt x="6162802" y="5441231"/>
                  <a:pt x="6115639" y="5421940"/>
                  <a:pt x="6066971" y="5413829"/>
                </a:cubicBezTo>
                <a:lnTo>
                  <a:pt x="5979885" y="5399315"/>
                </a:lnTo>
                <a:cubicBezTo>
                  <a:pt x="5955613" y="5394902"/>
                  <a:pt x="5931872" y="5387139"/>
                  <a:pt x="5907314" y="5384800"/>
                </a:cubicBezTo>
                <a:cubicBezTo>
                  <a:pt x="5830103" y="5377446"/>
                  <a:pt x="5752378" y="5376727"/>
                  <a:pt x="5675085" y="5370286"/>
                </a:cubicBezTo>
                <a:cubicBezTo>
                  <a:pt x="5520124" y="5357373"/>
                  <a:pt x="5210628" y="5326743"/>
                  <a:pt x="5210628" y="5326743"/>
                </a:cubicBezTo>
                <a:cubicBezTo>
                  <a:pt x="5147733" y="5312229"/>
                  <a:pt x="5085134" y="5296365"/>
                  <a:pt x="5021943" y="5283200"/>
                </a:cubicBezTo>
                <a:cubicBezTo>
                  <a:pt x="4977571" y="5273956"/>
                  <a:pt x="4765893" y="5238685"/>
                  <a:pt x="4717143" y="5225143"/>
                </a:cubicBezTo>
                <a:cubicBezTo>
                  <a:pt x="4677314" y="5214079"/>
                  <a:pt x="4641131" y="5191626"/>
                  <a:pt x="4601028" y="5181600"/>
                </a:cubicBezTo>
                <a:cubicBezTo>
                  <a:pt x="4563187" y="5172140"/>
                  <a:pt x="4445908" y="5167086"/>
                  <a:pt x="4484914" y="5167086"/>
                </a:cubicBezTo>
                <a:cubicBezTo>
                  <a:pt x="4557646" y="5167086"/>
                  <a:pt x="4630133" y="5175722"/>
                  <a:pt x="4702628" y="5181600"/>
                </a:cubicBezTo>
                <a:cubicBezTo>
                  <a:pt x="5318669" y="5231549"/>
                  <a:pt x="4769803" y="5186087"/>
                  <a:pt x="5225143" y="5239657"/>
                </a:cubicBezTo>
                <a:cubicBezTo>
                  <a:pt x="5452488" y="5266404"/>
                  <a:pt x="5802486" y="5302356"/>
                  <a:pt x="6052457" y="5326743"/>
                </a:cubicBezTo>
                <a:cubicBezTo>
                  <a:pt x="6492071" y="5369632"/>
                  <a:pt x="6216395" y="5345779"/>
                  <a:pt x="6633028" y="5370286"/>
                </a:cubicBezTo>
                <a:lnTo>
                  <a:pt x="6850743" y="5384800"/>
                </a:lnTo>
                <a:cubicBezTo>
                  <a:pt x="7112024" y="5397546"/>
                  <a:pt x="7278301" y="5397916"/>
                  <a:pt x="7532914" y="5413829"/>
                </a:cubicBezTo>
                <a:cubicBezTo>
                  <a:pt x="7586248" y="5417162"/>
                  <a:pt x="7639317" y="5423905"/>
                  <a:pt x="7692571" y="5428343"/>
                </a:cubicBezTo>
                <a:lnTo>
                  <a:pt x="7881257" y="5442857"/>
                </a:lnTo>
                <a:cubicBezTo>
                  <a:pt x="8541819" y="5421549"/>
                  <a:pt x="8148698" y="5437283"/>
                  <a:pt x="8882743" y="5399315"/>
                </a:cubicBezTo>
                <a:lnTo>
                  <a:pt x="9173028" y="5384800"/>
                </a:lnTo>
                <a:lnTo>
                  <a:pt x="9448800" y="5370286"/>
                </a:lnTo>
                <a:cubicBezTo>
                  <a:pt x="9608457" y="5350934"/>
                  <a:pt x="9767458" y="5325054"/>
                  <a:pt x="9927771" y="5312229"/>
                </a:cubicBezTo>
                <a:cubicBezTo>
                  <a:pt x="10406473" y="5273932"/>
                  <a:pt x="10169394" y="5288251"/>
                  <a:pt x="10638971" y="5268686"/>
                </a:cubicBezTo>
                <a:cubicBezTo>
                  <a:pt x="10692190" y="5263848"/>
                  <a:pt x="10745256" y="5256841"/>
                  <a:pt x="10798628" y="5254172"/>
                </a:cubicBezTo>
                <a:cubicBezTo>
                  <a:pt x="11336034" y="5227301"/>
                  <a:pt x="11071705" y="5252622"/>
                  <a:pt x="11538857" y="5225143"/>
                </a:cubicBezTo>
                <a:cubicBezTo>
                  <a:pt x="11597015" y="5221722"/>
                  <a:pt x="11654941" y="5215097"/>
                  <a:pt x="11713028" y="5210629"/>
                </a:cubicBezTo>
                <a:lnTo>
                  <a:pt x="11916228" y="5196115"/>
                </a:lnTo>
                <a:cubicBezTo>
                  <a:pt x="11969496" y="5191853"/>
                  <a:pt x="12022565" y="5185155"/>
                  <a:pt x="12075885" y="5181600"/>
                </a:cubicBezTo>
                <a:cubicBezTo>
                  <a:pt x="12167732" y="5175477"/>
                  <a:pt x="12259733" y="5171924"/>
                  <a:pt x="12351657" y="5167086"/>
                </a:cubicBezTo>
                <a:cubicBezTo>
                  <a:pt x="12390362" y="5162248"/>
                  <a:pt x="12429523" y="5160222"/>
                  <a:pt x="12467771" y="5152572"/>
                </a:cubicBezTo>
                <a:cubicBezTo>
                  <a:pt x="12502309" y="5145664"/>
                  <a:pt x="12535784" y="5134149"/>
                  <a:pt x="12569371" y="5123543"/>
                </a:cubicBezTo>
                <a:cubicBezTo>
                  <a:pt x="12627728" y="5105114"/>
                  <a:pt x="12685486" y="5084839"/>
                  <a:pt x="12743543" y="5065486"/>
                </a:cubicBezTo>
                <a:cubicBezTo>
                  <a:pt x="12772571" y="5055810"/>
                  <a:pt x="12802218" y="5047821"/>
                  <a:pt x="12830628" y="5036457"/>
                </a:cubicBezTo>
                <a:lnTo>
                  <a:pt x="12903200" y="5007429"/>
                </a:lnTo>
                <a:cubicBezTo>
                  <a:pt x="12970933" y="4905829"/>
                  <a:pt x="12990286" y="4939695"/>
                  <a:pt x="12917714" y="4891315"/>
                </a:cubicBezTo>
                <a:cubicBezTo>
                  <a:pt x="12875877" y="4894801"/>
                  <a:pt x="12650626" y="4912606"/>
                  <a:pt x="12598400" y="4920343"/>
                </a:cubicBezTo>
                <a:cubicBezTo>
                  <a:pt x="12515783" y="4932582"/>
                  <a:pt x="12434039" y="4950156"/>
                  <a:pt x="12351657" y="4963886"/>
                </a:cubicBezTo>
                <a:lnTo>
                  <a:pt x="12075885" y="5007429"/>
                </a:lnTo>
                <a:cubicBezTo>
                  <a:pt x="11834147" y="5042464"/>
                  <a:pt x="11591111" y="5068872"/>
                  <a:pt x="11350171" y="5109029"/>
                </a:cubicBezTo>
                <a:cubicBezTo>
                  <a:pt x="11176000" y="5138058"/>
                  <a:pt x="11002904" y="5174509"/>
                  <a:pt x="10827657" y="5196115"/>
                </a:cubicBezTo>
                <a:cubicBezTo>
                  <a:pt x="10649409" y="5218091"/>
                  <a:pt x="10469468" y="5223185"/>
                  <a:pt x="10290628" y="5239657"/>
                </a:cubicBezTo>
                <a:cubicBezTo>
                  <a:pt x="9409252" y="5320836"/>
                  <a:pt x="10037561" y="5290081"/>
                  <a:pt x="9129485" y="5312229"/>
                </a:cubicBezTo>
                <a:cubicBezTo>
                  <a:pt x="8776304" y="5350934"/>
                  <a:pt x="8424691" y="5408635"/>
                  <a:pt x="8069943" y="5428343"/>
                </a:cubicBezTo>
                <a:lnTo>
                  <a:pt x="7547428" y="5457372"/>
                </a:lnTo>
                <a:lnTo>
                  <a:pt x="7097485" y="5486400"/>
                </a:lnTo>
                <a:cubicBezTo>
                  <a:pt x="6966942" y="5493152"/>
                  <a:pt x="6836228" y="5496077"/>
                  <a:pt x="6705600" y="5500915"/>
                </a:cubicBezTo>
                <a:cubicBezTo>
                  <a:pt x="6589486" y="5515429"/>
                  <a:pt x="6472914" y="5526664"/>
                  <a:pt x="6357257" y="5544457"/>
                </a:cubicBezTo>
                <a:cubicBezTo>
                  <a:pt x="6221248" y="5565381"/>
                  <a:pt x="6087365" y="5599655"/>
                  <a:pt x="5950857" y="5617029"/>
                </a:cubicBezTo>
                <a:cubicBezTo>
                  <a:pt x="5624563" y="5658557"/>
                  <a:pt x="5081870" y="5655232"/>
                  <a:pt x="4804228" y="5660572"/>
                </a:cubicBezTo>
                <a:cubicBezTo>
                  <a:pt x="4436533" y="5655734"/>
                  <a:pt x="4068861" y="5643521"/>
                  <a:pt x="3701143" y="5646057"/>
                </a:cubicBezTo>
                <a:cubicBezTo>
                  <a:pt x="3265215" y="5649063"/>
                  <a:pt x="2873210" y="5662484"/>
                  <a:pt x="2452914" y="5689600"/>
                </a:cubicBezTo>
                <a:cubicBezTo>
                  <a:pt x="2287643" y="5700263"/>
                  <a:pt x="2234991" y="5705342"/>
                  <a:pt x="2075543" y="5718629"/>
                </a:cubicBezTo>
                <a:cubicBezTo>
                  <a:pt x="1644952" y="5708953"/>
                  <a:pt x="1214001" y="5709704"/>
                  <a:pt x="783771" y="5689600"/>
                </a:cubicBezTo>
                <a:cubicBezTo>
                  <a:pt x="695580" y="5685479"/>
                  <a:pt x="610026" y="5657725"/>
                  <a:pt x="522514" y="5646057"/>
                </a:cubicBezTo>
                <a:cubicBezTo>
                  <a:pt x="464767" y="5638357"/>
                  <a:pt x="406400" y="5636381"/>
                  <a:pt x="348343" y="5631543"/>
                </a:cubicBezTo>
                <a:cubicBezTo>
                  <a:pt x="299962" y="5617029"/>
                  <a:pt x="251869" y="5601519"/>
                  <a:pt x="203200" y="5588000"/>
                </a:cubicBezTo>
                <a:cubicBezTo>
                  <a:pt x="164759" y="5577322"/>
                  <a:pt x="125575" y="5569469"/>
                  <a:pt x="87085" y="5558972"/>
                </a:cubicBezTo>
                <a:cubicBezTo>
                  <a:pt x="72325" y="5554946"/>
                  <a:pt x="57227" y="5551299"/>
                  <a:pt x="43543" y="5544457"/>
                </a:cubicBezTo>
                <a:cubicBezTo>
                  <a:pt x="27941" y="5536656"/>
                  <a:pt x="14514" y="5525105"/>
                  <a:pt x="0" y="5515429"/>
                </a:cubicBezTo>
                <a:cubicBezTo>
                  <a:pt x="4838" y="5500915"/>
                  <a:pt x="3696" y="5482704"/>
                  <a:pt x="14514" y="5471886"/>
                </a:cubicBezTo>
                <a:cubicBezTo>
                  <a:pt x="36874" y="5449526"/>
                  <a:pt x="141233" y="5420915"/>
                  <a:pt x="159657" y="5413829"/>
                </a:cubicBezTo>
                <a:cubicBezTo>
                  <a:pt x="458267" y="5298980"/>
                  <a:pt x="6670" y="5454203"/>
                  <a:pt x="420914" y="5326743"/>
                </a:cubicBezTo>
                <a:cubicBezTo>
                  <a:pt x="494028" y="5304246"/>
                  <a:pt x="564827" y="5274300"/>
                  <a:pt x="638628" y="5254172"/>
                </a:cubicBezTo>
                <a:cubicBezTo>
                  <a:pt x="983665" y="5160071"/>
                  <a:pt x="1171132" y="5172248"/>
                  <a:pt x="1582057" y="5109029"/>
                </a:cubicBezTo>
                <a:cubicBezTo>
                  <a:pt x="2327660" y="4994321"/>
                  <a:pt x="1832168" y="5052625"/>
                  <a:pt x="3077028" y="5036457"/>
                </a:cubicBezTo>
                <a:cubicBezTo>
                  <a:pt x="3183466" y="5031619"/>
                  <a:pt x="3289821" y="5024310"/>
                  <a:pt x="3396343" y="5021943"/>
                </a:cubicBezTo>
                <a:lnTo>
                  <a:pt x="5689600" y="4978400"/>
                </a:lnTo>
                <a:cubicBezTo>
                  <a:pt x="5951430" y="4969755"/>
                  <a:pt x="6473371" y="4920343"/>
                  <a:pt x="6473371" y="4920343"/>
                </a:cubicBezTo>
                <a:cubicBezTo>
                  <a:pt x="6816876" y="4939695"/>
                  <a:pt x="7159887" y="4984331"/>
                  <a:pt x="7503885" y="4978400"/>
                </a:cubicBezTo>
                <a:lnTo>
                  <a:pt x="9100457" y="4949372"/>
                </a:lnTo>
                <a:cubicBezTo>
                  <a:pt x="9788716" y="4913146"/>
                  <a:pt x="8929550" y="4961876"/>
                  <a:pt x="9695543" y="4905829"/>
                </a:cubicBezTo>
                <a:cubicBezTo>
                  <a:pt x="9787348" y="4899112"/>
                  <a:pt x="9879390" y="4896153"/>
                  <a:pt x="9971314" y="4891315"/>
                </a:cubicBezTo>
                <a:cubicBezTo>
                  <a:pt x="10034209" y="4881639"/>
                  <a:pt x="10098265" y="4877720"/>
                  <a:pt x="10160000" y="4862286"/>
                </a:cubicBezTo>
                <a:cubicBezTo>
                  <a:pt x="10197553" y="4852898"/>
                  <a:pt x="10311334" y="4793876"/>
                  <a:pt x="10348685" y="4775200"/>
                </a:cubicBezTo>
                <a:cubicBezTo>
                  <a:pt x="10334171" y="4760686"/>
                  <a:pt x="10322549" y="4742536"/>
                  <a:pt x="10305143" y="4731657"/>
                </a:cubicBezTo>
                <a:cubicBezTo>
                  <a:pt x="10283049" y="4717848"/>
                  <a:pt x="10257056" y="4711533"/>
                  <a:pt x="10232571" y="4702629"/>
                </a:cubicBezTo>
                <a:cubicBezTo>
                  <a:pt x="10203814" y="4692172"/>
                  <a:pt x="10175560" y="4679239"/>
                  <a:pt x="10145485" y="4673600"/>
                </a:cubicBezTo>
                <a:cubicBezTo>
                  <a:pt x="10112987" y="4667507"/>
                  <a:pt x="9844369" y="4646088"/>
                  <a:pt x="9826171" y="4644572"/>
                </a:cubicBezTo>
                <a:lnTo>
                  <a:pt x="8011885" y="4673600"/>
                </a:lnTo>
                <a:lnTo>
                  <a:pt x="6850743" y="4688115"/>
                </a:lnTo>
                <a:cubicBezTo>
                  <a:pt x="6671531" y="4692710"/>
                  <a:pt x="6492825" y="4709575"/>
                  <a:pt x="6313714" y="4717143"/>
                </a:cubicBezTo>
                <a:cubicBezTo>
                  <a:pt x="6149294" y="4724090"/>
                  <a:pt x="5984723" y="4726819"/>
                  <a:pt x="5820228" y="4731657"/>
                </a:cubicBezTo>
                <a:lnTo>
                  <a:pt x="4905828" y="4717143"/>
                </a:lnTo>
                <a:cubicBezTo>
                  <a:pt x="4862034" y="4715927"/>
                  <a:pt x="4818859" y="4706267"/>
                  <a:pt x="4775200" y="4702629"/>
                </a:cubicBezTo>
                <a:cubicBezTo>
                  <a:pt x="4702718" y="4696589"/>
                  <a:pt x="4629967" y="4694155"/>
                  <a:pt x="4557485" y="4688115"/>
                </a:cubicBezTo>
                <a:cubicBezTo>
                  <a:pt x="4513826" y="4684477"/>
                  <a:pt x="4470470" y="4677754"/>
                  <a:pt x="4426857" y="4673600"/>
                </a:cubicBezTo>
                <a:cubicBezTo>
                  <a:pt x="4368861" y="4668076"/>
                  <a:pt x="4310617" y="4665249"/>
                  <a:pt x="4252685" y="4659086"/>
                </a:cubicBezTo>
                <a:cubicBezTo>
                  <a:pt x="4083206" y="4641056"/>
                  <a:pt x="3914945" y="4608768"/>
                  <a:pt x="3744685" y="4601029"/>
                </a:cubicBezTo>
                <a:lnTo>
                  <a:pt x="3425371" y="4586515"/>
                </a:lnTo>
                <a:cubicBezTo>
                  <a:pt x="3333429" y="4582030"/>
                  <a:pt x="3241621" y="4574360"/>
                  <a:pt x="3149600" y="4572000"/>
                </a:cubicBezTo>
                <a:lnTo>
                  <a:pt x="2293257" y="4557486"/>
                </a:lnTo>
                <a:lnTo>
                  <a:pt x="2191657" y="4542972"/>
                </a:lnTo>
                <a:cubicBezTo>
                  <a:pt x="2116125" y="4532901"/>
                  <a:pt x="2072643" y="4531361"/>
                  <a:pt x="2002971" y="4513943"/>
                </a:cubicBezTo>
                <a:cubicBezTo>
                  <a:pt x="1988128" y="4510232"/>
                  <a:pt x="1973942" y="4504267"/>
                  <a:pt x="1959428" y="4499429"/>
                </a:cubicBezTo>
                <a:lnTo>
                  <a:pt x="2104571" y="4412343"/>
                </a:lnTo>
                <a:cubicBezTo>
                  <a:pt x="2138192" y="4392566"/>
                  <a:pt x="2170319" y="4369651"/>
                  <a:pt x="2206171" y="4354286"/>
                </a:cubicBezTo>
                <a:cubicBezTo>
                  <a:pt x="2450228" y="4249691"/>
                  <a:pt x="2651929" y="4152317"/>
                  <a:pt x="2902857" y="4078515"/>
                </a:cubicBezTo>
                <a:cubicBezTo>
                  <a:pt x="3133676" y="4010627"/>
                  <a:pt x="3360534" y="3917407"/>
                  <a:pt x="3599543" y="3889829"/>
                </a:cubicBezTo>
                <a:cubicBezTo>
                  <a:pt x="3725333" y="3875315"/>
                  <a:pt x="3850726" y="3856802"/>
                  <a:pt x="3976914" y="3846286"/>
                </a:cubicBezTo>
                <a:cubicBezTo>
                  <a:pt x="4083094" y="3837438"/>
                  <a:pt x="4189801" y="3836840"/>
                  <a:pt x="4296228" y="3831772"/>
                </a:cubicBezTo>
                <a:lnTo>
                  <a:pt x="4586514" y="3817257"/>
                </a:lnTo>
                <a:cubicBezTo>
                  <a:pt x="4847934" y="3837366"/>
                  <a:pt x="5355142" y="3850163"/>
                  <a:pt x="5617028" y="3962400"/>
                </a:cubicBezTo>
                <a:cubicBezTo>
                  <a:pt x="5773925" y="4029642"/>
                  <a:pt x="5863875" y="4061062"/>
                  <a:pt x="6008914" y="4151086"/>
                </a:cubicBezTo>
                <a:cubicBezTo>
                  <a:pt x="6088728" y="4200626"/>
                  <a:pt x="6174719" y="4244318"/>
                  <a:pt x="6241143" y="4310743"/>
                </a:cubicBezTo>
                <a:cubicBezTo>
                  <a:pt x="6270171" y="4339772"/>
                  <a:pt x="6297966" y="4370089"/>
                  <a:pt x="6328228" y="4397829"/>
                </a:cubicBezTo>
                <a:cubicBezTo>
                  <a:pt x="6393709" y="4457854"/>
                  <a:pt x="6469473" y="4513214"/>
                  <a:pt x="6545943" y="4557486"/>
                </a:cubicBezTo>
                <a:cubicBezTo>
                  <a:pt x="6659363" y="4623150"/>
                  <a:pt x="6801941" y="4678130"/>
                  <a:pt x="6923314" y="4717143"/>
                </a:cubicBezTo>
                <a:cubicBezTo>
                  <a:pt x="7542771" y="4916255"/>
                  <a:pt x="7336251" y="4876076"/>
                  <a:pt x="7823200" y="4920343"/>
                </a:cubicBezTo>
                <a:cubicBezTo>
                  <a:pt x="8098971" y="4915505"/>
                  <a:pt x="8375116" y="4920961"/>
                  <a:pt x="8650514" y="4905829"/>
                </a:cubicBezTo>
                <a:cubicBezTo>
                  <a:pt x="8815894" y="4896742"/>
                  <a:pt x="8979802" y="4869504"/>
                  <a:pt x="9144000" y="4847772"/>
                </a:cubicBezTo>
                <a:cubicBezTo>
                  <a:pt x="9514944" y="4798676"/>
                  <a:pt x="9779173" y="4757328"/>
                  <a:pt x="10145485" y="4673600"/>
                </a:cubicBezTo>
                <a:cubicBezTo>
                  <a:pt x="10315931" y="4634641"/>
                  <a:pt x="10483291" y="4583018"/>
                  <a:pt x="10653485" y="4542972"/>
                </a:cubicBezTo>
                <a:cubicBezTo>
                  <a:pt x="10812356" y="4505591"/>
                  <a:pt x="10972235" y="4472460"/>
                  <a:pt x="11132457" y="4441372"/>
                </a:cubicBezTo>
                <a:cubicBezTo>
                  <a:pt x="11296436" y="4409555"/>
                  <a:pt x="11463184" y="4391846"/>
                  <a:pt x="11625943" y="4354286"/>
                </a:cubicBezTo>
                <a:cubicBezTo>
                  <a:pt x="11778117" y="4319169"/>
                  <a:pt x="11924899" y="4263573"/>
                  <a:pt x="12075885" y="4223657"/>
                </a:cubicBezTo>
                <a:cubicBezTo>
                  <a:pt x="13616930" y="3816253"/>
                  <a:pt x="12321019" y="4163605"/>
                  <a:pt x="13295085" y="3933372"/>
                </a:cubicBezTo>
                <a:cubicBezTo>
                  <a:pt x="13426414" y="3902331"/>
                  <a:pt x="13555057" y="3860224"/>
                  <a:pt x="13686971" y="3831772"/>
                </a:cubicBezTo>
                <a:cubicBezTo>
                  <a:pt x="13929927" y="3779370"/>
                  <a:pt x="14124575" y="3765962"/>
                  <a:pt x="14369143" y="3730172"/>
                </a:cubicBezTo>
                <a:cubicBezTo>
                  <a:pt x="14456499" y="3717388"/>
                  <a:pt x="14543625" y="3702899"/>
                  <a:pt x="14630400" y="3686629"/>
                </a:cubicBezTo>
                <a:cubicBezTo>
                  <a:pt x="14698485" y="3673863"/>
                  <a:pt x="14765135" y="3653619"/>
                  <a:pt x="14833600" y="3643086"/>
                </a:cubicBezTo>
                <a:cubicBezTo>
                  <a:pt x="14891181" y="3634227"/>
                  <a:pt x="14949928" y="3635513"/>
                  <a:pt x="15007771" y="3628572"/>
                </a:cubicBezTo>
                <a:cubicBezTo>
                  <a:pt x="15139117" y="3612810"/>
                  <a:pt x="15285816" y="3583505"/>
                  <a:pt x="15414171" y="3556000"/>
                </a:cubicBezTo>
                <a:cubicBezTo>
                  <a:pt x="15477287" y="3542475"/>
                  <a:pt x="15539187" y="3523069"/>
                  <a:pt x="15602857" y="3512457"/>
                </a:cubicBezTo>
                <a:cubicBezTo>
                  <a:pt x="15655568" y="3503672"/>
                  <a:pt x="15709295" y="3502781"/>
                  <a:pt x="15762514" y="3497943"/>
                </a:cubicBezTo>
                <a:cubicBezTo>
                  <a:pt x="15807129" y="3485196"/>
                  <a:pt x="15892094" y="3464659"/>
                  <a:pt x="15936685" y="3439886"/>
                </a:cubicBezTo>
                <a:cubicBezTo>
                  <a:pt x="15957831" y="3428138"/>
                  <a:pt x="15977638" y="3413448"/>
                  <a:pt x="15994743" y="3396343"/>
                </a:cubicBezTo>
                <a:cubicBezTo>
                  <a:pt x="16011848" y="3379238"/>
                  <a:pt x="16023771" y="3357638"/>
                  <a:pt x="16038285" y="3338286"/>
                </a:cubicBezTo>
                <a:cubicBezTo>
                  <a:pt x="16023771" y="3285067"/>
                  <a:pt x="16019412" y="3227968"/>
                  <a:pt x="15994743" y="3178629"/>
                </a:cubicBezTo>
                <a:cubicBezTo>
                  <a:pt x="15974795" y="3138733"/>
                  <a:pt x="15935785" y="3111648"/>
                  <a:pt x="15907657" y="3077029"/>
                </a:cubicBezTo>
                <a:cubicBezTo>
                  <a:pt x="15763706" y="2899858"/>
                  <a:pt x="15709782" y="2785829"/>
                  <a:pt x="15472228" y="2641600"/>
                </a:cubicBezTo>
                <a:cubicBezTo>
                  <a:pt x="15336761" y="2559352"/>
                  <a:pt x="15214766" y="2449016"/>
                  <a:pt x="15065828" y="2394857"/>
                </a:cubicBezTo>
                <a:cubicBezTo>
                  <a:pt x="14906171" y="2336800"/>
                  <a:pt x="14753443" y="2254003"/>
                  <a:pt x="14586857" y="2220686"/>
                </a:cubicBezTo>
                <a:cubicBezTo>
                  <a:pt x="14369143" y="2177143"/>
                  <a:pt x="14153509" y="2121456"/>
                  <a:pt x="13933714" y="2090057"/>
                </a:cubicBezTo>
                <a:cubicBezTo>
                  <a:pt x="13710178" y="2058124"/>
                  <a:pt x="13575385" y="2035031"/>
                  <a:pt x="13353143" y="2017486"/>
                </a:cubicBezTo>
                <a:cubicBezTo>
                  <a:pt x="13261377" y="2010241"/>
                  <a:pt x="13169295" y="2007810"/>
                  <a:pt x="13077371" y="2002972"/>
                </a:cubicBezTo>
                <a:cubicBezTo>
                  <a:pt x="12990285" y="1993296"/>
                  <a:pt x="12903736" y="1973943"/>
                  <a:pt x="12816114" y="1973943"/>
                </a:cubicBezTo>
                <a:cubicBezTo>
                  <a:pt x="12424872" y="1973943"/>
                  <a:pt x="12279759" y="1989716"/>
                  <a:pt x="11974285" y="2017486"/>
                </a:cubicBezTo>
                <a:cubicBezTo>
                  <a:pt x="11911390" y="2032000"/>
                  <a:pt x="11849227" y="2050166"/>
                  <a:pt x="11785600" y="2061029"/>
                </a:cubicBezTo>
                <a:cubicBezTo>
                  <a:pt x="11523029" y="2105858"/>
                  <a:pt x="11367568" y="2120378"/>
                  <a:pt x="11117943" y="2148115"/>
                </a:cubicBezTo>
                <a:cubicBezTo>
                  <a:pt x="10890552" y="2143277"/>
                  <a:pt x="10662872" y="2146044"/>
                  <a:pt x="10435771" y="2133600"/>
                </a:cubicBezTo>
                <a:cubicBezTo>
                  <a:pt x="10309336" y="2126672"/>
                  <a:pt x="10184278" y="2103789"/>
                  <a:pt x="10058400" y="2090057"/>
                </a:cubicBezTo>
                <a:cubicBezTo>
                  <a:pt x="9918178" y="2074760"/>
                  <a:pt x="9777216" y="2065788"/>
                  <a:pt x="9637485" y="2046515"/>
                </a:cubicBezTo>
                <a:cubicBezTo>
                  <a:pt x="9207018" y="1987140"/>
                  <a:pt x="9202131" y="1962837"/>
                  <a:pt x="8766628" y="1872343"/>
                </a:cubicBezTo>
                <a:cubicBezTo>
                  <a:pt x="8544599" y="1826207"/>
                  <a:pt x="8319936" y="1792707"/>
                  <a:pt x="8098971" y="1741715"/>
                </a:cubicBezTo>
                <a:cubicBezTo>
                  <a:pt x="7973391" y="1712735"/>
                  <a:pt x="7904516" y="1705558"/>
                  <a:pt x="7794171" y="1654629"/>
                </a:cubicBezTo>
                <a:cubicBezTo>
                  <a:pt x="7758982" y="1638388"/>
                  <a:pt x="7694326" y="1593929"/>
                  <a:pt x="7663543" y="1567543"/>
                </a:cubicBezTo>
                <a:cubicBezTo>
                  <a:pt x="7647958" y="1554185"/>
                  <a:pt x="7634514" y="1538514"/>
                  <a:pt x="7620000" y="1524000"/>
                </a:cubicBezTo>
                <a:cubicBezTo>
                  <a:pt x="7583513" y="1414545"/>
                  <a:pt x="7632733" y="1549468"/>
                  <a:pt x="7576457" y="1436915"/>
                </a:cubicBezTo>
                <a:cubicBezTo>
                  <a:pt x="7569615" y="1423231"/>
                  <a:pt x="7566781" y="1407886"/>
                  <a:pt x="7561943" y="1393372"/>
                </a:cubicBezTo>
                <a:cubicBezTo>
                  <a:pt x="7576457" y="1378858"/>
                  <a:pt x="7588079" y="1360708"/>
                  <a:pt x="7605485" y="1349829"/>
                </a:cubicBezTo>
                <a:cubicBezTo>
                  <a:pt x="7627579" y="1336020"/>
                  <a:pt x="7652463" y="1325675"/>
                  <a:pt x="7678057" y="1320800"/>
                </a:cubicBezTo>
                <a:cubicBezTo>
                  <a:pt x="7990923" y="1261207"/>
                  <a:pt x="7815494" y="1315681"/>
                  <a:pt x="8084457" y="1277257"/>
                </a:cubicBezTo>
                <a:cubicBezTo>
                  <a:pt x="8297844" y="1246773"/>
                  <a:pt x="8723085" y="1175657"/>
                  <a:pt x="8723085" y="1175657"/>
                </a:cubicBezTo>
                <a:cubicBezTo>
                  <a:pt x="8989180" y="1180495"/>
                  <a:pt x="9255479" y="1178711"/>
                  <a:pt x="9521371" y="1190172"/>
                </a:cubicBezTo>
                <a:cubicBezTo>
                  <a:pt x="9816854" y="1202908"/>
                  <a:pt x="10111149" y="1238376"/>
                  <a:pt x="10406743" y="1248229"/>
                </a:cubicBezTo>
                <a:lnTo>
                  <a:pt x="10842171" y="1262743"/>
                </a:lnTo>
                <a:lnTo>
                  <a:pt x="12351657" y="1248229"/>
                </a:lnTo>
                <a:cubicBezTo>
                  <a:pt x="12434036" y="1246867"/>
                  <a:pt x="12516543" y="1243070"/>
                  <a:pt x="12598400" y="1233715"/>
                </a:cubicBezTo>
                <a:cubicBezTo>
                  <a:pt x="12686116" y="1223690"/>
                  <a:pt x="12772428" y="1203802"/>
                  <a:pt x="12859657" y="1190172"/>
                </a:cubicBezTo>
                <a:cubicBezTo>
                  <a:pt x="12927258" y="1179609"/>
                  <a:pt x="12995667" y="1174064"/>
                  <a:pt x="13062857" y="1161143"/>
                </a:cubicBezTo>
                <a:cubicBezTo>
                  <a:pt x="13094656" y="1155028"/>
                  <a:pt x="13283393" y="1106984"/>
                  <a:pt x="13338628" y="1088572"/>
                </a:cubicBezTo>
                <a:cubicBezTo>
                  <a:pt x="13363345" y="1080333"/>
                  <a:pt x="13386805" y="1068691"/>
                  <a:pt x="13411200" y="1059543"/>
                </a:cubicBezTo>
                <a:cubicBezTo>
                  <a:pt x="13425525" y="1054171"/>
                  <a:pt x="13440229" y="1049867"/>
                  <a:pt x="13454743" y="1045029"/>
                </a:cubicBezTo>
                <a:cubicBezTo>
                  <a:pt x="13469257" y="1035353"/>
                  <a:pt x="13501706" y="1033105"/>
                  <a:pt x="13498285" y="1016000"/>
                </a:cubicBezTo>
                <a:cubicBezTo>
                  <a:pt x="13486117" y="955163"/>
                  <a:pt x="13317687" y="958842"/>
                  <a:pt x="13309600" y="957943"/>
                </a:cubicBezTo>
                <a:lnTo>
                  <a:pt x="12641943" y="986972"/>
                </a:lnTo>
                <a:cubicBezTo>
                  <a:pt x="12530434" y="993436"/>
                  <a:pt x="12419481" y="1007433"/>
                  <a:pt x="12308114" y="1016000"/>
                </a:cubicBezTo>
                <a:lnTo>
                  <a:pt x="11509828" y="1074057"/>
                </a:lnTo>
                <a:cubicBezTo>
                  <a:pt x="11340495" y="1083733"/>
                  <a:pt x="11170925" y="1089910"/>
                  <a:pt x="11001828" y="1103086"/>
                </a:cubicBezTo>
                <a:cubicBezTo>
                  <a:pt x="10798325" y="1118943"/>
                  <a:pt x="10596283" y="1156016"/>
                  <a:pt x="10392228" y="1161143"/>
                </a:cubicBezTo>
                <a:cubicBezTo>
                  <a:pt x="9632871" y="1180222"/>
                  <a:pt x="8873066" y="1170819"/>
                  <a:pt x="8113485" y="1175657"/>
                </a:cubicBezTo>
                <a:cubicBezTo>
                  <a:pt x="7903558" y="1200355"/>
                  <a:pt x="7862167" y="1203158"/>
                  <a:pt x="7663543" y="1233715"/>
                </a:cubicBezTo>
                <a:cubicBezTo>
                  <a:pt x="7605369" y="1242665"/>
                  <a:pt x="7547086" y="1251200"/>
                  <a:pt x="7489371" y="1262743"/>
                </a:cubicBezTo>
                <a:cubicBezTo>
                  <a:pt x="7401893" y="1280238"/>
                  <a:pt x="7316778" y="1310948"/>
                  <a:pt x="7228114" y="1320800"/>
                </a:cubicBezTo>
                <a:cubicBezTo>
                  <a:pt x="7184571" y="1325638"/>
                  <a:pt x="7140760" y="1328482"/>
                  <a:pt x="7097485" y="1335315"/>
                </a:cubicBezTo>
                <a:cubicBezTo>
                  <a:pt x="7048750" y="1343010"/>
                  <a:pt x="7000556" y="1353862"/>
                  <a:pt x="6952343" y="1364343"/>
                </a:cubicBezTo>
                <a:cubicBezTo>
                  <a:pt x="6832348" y="1390429"/>
                  <a:pt x="6737699" y="1417051"/>
                  <a:pt x="6618514" y="1436915"/>
                </a:cubicBezTo>
                <a:cubicBezTo>
                  <a:pt x="6167497" y="1512084"/>
                  <a:pt x="6689799" y="1411267"/>
                  <a:pt x="6154057" y="1509486"/>
                </a:cubicBezTo>
                <a:lnTo>
                  <a:pt x="5544457" y="1625600"/>
                </a:lnTo>
                <a:cubicBezTo>
                  <a:pt x="5442857" y="1644952"/>
                  <a:pt x="5342977" y="1678960"/>
                  <a:pt x="5239657" y="1683657"/>
                </a:cubicBezTo>
                <a:lnTo>
                  <a:pt x="4920343" y="1698172"/>
                </a:lnTo>
                <a:lnTo>
                  <a:pt x="4180114" y="1654629"/>
                </a:lnTo>
                <a:cubicBezTo>
                  <a:pt x="4049396" y="1646250"/>
                  <a:pt x="3919120" y="1630586"/>
                  <a:pt x="3788228" y="1625600"/>
                </a:cubicBezTo>
                <a:cubicBezTo>
                  <a:pt x="3411006" y="1611230"/>
                  <a:pt x="3033485" y="1606248"/>
                  <a:pt x="2656114" y="1596572"/>
                </a:cubicBezTo>
                <a:cubicBezTo>
                  <a:pt x="2535162" y="1577220"/>
                  <a:pt x="2414565" y="1555498"/>
                  <a:pt x="2293257" y="1538515"/>
                </a:cubicBezTo>
                <a:cubicBezTo>
                  <a:pt x="1747087" y="1462051"/>
                  <a:pt x="2119448" y="1523712"/>
                  <a:pt x="1611085" y="1465943"/>
                </a:cubicBezTo>
                <a:cubicBezTo>
                  <a:pt x="1504349" y="1453814"/>
                  <a:pt x="1398209" y="1436914"/>
                  <a:pt x="1291771" y="1422400"/>
                </a:cubicBezTo>
                <a:cubicBezTo>
                  <a:pt x="1195009" y="1393372"/>
                  <a:pt x="1099325" y="1360474"/>
                  <a:pt x="1001485" y="1335315"/>
                </a:cubicBezTo>
                <a:cubicBezTo>
                  <a:pt x="929808" y="1316884"/>
                  <a:pt x="855736" y="1309044"/>
                  <a:pt x="783771" y="1291772"/>
                </a:cubicBezTo>
                <a:cubicBezTo>
                  <a:pt x="767587" y="1287888"/>
                  <a:pt x="590672" y="1234852"/>
                  <a:pt x="551543" y="1219200"/>
                </a:cubicBezTo>
                <a:cubicBezTo>
                  <a:pt x="531454" y="1211164"/>
                  <a:pt x="512838" y="1199848"/>
                  <a:pt x="493485" y="1190172"/>
                </a:cubicBezTo>
                <a:cubicBezTo>
                  <a:pt x="488647" y="1175658"/>
                  <a:pt x="468153" y="1157447"/>
                  <a:pt x="478971" y="1146629"/>
                </a:cubicBezTo>
                <a:cubicBezTo>
                  <a:pt x="529606" y="1095994"/>
                  <a:pt x="666495" y="1037067"/>
                  <a:pt x="740228" y="1016000"/>
                </a:cubicBezTo>
                <a:cubicBezTo>
                  <a:pt x="848390" y="985096"/>
                  <a:pt x="1093045" y="938628"/>
                  <a:pt x="1190171" y="928915"/>
                </a:cubicBezTo>
                <a:cubicBezTo>
                  <a:pt x="1230215" y="924911"/>
                  <a:pt x="1857684" y="900472"/>
                  <a:pt x="1872343" y="899886"/>
                </a:cubicBezTo>
                <a:cubicBezTo>
                  <a:pt x="2617441" y="923170"/>
                  <a:pt x="2060694" y="888024"/>
                  <a:pt x="2830285" y="986972"/>
                </a:cubicBezTo>
                <a:cubicBezTo>
                  <a:pt x="3179865" y="1031918"/>
                  <a:pt x="3571938" y="1059780"/>
                  <a:pt x="3918857" y="1117600"/>
                </a:cubicBezTo>
                <a:cubicBezTo>
                  <a:pt x="4282959" y="1178284"/>
                  <a:pt x="4640774" y="1278166"/>
                  <a:pt x="5007428" y="1320800"/>
                </a:cubicBezTo>
                <a:lnTo>
                  <a:pt x="6255657" y="1465943"/>
                </a:lnTo>
                <a:cubicBezTo>
                  <a:pt x="6640255" y="1511013"/>
                  <a:pt x="7044821" y="1563911"/>
                  <a:pt x="7431314" y="1596572"/>
                </a:cubicBezTo>
                <a:cubicBezTo>
                  <a:pt x="7739356" y="1622604"/>
                  <a:pt x="7969656" y="1628442"/>
                  <a:pt x="8273143" y="1640115"/>
                </a:cubicBezTo>
                <a:lnTo>
                  <a:pt x="8955314" y="1596572"/>
                </a:lnTo>
                <a:lnTo>
                  <a:pt x="9231085" y="1582057"/>
                </a:lnTo>
                <a:lnTo>
                  <a:pt x="9477828" y="1567543"/>
                </a:lnTo>
                <a:lnTo>
                  <a:pt x="10218057" y="1582057"/>
                </a:lnTo>
                <a:cubicBezTo>
                  <a:pt x="10257041" y="1583378"/>
                  <a:pt x="10295216" y="1594574"/>
                  <a:pt x="10334171" y="1596572"/>
                </a:cubicBezTo>
                <a:cubicBezTo>
                  <a:pt x="10484033" y="1604257"/>
                  <a:pt x="10634133" y="1606248"/>
                  <a:pt x="10784114" y="1611086"/>
                </a:cubicBezTo>
                <a:cubicBezTo>
                  <a:pt x="11078508" y="1640525"/>
                  <a:pt x="10792665" y="1614686"/>
                  <a:pt x="11263085" y="1640115"/>
                </a:cubicBezTo>
                <a:cubicBezTo>
                  <a:pt x="11330892" y="1643780"/>
                  <a:pt x="11398552" y="1649791"/>
                  <a:pt x="11466285" y="1654629"/>
                </a:cubicBezTo>
                <a:cubicBezTo>
                  <a:pt x="11823320" y="1719543"/>
                  <a:pt x="11661647" y="1702323"/>
                  <a:pt x="12293600" y="1654629"/>
                </a:cubicBezTo>
                <a:cubicBezTo>
                  <a:pt x="12355647" y="1649946"/>
                  <a:pt x="12441265" y="1603417"/>
                  <a:pt x="12496800" y="1582057"/>
                </a:cubicBezTo>
                <a:cubicBezTo>
                  <a:pt x="12525359" y="1571073"/>
                  <a:pt x="12555235" y="1563773"/>
                  <a:pt x="12583885" y="1553029"/>
                </a:cubicBezTo>
                <a:cubicBezTo>
                  <a:pt x="12632675" y="1534733"/>
                  <a:pt x="12680647" y="1514324"/>
                  <a:pt x="12729028" y="1494972"/>
                </a:cubicBezTo>
                <a:cubicBezTo>
                  <a:pt x="12753219" y="1485296"/>
                  <a:pt x="12779259" y="1479348"/>
                  <a:pt x="12801600" y="1465943"/>
                </a:cubicBezTo>
                <a:cubicBezTo>
                  <a:pt x="12825790" y="1451429"/>
                  <a:pt x="12848607" y="1434330"/>
                  <a:pt x="12874171" y="1422400"/>
                </a:cubicBezTo>
                <a:cubicBezTo>
                  <a:pt x="12960950" y="1381903"/>
                  <a:pt x="13020835" y="1363836"/>
                  <a:pt x="13106400" y="1335315"/>
                </a:cubicBezTo>
                <a:cubicBezTo>
                  <a:pt x="13150128" y="1306162"/>
                  <a:pt x="13156440" y="1299354"/>
                  <a:pt x="13208000" y="1277257"/>
                </a:cubicBezTo>
                <a:cubicBezTo>
                  <a:pt x="13222062" y="1271230"/>
                  <a:pt x="13237029" y="1267581"/>
                  <a:pt x="13251543" y="1262743"/>
                </a:cubicBezTo>
                <a:cubicBezTo>
                  <a:pt x="13246705" y="1248229"/>
                  <a:pt x="13247846" y="1230018"/>
                  <a:pt x="13237028" y="1219200"/>
                </a:cubicBezTo>
                <a:cubicBezTo>
                  <a:pt x="13187119" y="1169291"/>
                  <a:pt x="13161155" y="1164880"/>
                  <a:pt x="13106400" y="1146629"/>
                </a:cubicBezTo>
                <a:cubicBezTo>
                  <a:pt x="13004800" y="1151467"/>
                  <a:pt x="12903016" y="1153342"/>
                  <a:pt x="12801600" y="1161143"/>
                </a:cubicBezTo>
                <a:cubicBezTo>
                  <a:pt x="12724944" y="1167039"/>
                  <a:pt x="12613699" y="1219005"/>
                  <a:pt x="12554857" y="1233715"/>
                </a:cubicBezTo>
                <a:cubicBezTo>
                  <a:pt x="12474635" y="1253770"/>
                  <a:pt x="12293062" y="1297792"/>
                  <a:pt x="12235543" y="1320800"/>
                </a:cubicBezTo>
                <a:cubicBezTo>
                  <a:pt x="12187162" y="1340152"/>
                  <a:pt x="12137007" y="1355554"/>
                  <a:pt x="12090400" y="1378857"/>
                </a:cubicBezTo>
                <a:cubicBezTo>
                  <a:pt x="11931573" y="1458271"/>
                  <a:pt x="11996573" y="1434324"/>
                  <a:pt x="11901714" y="1465943"/>
                </a:cubicBezTo>
                <a:cubicBezTo>
                  <a:pt x="11887200" y="1475619"/>
                  <a:pt x="11869068" y="1481350"/>
                  <a:pt x="11858171" y="1494972"/>
                </a:cubicBezTo>
                <a:cubicBezTo>
                  <a:pt x="11848614" y="1506919"/>
                  <a:pt x="11843657" y="1538515"/>
                  <a:pt x="11843657" y="1538515"/>
                </a:cubicBezTo>
              </a:path>
            </a:pathLst>
          </a:custGeom>
          <a:solidFill>
            <a:schemeClr val="bg1"/>
          </a:solidFill>
          <a:ln w="76200" cap="flat" cmpd="sng" algn="ctr">
            <a:solidFill>
              <a:srgbClr val="FFFF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5" name="Freeform 4"/>
          <p:cNvSpPr/>
          <p:nvPr/>
        </p:nvSpPr>
        <p:spPr bwMode="auto">
          <a:xfrm>
            <a:off x="-493486" y="462247"/>
            <a:ext cx="10363359" cy="6548153"/>
          </a:xfrm>
          <a:custGeom>
            <a:avLst/>
            <a:gdLst>
              <a:gd name="connsiteX0" fmla="*/ 4818743 w 10363359"/>
              <a:gd name="connsiteY0" fmla="*/ 3369524 h 6548153"/>
              <a:gd name="connsiteX1" fmla="*/ 5384800 w 10363359"/>
              <a:gd name="connsiteY1" fmla="*/ 3325982 h 6548153"/>
              <a:gd name="connsiteX2" fmla="*/ 5747657 w 10363359"/>
              <a:gd name="connsiteY2" fmla="*/ 3166324 h 6548153"/>
              <a:gd name="connsiteX3" fmla="*/ 6125029 w 10363359"/>
              <a:gd name="connsiteY3" fmla="*/ 2890553 h 6548153"/>
              <a:gd name="connsiteX4" fmla="*/ 6183086 w 10363359"/>
              <a:gd name="connsiteY4" fmla="*/ 2672839 h 6548153"/>
              <a:gd name="connsiteX5" fmla="*/ 6168572 w 10363359"/>
              <a:gd name="connsiteY5" fmla="*/ 2469639 h 6548153"/>
              <a:gd name="connsiteX6" fmla="*/ 6125029 w 10363359"/>
              <a:gd name="connsiteY6" fmla="*/ 2339010 h 6548153"/>
              <a:gd name="connsiteX7" fmla="*/ 5863772 w 10363359"/>
              <a:gd name="connsiteY7" fmla="*/ 1932610 h 6548153"/>
              <a:gd name="connsiteX8" fmla="*/ 5544457 w 10363359"/>
              <a:gd name="connsiteY8" fmla="*/ 1584267 h 6548153"/>
              <a:gd name="connsiteX9" fmla="*/ 5080000 w 10363359"/>
              <a:gd name="connsiteY9" fmla="*/ 1337524 h 6548153"/>
              <a:gd name="connsiteX10" fmla="*/ 4949372 w 10363359"/>
              <a:gd name="connsiteY10" fmla="*/ 1293982 h 6548153"/>
              <a:gd name="connsiteX11" fmla="*/ 4702629 w 10363359"/>
              <a:gd name="connsiteY11" fmla="*/ 1264953 h 6548153"/>
              <a:gd name="connsiteX12" fmla="*/ 4354286 w 10363359"/>
              <a:gd name="connsiteY12" fmla="*/ 1279467 h 6548153"/>
              <a:gd name="connsiteX13" fmla="*/ 4151086 w 10363359"/>
              <a:gd name="connsiteY13" fmla="*/ 1337524 h 6548153"/>
              <a:gd name="connsiteX14" fmla="*/ 4049486 w 10363359"/>
              <a:gd name="connsiteY14" fmla="*/ 1381067 h 6548153"/>
              <a:gd name="connsiteX15" fmla="*/ 3817257 w 10363359"/>
              <a:gd name="connsiteY15" fmla="*/ 1540724 h 6548153"/>
              <a:gd name="connsiteX16" fmla="*/ 3686629 w 10363359"/>
              <a:gd name="connsiteY16" fmla="*/ 1656839 h 6548153"/>
              <a:gd name="connsiteX17" fmla="*/ 3048000 w 10363359"/>
              <a:gd name="connsiteY17" fmla="*/ 2121296 h 6548153"/>
              <a:gd name="connsiteX18" fmla="*/ 2801257 w 10363359"/>
              <a:gd name="connsiteY18" fmla="*/ 2251924 h 6548153"/>
              <a:gd name="connsiteX19" fmla="*/ 2191657 w 10363359"/>
              <a:gd name="connsiteY19" fmla="*/ 2774439 h 6548153"/>
              <a:gd name="connsiteX20" fmla="*/ 2104572 w 10363359"/>
              <a:gd name="connsiteY20" fmla="*/ 2934096 h 6548153"/>
              <a:gd name="connsiteX21" fmla="*/ 2061029 w 10363359"/>
              <a:gd name="connsiteY21" fmla="*/ 3122782 h 6548153"/>
              <a:gd name="connsiteX22" fmla="*/ 2191657 w 10363359"/>
              <a:gd name="connsiteY22" fmla="*/ 3543696 h 6548153"/>
              <a:gd name="connsiteX23" fmla="*/ 2394857 w 10363359"/>
              <a:gd name="connsiteY23" fmla="*/ 3761410 h 6548153"/>
              <a:gd name="connsiteX24" fmla="*/ 2714172 w 10363359"/>
              <a:gd name="connsiteY24" fmla="*/ 4008153 h 6548153"/>
              <a:gd name="connsiteX25" fmla="*/ 3135086 w 10363359"/>
              <a:gd name="connsiteY25" fmla="*/ 4196839 h 6548153"/>
              <a:gd name="connsiteX26" fmla="*/ 4078515 w 10363359"/>
              <a:gd name="connsiteY26" fmla="*/ 4429067 h 6548153"/>
              <a:gd name="connsiteX27" fmla="*/ 4572000 w 10363359"/>
              <a:gd name="connsiteY27" fmla="*/ 4487124 h 6548153"/>
              <a:gd name="connsiteX28" fmla="*/ 5050972 w 10363359"/>
              <a:gd name="connsiteY28" fmla="*/ 4501639 h 6548153"/>
              <a:gd name="connsiteX29" fmla="*/ 6458857 w 10363359"/>
              <a:gd name="connsiteY29" fmla="*/ 4443582 h 6548153"/>
              <a:gd name="connsiteX30" fmla="*/ 6879772 w 10363359"/>
              <a:gd name="connsiteY30" fmla="*/ 4327467 h 6548153"/>
              <a:gd name="connsiteX31" fmla="*/ 7460343 w 10363359"/>
              <a:gd name="connsiteY31" fmla="*/ 4080724 h 6548153"/>
              <a:gd name="connsiteX32" fmla="*/ 7634515 w 10363359"/>
              <a:gd name="connsiteY32" fmla="*/ 3950096 h 6548153"/>
              <a:gd name="connsiteX33" fmla="*/ 7808686 w 10363359"/>
              <a:gd name="connsiteY33" fmla="*/ 3601753 h 6548153"/>
              <a:gd name="connsiteX34" fmla="*/ 7823200 w 10363359"/>
              <a:gd name="connsiteY34" fmla="*/ 3369524 h 6548153"/>
              <a:gd name="connsiteX35" fmla="*/ 7736115 w 10363359"/>
              <a:gd name="connsiteY35" fmla="*/ 2832496 h 6548153"/>
              <a:gd name="connsiteX36" fmla="*/ 7373257 w 10363359"/>
              <a:gd name="connsiteY36" fmla="*/ 2251924 h 6548153"/>
              <a:gd name="connsiteX37" fmla="*/ 6894286 w 10363359"/>
              <a:gd name="connsiteY37" fmla="*/ 1801982 h 6548153"/>
              <a:gd name="connsiteX38" fmla="*/ 6647543 w 10363359"/>
              <a:gd name="connsiteY38" fmla="*/ 1671353 h 6548153"/>
              <a:gd name="connsiteX39" fmla="*/ 6212115 w 10363359"/>
              <a:gd name="connsiteY39" fmla="*/ 1598782 h 6548153"/>
              <a:gd name="connsiteX40" fmla="*/ 5254172 w 10363359"/>
              <a:gd name="connsiteY40" fmla="*/ 1642324 h 6548153"/>
              <a:gd name="connsiteX41" fmla="*/ 4441372 w 10363359"/>
              <a:gd name="connsiteY41" fmla="*/ 1845524 h 6548153"/>
              <a:gd name="connsiteX42" fmla="*/ 3788229 w 10363359"/>
              <a:gd name="connsiteY42" fmla="*/ 2150324 h 6548153"/>
              <a:gd name="connsiteX43" fmla="*/ 3556000 w 10363359"/>
              <a:gd name="connsiteY43" fmla="*/ 2339010 h 6548153"/>
              <a:gd name="connsiteX44" fmla="*/ 3207657 w 10363359"/>
              <a:gd name="connsiteY44" fmla="*/ 2730896 h 6548153"/>
              <a:gd name="connsiteX45" fmla="*/ 3120572 w 10363359"/>
              <a:gd name="connsiteY45" fmla="*/ 2919582 h 6548153"/>
              <a:gd name="connsiteX46" fmla="*/ 3149600 w 10363359"/>
              <a:gd name="connsiteY46" fmla="*/ 3413067 h 6548153"/>
              <a:gd name="connsiteX47" fmla="*/ 3541486 w 10363359"/>
              <a:gd name="connsiteY47" fmla="*/ 4211353 h 6548153"/>
              <a:gd name="connsiteX48" fmla="*/ 3875315 w 10363359"/>
              <a:gd name="connsiteY48" fmla="*/ 4603239 h 6548153"/>
              <a:gd name="connsiteX49" fmla="*/ 4746172 w 10363359"/>
              <a:gd name="connsiteY49" fmla="*/ 5198324 h 6548153"/>
              <a:gd name="connsiteX50" fmla="*/ 5254172 w 10363359"/>
              <a:gd name="connsiteY50" fmla="*/ 5401524 h 6548153"/>
              <a:gd name="connsiteX51" fmla="*/ 5689600 w 10363359"/>
              <a:gd name="connsiteY51" fmla="*/ 5546667 h 6548153"/>
              <a:gd name="connsiteX52" fmla="*/ 6386286 w 10363359"/>
              <a:gd name="connsiteY52" fmla="*/ 5619239 h 6548153"/>
              <a:gd name="connsiteX53" fmla="*/ 6720115 w 10363359"/>
              <a:gd name="connsiteY53" fmla="*/ 5590210 h 6548153"/>
              <a:gd name="connsiteX54" fmla="*/ 7039429 w 10363359"/>
              <a:gd name="connsiteY54" fmla="*/ 5459582 h 6548153"/>
              <a:gd name="connsiteX55" fmla="*/ 7576457 w 10363359"/>
              <a:gd name="connsiteY55" fmla="*/ 5140267 h 6548153"/>
              <a:gd name="connsiteX56" fmla="*/ 7765143 w 10363359"/>
              <a:gd name="connsiteY56" fmla="*/ 4937067 h 6548153"/>
              <a:gd name="connsiteX57" fmla="*/ 8040915 w 10363359"/>
              <a:gd name="connsiteY57" fmla="*/ 4414553 h 6548153"/>
              <a:gd name="connsiteX58" fmla="*/ 8113486 w 10363359"/>
              <a:gd name="connsiteY58" fmla="*/ 3833982 h 6548153"/>
              <a:gd name="connsiteX59" fmla="*/ 8084457 w 10363359"/>
              <a:gd name="connsiteY59" fmla="*/ 3485639 h 6548153"/>
              <a:gd name="connsiteX60" fmla="*/ 7924800 w 10363359"/>
              <a:gd name="connsiteY60" fmla="*/ 3064724 h 6548153"/>
              <a:gd name="connsiteX61" fmla="*/ 7402286 w 10363359"/>
              <a:gd name="connsiteY61" fmla="*/ 2324496 h 6548153"/>
              <a:gd name="connsiteX62" fmla="*/ 6618515 w 10363359"/>
              <a:gd name="connsiteY62" fmla="*/ 1743924 h 6548153"/>
              <a:gd name="connsiteX63" fmla="*/ 5849257 w 10363359"/>
              <a:gd name="connsiteY63" fmla="*/ 1627810 h 6548153"/>
              <a:gd name="connsiteX64" fmla="*/ 5036457 w 10363359"/>
              <a:gd name="connsiteY64" fmla="*/ 1671353 h 6548153"/>
              <a:gd name="connsiteX65" fmla="*/ 4180115 w 10363359"/>
              <a:gd name="connsiteY65" fmla="*/ 1874553 h 6548153"/>
              <a:gd name="connsiteX66" fmla="*/ 3817257 w 10363359"/>
              <a:gd name="connsiteY66" fmla="*/ 2063239 h 6548153"/>
              <a:gd name="connsiteX67" fmla="*/ 3294743 w 10363359"/>
              <a:gd name="connsiteY67" fmla="*/ 2629296 h 6548153"/>
              <a:gd name="connsiteX68" fmla="*/ 3033486 w 10363359"/>
              <a:gd name="connsiteY68" fmla="*/ 3267924 h 6548153"/>
              <a:gd name="connsiteX69" fmla="*/ 2946400 w 10363359"/>
              <a:gd name="connsiteY69" fmla="*/ 3630782 h 6548153"/>
              <a:gd name="connsiteX70" fmla="*/ 2917372 w 10363359"/>
              <a:gd name="connsiteY70" fmla="*/ 3979124 h 6548153"/>
              <a:gd name="connsiteX71" fmla="*/ 3149600 w 10363359"/>
              <a:gd name="connsiteY71" fmla="*/ 5053182 h 6548153"/>
              <a:gd name="connsiteX72" fmla="*/ 3585029 w 10363359"/>
              <a:gd name="connsiteY72" fmla="*/ 5720839 h 6548153"/>
              <a:gd name="connsiteX73" fmla="*/ 4180115 w 10363359"/>
              <a:gd name="connsiteY73" fmla="*/ 6257867 h 6548153"/>
              <a:gd name="connsiteX74" fmla="*/ 4833257 w 10363359"/>
              <a:gd name="connsiteY74" fmla="*/ 6504610 h 6548153"/>
              <a:gd name="connsiteX75" fmla="*/ 5167086 w 10363359"/>
              <a:gd name="connsiteY75" fmla="*/ 6548153 h 6548153"/>
              <a:gd name="connsiteX76" fmla="*/ 5907315 w 10363359"/>
              <a:gd name="connsiteY76" fmla="*/ 6461067 h 6548153"/>
              <a:gd name="connsiteX77" fmla="*/ 6357257 w 10363359"/>
              <a:gd name="connsiteY77" fmla="*/ 6243353 h 6548153"/>
              <a:gd name="connsiteX78" fmla="*/ 7024915 w 10363359"/>
              <a:gd name="connsiteY78" fmla="*/ 5619239 h 6548153"/>
              <a:gd name="connsiteX79" fmla="*/ 7242629 w 10363359"/>
              <a:gd name="connsiteY79" fmla="*/ 5256382 h 6548153"/>
              <a:gd name="connsiteX80" fmla="*/ 7416800 w 10363359"/>
              <a:gd name="connsiteY80" fmla="*/ 4835467 h 6548153"/>
              <a:gd name="connsiteX81" fmla="*/ 7620000 w 10363359"/>
              <a:gd name="connsiteY81" fmla="*/ 4051696 h 6548153"/>
              <a:gd name="connsiteX82" fmla="*/ 7576457 w 10363359"/>
              <a:gd name="connsiteY82" fmla="*/ 3398553 h 6548153"/>
              <a:gd name="connsiteX83" fmla="*/ 7431315 w 10363359"/>
              <a:gd name="connsiteY83" fmla="*/ 3122782 h 6548153"/>
              <a:gd name="connsiteX84" fmla="*/ 7141029 w 10363359"/>
              <a:gd name="connsiteY84" fmla="*/ 2774439 h 6548153"/>
              <a:gd name="connsiteX85" fmla="*/ 6923315 w 10363359"/>
              <a:gd name="connsiteY85" fmla="*/ 2701867 h 6548153"/>
              <a:gd name="connsiteX86" fmla="*/ 6516915 w 10363359"/>
              <a:gd name="connsiteY86" fmla="*/ 2847010 h 6548153"/>
              <a:gd name="connsiteX87" fmla="*/ 6081486 w 10363359"/>
              <a:gd name="connsiteY87" fmla="*/ 3384039 h 6548153"/>
              <a:gd name="connsiteX88" fmla="*/ 5892800 w 10363359"/>
              <a:gd name="connsiteY88" fmla="*/ 3775924 h 6548153"/>
              <a:gd name="connsiteX89" fmla="*/ 5268686 w 10363359"/>
              <a:gd name="connsiteY89" fmla="*/ 4646782 h 6548153"/>
              <a:gd name="connsiteX90" fmla="*/ 4470400 w 10363359"/>
              <a:gd name="connsiteY90" fmla="*/ 5474096 h 6548153"/>
              <a:gd name="connsiteX91" fmla="*/ 4223657 w 10363359"/>
              <a:gd name="connsiteY91" fmla="*/ 5648267 h 6548153"/>
              <a:gd name="connsiteX92" fmla="*/ 4151086 w 10363359"/>
              <a:gd name="connsiteY92" fmla="*/ 5691810 h 6548153"/>
              <a:gd name="connsiteX93" fmla="*/ 4209143 w 10363359"/>
              <a:gd name="connsiteY93" fmla="*/ 5662782 h 6548153"/>
              <a:gd name="connsiteX94" fmla="*/ 4281715 w 10363359"/>
              <a:gd name="connsiteY94" fmla="*/ 5590210 h 6548153"/>
              <a:gd name="connsiteX95" fmla="*/ 4586515 w 10363359"/>
              <a:gd name="connsiteY95" fmla="*/ 5416039 h 6548153"/>
              <a:gd name="connsiteX96" fmla="*/ 4818743 w 10363359"/>
              <a:gd name="connsiteY96" fmla="*/ 5328953 h 6548153"/>
              <a:gd name="connsiteX97" fmla="*/ 5776686 w 10363359"/>
              <a:gd name="connsiteY97" fmla="*/ 5169296 h 6548153"/>
              <a:gd name="connsiteX98" fmla="*/ 6444343 w 10363359"/>
              <a:gd name="connsiteY98" fmla="*/ 5227353 h 6548153"/>
              <a:gd name="connsiteX99" fmla="*/ 6720115 w 10363359"/>
              <a:gd name="connsiteY99" fmla="*/ 5241867 h 6548153"/>
              <a:gd name="connsiteX100" fmla="*/ 7010400 w 10363359"/>
              <a:gd name="connsiteY100" fmla="*/ 5198324 h 6548153"/>
              <a:gd name="connsiteX101" fmla="*/ 7082972 w 10363359"/>
              <a:gd name="connsiteY101" fmla="*/ 5125753 h 6548153"/>
              <a:gd name="connsiteX102" fmla="*/ 7126515 w 10363359"/>
              <a:gd name="connsiteY102" fmla="*/ 4820953 h 6548153"/>
              <a:gd name="connsiteX103" fmla="*/ 7097486 w 10363359"/>
              <a:gd name="connsiteY103" fmla="*/ 4603239 h 6548153"/>
              <a:gd name="connsiteX104" fmla="*/ 6836229 w 10363359"/>
              <a:gd name="connsiteY104" fmla="*/ 4095239 h 6548153"/>
              <a:gd name="connsiteX105" fmla="*/ 6647543 w 10363359"/>
              <a:gd name="connsiteY105" fmla="*/ 3906553 h 6548153"/>
              <a:gd name="connsiteX106" fmla="*/ 6458857 w 10363359"/>
              <a:gd name="connsiteY106" fmla="*/ 3804953 h 6548153"/>
              <a:gd name="connsiteX107" fmla="*/ 6037943 w 10363359"/>
              <a:gd name="connsiteY107" fmla="*/ 3732382 h 6548153"/>
              <a:gd name="connsiteX108" fmla="*/ 4963886 w 10363359"/>
              <a:gd name="connsiteY108" fmla="*/ 3863010 h 6548153"/>
              <a:gd name="connsiteX109" fmla="*/ 4093029 w 10363359"/>
              <a:gd name="connsiteY109" fmla="*/ 4080724 h 6548153"/>
              <a:gd name="connsiteX110" fmla="*/ 3788229 w 10363359"/>
              <a:gd name="connsiteY110" fmla="*/ 4153296 h 6548153"/>
              <a:gd name="connsiteX111" fmla="*/ 3614057 w 10363359"/>
              <a:gd name="connsiteY111" fmla="*/ 4167810 h 6548153"/>
              <a:gd name="connsiteX112" fmla="*/ 3526972 w 10363359"/>
              <a:gd name="connsiteY112" fmla="*/ 4153296 h 6548153"/>
              <a:gd name="connsiteX113" fmla="*/ 3410857 w 10363359"/>
              <a:gd name="connsiteY113" fmla="*/ 3950096 h 6548153"/>
              <a:gd name="connsiteX114" fmla="*/ 3367315 w 10363359"/>
              <a:gd name="connsiteY114" fmla="*/ 3688839 h 6548153"/>
              <a:gd name="connsiteX115" fmla="*/ 3497943 w 10363359"/>
              <a:gd name="connsiteY115" fmla="*/ 2890553 h 6548153"/>
              <a:gd name="connsiteX116" fmla="*/ 4034972 w 10363359"/>
              <a:gd name="connsiteY116" fmla="*/ 1918096 h 6548153"/>
              <a:gd name="connsiteX117" fmla="*/ 4441372 w 10363359"/>
              <a:gd name="connsiteY117" fmla="*/ 1671353 h 6548153"/>
              <a:gd name="connsiteX118" fmla="*/ 5254172 w 10363359"/>
              <a:gd name="connsiteY118" fmla="*/ 1540724 h 6548153"/>
              <a:gd name="connsiteX119" fmla="*/ 5558972 w 10363359"/>
              <a:gd name="connsiteY119" fmla="*/ 1555239 h 6548153"/>
              <a:gd name="connsiteX120" fmla="*/ 5791200 w 10363359"/>
              <a:gd name="connsiteY120" fmla="*/ 1671353 h 6548153"/>
              <a:gd name="connsiteX121" fmla="*/ 6270172 w 10363359"/>
              <a:gd name="connsiteY121" fmla="*/ 2208382 h 6548153"/>
              <a:gd name="connsiteX122" fmla="*/ 6502400 w 10363359"/>
              <a:gd name="connsiteY122" fmla="*/ 2629296 h 6548153"/>
              <a:gd name="connsiteX123" fmla="*/ 6749143 w 10363359"/>
              <a:gd name="connsiteY123" fmla="*/ 3224382 h 6548153"/>
              <a:gd name="connsiteX124" fmla="*/ 7039429 w 10363359"/>
              <a:gd name="connsiteY124" fmla="*/ 4574210 h 6548153"/>
              <a:gd name="connsiteX125" fmla="*/ 7097486 w 10363359"/>
              <a:gd name="connsiteY125" fmla="*/ 5140267 h 6548153"/>
              <a:gd name="connsiteX126" fmla="*/ 7112000 w 10363359"/>
              <a:gd name="connsiteY126" fmla="*/ 5575696 h 6548153"/>
              <a:gd name="connsiteX127" fmla="*/ 7053943 w 10363359"/>
              <a:gd name="connsiteY127" fmla="*/ 6011124 h 6548153"/>
              <a:gd name="connsiteX128" fmla="*/ 6923315 w 10363359"/>
              <a:gd name="connsiteY128" fmla="*/ 6127239 h 6548153"/>
              <a:gd name="connsiteX129" fmla="*/ 6444343 w 10363359"/>
              <a:gd name="connsiteY129" fmla="*/ 6286896 h 6548153"/>
              <a:gd name="connsiteX130" fmla="*/ 6008915 w 10363359"/>
              <a:gd name="connsiteY130" fmla="*/ 6257867 h 6548153"/>
              <a:gd name="connsiteX131" fmla="*/ 5341257 w 10363359"/>
              <a:gd name="connsiteY131" fmla="*/ 6083696 h 6548153"/>
              <a:gd name="connsiteX132" fmla="*/ 4586515 w 10363359"/>
              <a:gd name="connsiteY132" fmla="*/ 5807924 h 6548153"/>
              <a:gd name="connsiteX133" fmla="*/ 3091543 w 10363359"/>
              <a:gd name="connsiteY133" fmla="*/ 4806439 h 6548153"/>
              <a:gd name="connsiteX134" fmla="*/ 2496457 w 10363359"/>
              <a:gd name="connsiteY134" fmla="*/ 4124267 h 6548153"/>
              <a:gd name="connsiteX135" fmla="*/ 1944915 w 10363359"/>
              <a:gd name="connsiteY135" fmla="*/ 3413067 h 6548153"/>
              <a:gd name="connsiteX136" fmla="*/ 1175657 w 10363359"/>
              <a:gd name="connsiteY136" fmla="*/ 2034210 h 6548153"/>
              <a:gd name="connsiteX137" fmla="*/ 1016000 w 10363359"/>
              <a:gd name="connsiteY137" fmla="*/ 1482667 h 6548153"/>
              <a:gd name="connsiteX138" fmla="*/ 1030515 w 10363359"/>
              <a:gd name="connsiteY138" fmla="*/ 1177867 h 6548153"/>
              <a:gd name="connsiteX139" fmla="*/ 1132115 w 10363359"/>
              <a:gd name="connsiteY139" fmla="*/ 1090782 h 6548153"/>
              <a:gd name="connsiteX140" fmla="*/ 1669143 w 10363359"/>
              <a:gd name="connsiteY140" fmla="*/ 1003696 h 6548153"/>
              <a:gd name="connsiteX141" fmla="*/ 2119086 w 10363359"/>
              <a:gd name="connsiteY141" fmla="*/ 1032724 h 6548153"/>
              <a:gd name="connsiteX142" fmla="*/ 3352800 w 10363359"/>
              <a:gd name="connsiteY142" fmla="*/ 1439124 h 6548153"/>
              <a:gd name="connsiteX143" fmla="*/ 4020457 w 10363359"/>
              <a:gd name="connsiteY143" fmla="*/ 1845524 h 6548153"/>
              <a:gd name="connsiteX144" fmla="*/ 4789715 w 10363359"/>
              <a:gd name="connsiteY144" fmla="*/ 2368039 h 6548153"/>
              <a:gd name="connsiteX145" fmla="*/ 6865257 w 10363359"/>
              <a:gd name="connsiteY145" fmla="*/ 4182324 h 6548153"/>
              <a:gd name="connsiteX146" fmla="*/ 7866743 w 10363359"/>
              <a:gd name="connsiteY146" fmla="*/ 5677296 h 6548153"/>
              <a:gd name="connsiteX147" fmla="*/ 7910286 w 10363359"/>
              <a:gd name="connsiteY147" fmla="*/ 5865982 h 6548153"/>
              <a:gd name="connsiteX148" fmla="*/ 7895772 w 10363359"/>
              <a:gd name="connsiteY148" fmla="*/ 5953067 h 6548153"/>
              <a:gd name="connsiteX149" fmla="*/ 7721600 w 10363359"/>
              <a:gd name="connsiteY149" fmla="*/ 5996610 h 6548153"/>
              <a:gd name="connsiteX150" fmla="*/ 6415315 w 10363359"/>
              <a:gd name="connsiteY150" fmla="*/ 5633753 h 6548153"/>
              <a:gd name="connsiteX151" fmla="*/ 5573486 w 10363359"/>
              <a:gd name="connsiteY151" fmla="*/ 5372496 h 6548153"/>
              <a:gd name="connsiteX152" fmla="*/ 4034972 w 10363359"/>
              <a:gd name="connsiteY152" fmla="*/ 4661296 h 6548153"/>
              <a:gd name="connsiteX153" fmla="*/ 2844800 w 10363359"/>
              <a:gd name="connsiteY153" fmla="*/ 3804953 h 6548153"/>
              <a:gd name="connsiteX154" fmla="*/ 1930400 w 10363359"/>
              <a:gd name="connsiteY154" fmla="*/ 2832496 h 6548153"/>
              <a:gd name="connsiteX155" fmla="*/ 1741715 w 10363359"/>
              <a:gd name="connsiteY155" fmla="*/ 2542210 h 6548153"/>
              <a:gd name="connsiteX156" fmla="*/ 1727200 w 10363359"/>
              <a:gd name="connsiteY156" fmla="*/ 2455124 h 6548153"/>
              <a:gd name="connsiteX157" fmla="*/ 1756229 w 10363359"/>
              <a:gd name="connsiteY157" fmla="*/ 2411582 h 6548153"/>
              <a:gd name="connsiteX158" fmla="*/ 2191657 w 10363359"/>
              <a:gd name="connsiteY158" fmla="*/ 2353524 h 6548153"/>
              <a:gd name="connsiteX159" fmla="*/ 3933372 w 10363359"/>
              <a:gd name="connsiteY159" fmla="*/ 2556724 h 6548153"/>
              <a:gd name="connsiteX160" fmla="*/ 5704115 w 10363359"/>
              <a:gd name="connsiteY160" fmla="*/ 3238896 h 6548153"/>
              <a:gd name="connsiteX161" fmla="*/ 7402286 w 10363359"/>
              <a:gd name="connsiteY161" fmla="*/ 4240382 h 6548153"/>
              <a:gd name="connsiteX162" fmla="*/ 8011886 w 10363359"/>
              <a:gd name="connsiteY162" fmla="*/ 4791924 h 6548153"/>
              <a:gd name="connsiteX163" fmla="*/ 8795657 w 10363359"/>
              <a:gd name="connsiteY163" fmla="*/ 5662782 h 6548153"/>
              <a:gd name="connsiteX164" fmla="*/ 8911772 w 10363359"/>
              <a:gd name="connsiteY164" fmla="*/ 5924039 h 6548153"/>
              <a:gd name="connsiteX165" fmla="*/ 8926286 w 10363359"/>
              <a:gd name="connsiteY165" fmla="*/ 5996610 h 6548153"/>
              <a:gd name="connsiteX166" fmla="*/ 8737600 w 10363359"/>
              <a:gd name="connsiteY166" fmla="*/ 6127239 h 6548153"/>
              <a:gd name="connsiteX167" fmla="*/ 7852229 w 10363359"/>
              <a:gd name="connsiteY167" fmla="*/ 6185296 h 6548153"/>
              <a:gd name="connsiteX168" fmla="*/ 6545943 w 10363359"/>
              <a:gd name="connsiteY168" fmla="*/ 5982096 h 6548153"/>
              <a:gd name="connsiteX169" fmla="*/ 5123543 w 10363359"/>
              <a:gd name="connsiteY169" fmla="*/ 5590210 h 6548153"/>
              <a:gd name="connsiteX170" fmla="*/ 3875315 w 10363359"/>
              <a:gd name="connsiteY170" fmla="*/ 4908039 h 6548153"/>
              <a:gd name="connsiteX171" fmla="*/ 3381829 w 10363359"/>
              <a:gd name="connsiteY171" fmla="*/ 4487124 h 6548153"/>
              <a:gd name="connsiteX172" fmla="*/ 2757715 w 10363359"/>
              <a:gd name="connsiteY172" fmla="*/ 3645296 h 6548153"/>
              <a:gd name="connsiteX173" fmla="*/ 2728686 w 10363359"/>
              <a:gd name="connsiteY173" fmla="*/ 3021182 h 6548153"/>
              <a:gd name="connsiteX174" fmla="*/ 3265715 w 10363359"/>
              <a:gd name="connsiteY174" fmla="*/ 2658324 h 6548153"/>
              <a:gd name="connsiteX175" fmla="*/ 4310743 w 10363359"/>
              <a:gd name="connsiteY175" fmla="*/ 2411582 h 6548153"/>
              <a:gd name="connsiteX176" fmla="*/ 4949372 w 10363359"/>
              <a:gd name="connsiteY176" fmla="*/ 2397067 h 6548153"/>
              <a:gd name="connsiteX177" fmla="*/ 6328229 w 10363359"/>
              <a:gd name="connsiteY177" fmla="*/ 2687353 h 6548153"/>
              <a:gd name="connsiteX178" fmla="*/ 6908800 w 10363359"/>
              <a:gd name="connsiteY178" fmla="*/ 2919582 h 6548153"/>
              <a:gd name="connsiteX179" fmla="*/ 7866743 w 10363359"/>
              <a:gd name="connsiteY179" fmla="*/ 3616267 h 6548153"/>
              <a:gd name="connsiteX180" fmla="*/ 8186057 w 10363359"/>
              <a:gd name="connsiteY180" fmla="*/ 3993639 h 6548153"/>
              <a:gd name="connsiteX181" fmla="*/ 8403772 w 10363359"/>
              <a:gd name="connsiteY181" fmla="*/ 4327467 h 6548153"/>
              <a:gd name="connsiteX182" fmla="*/ 8548915 w 10363359"/>
              <a:gd name="connsiteY182" fmla="*/ 4675810 h 6548153"/>
              <a:gd name="connsiteX183" fmla="*/ 8577943 w 10363359"/>
              <a:gd name="connsiteY183" fmla="*/ 4995124 h 6548153"/>
              <a:gd name="connsiteX184" fmla="*/ 8476343 w 10363359"/>
              <a:gd name="connsiteY184" fmla="*/ 5503124 h 6548153"/>
              <a:gd name="connsiteX185" fmla="*/ 8142515 w 10363359"/>
              <a:gd name="connsiteY185" fmla="*/ 5778896 h 6548153"/>
              <a:gd name="connsiteX186" fmla="*/ 7199086 w 10363359"/>
              <a:gd name="connsiteY186" fmla="*/ 6025639 h 6548153"/>
              <a:gd name="connsiteX187" fmla="*/ 5588000 w 10363359"/>
              <a:gd name="connsiteY187" fmla="*/ 5764382 h 6548153"/>
              <a:gd name="connsiteX188" fmla="*/ 3701143 w 10363359"/>
              <a:gd name="connsiteY188" fmla="*/ 5009639 h 6548153"/>
              <a:gd name="connsiteX189" fmla="*/ 2859315 w 10363359"/>
              <a:gd name="connsiteY189" fmla="*/ 4429067 h 6548153"/>
              <a:gd name="connsiteX190" fmla="*/ 2249715 w 10363359"/>
              <a:gd name="connsiteY190" fmla="*/ 3921067 h 6548153"/>
              <a:gd name="connsiteX191" fmla="*/ 1872343 w 10363359"/>
              <a:gd name="connsiteY191" fmla="*/ 3413067 h 6548153"/>
              <a:gd name="connsiteX192" fmla="*/ 1814286 w 10363359"/>
              <a:gd name="connsiteY192" fmla="*/ 2556724 h 6548153"/>
              <a:gd name="connsiteX193" fmla="*/ 2496457 w 10363359"/>
              <a:gd name="connsiteY193" fmla="*/ 1889067 h 6548153"/>
              <a:gd name="connsiteX194" fmla="*/ 3178629 w 10363359"/>
              <a:gd name="connsiteY194" fmla="*/ 1613296 h 6548153"/>
              <a:gd name="connsiteX195" fmla="*/ 4920343 w 10363359"/>
              <a:gd name="connsiteY195" fmla="*/ 1424610 h 6548153"/>
              <a:gd name="connsiteX196" fmla="*/ 5892800 w 10363359"/>
              <a:gd name="connsiteY196" fmla="*/ 1555239 h 6548153"/>
              <a:gd name="connsiteX197" fmla="*/ 7678057 w 10363359"/>
              <a:gd name="connsiteY197" fmla="*/ 1874553 h 6548153"/>
              <a:gd name="connsiteX198" fmla="*/ 8389257 w 10363359"/>
              <a:gd name="connsiteY198" fmla="*/ 2150324 h 6548153"/>
              <a:gd name="connsiteX199" fmla="*/ 8868229 w 10363359"/>
              <a:gd name="connsiteY199" fmla="*/ 2484153 h 6548153"/>
              <a:gd name="connsiteX200" fmla="*/ 9419772 w 10363359"/>
              <a:gd name="connsiteY200" fmla="*/ 3180839 h 6548153"/>
              <a:gd name="connsiteX201" fmla="*/ 9550400 w 10363359"/>
              <a:gd name="connsiteY201" fmla="*/ 3471124 h 6548153"/>
              <a:gd name="connsiteX202" fmla="*/ 9550400 w 10363359"/>
              <a:gd name="connsiteY202" fmla="*/ 3863010 h 6548153"/>
              <a:gd name="connsiteX203" fmla="*/ 9289143 w 10363359"/>
              <a:gd name="connsiteY203" fmla="*/ 4080724 h 6548153"/>
              <a:gd name="connsiteX204" fmla="*/ 8505372 w 10363359"/>
              <a:gd name="connsiteY204" fmla="*/ 4225867 h 6548153"/>
              <a:gd name="connsiteX205" fmla="*/ 7852229 w 10363359"/>
              <a:gd name="connsiteY205" fmla="*/ 4211353 h 6548153"/>
              <a:gd name="connsiteX206" fmla="*/ 6197600 w 10363359"/>
              <a:gd name="connsiteY206" fmla="*/ 4051696 h 6548153"/>
              <a:gd name="connsiteX207" fmla="*/ 5341257 w 10363359"/>
              <a:gd name="connsiteY207" fmla="*/ 3819467 h 6548153"/>
              <a:gd name="connsiteX208" fmla="*/ 4078515 w 10363359"/>
              <a:gd name="connsiteY208" fmla="*/ 3238896 h 6548153"/>
              <a:gd name="connsiteX209" fmla="*/ 3686629 w 10363359"/>
              <a:gd name="connsiteY209" fmla="*/ 2905067 h 6548153"/>
              <a:gd name="connsiteX210" fmla="*/ 3381829 w 10363359"/>
              <a:gd name="connsiteY210" fmla="*/ 2571239 h 6548153"/>
              <a:gd name="connsiteX211" fmla="*/ 3077029 w 10363359"/>
              <a:gd name="connsiteY211" fmla="*/ 1860039 h 6548153"/>
              <a:gd name="connsiteX212" fmla="*/ 3077029 w 10363359"/>
              <a:gd name="connsiteY212" fmla="*/ 1540724 h 6548153"/>
              <a:gd name="connsiteX213" fmla="*/ 3222172 w 10363359"/>
              <a:gd name="connsiteY213" fmla="*/ 1337524 h 6548153"/>
              <a:gd name="connsiteX214" fmla="*/ 3483429 w 10363359"/>
              <a:gd name="connsiteY214" fmla="*/ 1105296 h 6548153"/>
              <a:gd name="connsiteX215" fmla="*/ 4267200 w 10363359"/>
              <a:gd name="connsiteY215" fmla="*/ 742439 h 6548153"/>
              <a:gd name="connsiteX216" fmla="*/ 4731657 w 10363359"/>
              <a:gd name="connsiteY216" fmla="*/ 611810 h 6548153"/>
              <a:gd name="connsiteX217" fmla="*/ 5181600 w 10363359"/>
              <a:gd name="connsiteY217" fmla="*/ 568267 h 6548153"/>
              <a:gd name="connsiteX218" fmla="*/ 6415315 w 10363359"/>
              <a:gd name="connsiteY218" fmla="*/ 800496 h 6548153"/>
              <a:gd name="connsiteX219" fmla="*/ 6734629 w 10363359"/>
              <a:gd name="connsiteY219" fmla="*/ 945639 h 6548153"/>
              <a:gd name="connsiteX220" fmla="*/ 7300686 w 10363359"/>
              <a:gd name="connsiteY220" fmla="*/ 1410096 h 6548153"/>
              <a:gd name="connsiteX221" fmla="*/ 7750629 w 10363359"/>
              <a:gd name="connsiteY221" fmla="*/ 1976153 h 6548153"/>
              <a:gd name="connsiteX222" fmla="*/ 7895772 w 10363359"/>
              <a:gd name="connsiteY222" fmla="*/ 2339010 h 6548153"/>
              <a:gd name="connsiteX223" fmla="*/ 8142515 w 10363359"/>
              <a:gd name="connsiteY223" fmla="*/ 3238896 h 6548153"/>
              <a:gd name="connsiteX224" fmla="*/ 8098972 w 10363359"/>
              <a:gd name="connsiteY224" fmla="*/ 3979124 h 6548153"/>
              <a:gd name="connsiteX225" fmla="*/ 7968343 w 10363359"/>
              <a:gd name="connsiteY225" fmla="*/ 4225867 h 6548153"/>
              <a:gd name="connsiteX226" fmla="*/ 7823200 w 10363359"/>
              <a:gd name="connsiteY226" fmla="*/ 4429067 h 6548153"/>
              <a:gd name="connsiteX227" fmla="*/ 7590972 w 10363359"/>
              <a:gd name="connsiteY227" fmla="*/ 4574210 h 6548153"/>
              <a:gd name="connsiteX228" fmla="*/ 7474857 w 10363359"/>
              <a:gd name="connsiteY228" fmla="*/ 4588724 h 6548153"/>
              <a:gd name="connsiteX229" fmla="*/ 7228115 w 10363359"/>
              <a:gd name="connsiteY229" fmla="*/ 4545182 h 6548153"/>
              <a:gd name="connsiteX230" fmla="*/ 6879772 w 10363359"/>
              <a:gd name="connsiteY230" fmla="*/ 4283924 h 6548153"/>
              <a:gd name="connsiteX231" fmla="*/ 6604000 w 10363359"/>
              <a:gd name="connsiteY231" fmla="*/ 3993639 h 6548153"/>
              <a:gd name="connsiteX232" fmla="*/ 5210629 w 10363359"/>
              <a:gd name="connsiteY232" fmla="*/ 1729410 h 6548153"/>
              <a:gd name="connsiteX233" fmla="*/ 4818743 w 10363359"/>
              <a:gd name="connsiteY233" fmla="*/ 597296 h 6548153"/>
              <a:gd name="connsiteX234" fmla="*/ 4905829 w 10363359"/>
              <a:gd name="connsiteY234" fmla="*/ 60267 h 6548153"/>
              <a:gd name="connsiteX235" fmla="*/ 5094515 w 10363359"/>
              <a:gd name="connsiteY235" fmla="*/ 2210 h 6548153"/>
              <a:gd name="connsiteX236" fmla="*/ 5776686 w 10363359"/>
              <a:gd name="connsiteY236" fmla="*/ 147353 h 6548153"/>
              <a:gd name="connsiteX237" fmla="*/ 7663543 w 10363359"/>
              <a:gd name="connsiteY237" fmla="*/ 1293982 h 6548153"/>
              <a:gd name="connsiteX238" fmla="*/ 8215086 w 10363359"/>
              <a:gd name="connsiteY238" fmla="*/ 1656839 h 6548153"/>
              <a:gd name="connsiteX239" fmla="*/ 8752115 w 10363359"/>
              <a:gd name="connsiteY239" fmla="*/ 2121296 h 6548153"/>
              <a:gd name="connsiteX240" fmla="*/ 9245600 w 10363359"/>
              <a:gd name="connsiteY240" fmla="*/ 2614782 h 6548153"/>
              <a:gd name="connsiteX241" fmla="*/ 9971315 w 10363359"/>
              <a:gd name="connsiteY241" fmla="*/ 3543696 h 6548153"/>
              <a:gd name="connsiteX242" fmla="*/ 10319657 w 10363359"/>
              <a:gd name="connsiteY242" fmla="*/ 4269410 h 6548153"/>
              <a:gd name="connsiteX243" fmla="*/ 10363200 w 10363359"/>
              <a:gd name="connsiteY243" fmla="*/ 4530667 h 6548153"/>
              <a:gd name="connsiteX244" fmla="*/ 10305143 w 10363359"/>
              <a:gd name="connsiteY244" fmla="*/ 4748382 h 6548153"/>
              <a:gd name="connsiteX245" fmla="*/ 10189029 w 10363359"/>
              <a:gd name="connsiteY245" fmla="*/ 4835467 h 6548153"/>
              <a:gd name="connsiteX246" fmla="*/ 9550400 w 10363359"/>
              <a:gd name="connsiteY246" fmla="*/ 4951582 h 6548153"/>
              <a:gd name="connsiteX247" fmla="*/ 8302172 w 10363359"/>
              <a:gd name="connsiteY247" fmla="*/ 4835467 h 6548153"/>
              <a:gd name="connsiteX248" fmla="*/ 7445829 w 10363359"/>
              <a:gd name="connsiteY248" fmla="*/ 4632267 h 6548153"/>
              <a:gd name="connsiteX249" fmla="*/ 4659086 w 10363359"/>
              <a:gd name="connsiteY249" fmla="*/ 3775924 h 6548153"/>
              <a:gd name="connsiteX250" fmla="*/ 3846286 w 10363359"/>
              <a:gd name="connsiteY250" fmla="*/ 3413067 h 6548153"/>
              <a:gd name="connsiteX251" fmla="*/ 3236686 w 10363359"/>
              <a:gd name="connsiteY251" fmla="*/ 3108267 h 6548153"/>
              <a:gd name="connsiteX252" fmla="*/ 2728686 w 10363359"/>
              <a:gd name="connsiteY252" fmla="*/ 2774439 h 6548153"/>
              <a:gd name="connsiteX253" fmla="*/ 2931886 w 10363359"/>
              <a:gd name="connsiteY253" fmla="*/ 2643810 h 6548153"/>
              <a:gd name="connsiteX254" fmla="*/ 3904343 w 10363359"/>
              <a:gd name="connsiteY254" fmla="*/ 2498667 h 6548153"/>
              <a:gd name="connsiteX255" fmla="*/ 4731657 w 10363359"/>
              <a:gd name="connsiteY255" fmla="*/ 2513182 h 6548153"/>
              <a:gd name="connsiteX256" fmla="*/ 6458857 w 10363359"/>
              <a:gd name="connsiteY256" fmla="*/ 2803467 h 6548153"/>
              <a:gd name="connsiteX257" fmla="*/ 7315200 w 10363359"/>
              <a:gd name="connsiteY257" fmla="*/ 3122782 h 6548153"/>
              <a:gd name="connsiteX258" fmla="*/ 8665029 w 10363359"/>
              <a:gd name="connsiteY258" fmla="*/ 3804953 h 6548153"/>
              <a:gd name="connsiteX259" fmla="*/ 9318172 w 10363359"/>
              <a:gd name="connsiteY259" fmla="*/ 4472610 h 6548153"/>
              <a:gd name="connsiteX260" fmla="*/ 9376229 w 10363359"/>
              <a:gd name="connsiteY260" fmla="*/ 4690324 h 6548153"/>
              <a:gd name="connsiteX261" fmla="*/ 9260115 w 10363359"/>
              <a:gd name="connsiteY261" fmla="*/ 5082210 h 6548153"/>
              <a:gd name="connsiteX262" fmla="*/ 8621486 w 10363359"/>
              <a:gd name="connsiteY262" fmla="*/ 5459582 h 6548153"/>
              <a:gd name="connsiteX263" fmla="*/ 7329715 w 10363359"/>
              <a:gd name="connsiteY263" fmla="*/ 5749867 h 6548153"/>
              <a:gd name="connsiteX264" fmla="*/ 6487886 w 10363359"/>
              <a:gd name="connsiteY264" fmla="*/ 5778896 h 6548153"/>
              <a:gd name="connsiteX265" fmla="*/ 5471886 w 10363359"/>
              <a:gd name="connsiteY265" fmla="*/ 5691810 h 6548153"/>
              <a:gd name="connsiteX266" fmla="*/ 3265715 w 10363359"/>
              <a:gd name="connsiteY266" fmla="*/ 5241867 h 6548153"/>
              <a:gd name="connsiteX267" fmla="*/ 1712686 w 10363359"/>
              <a:gd name="connsiteY267" fmla="*/ 4516153 h 6548153"/>
              <a:gd name="connsiteX268" fmla="*/ 551543 w 10363359"/>
              <a:gd name="connsiteY268" fmla="*/ 3674324 h 6548153"/>
              <a:gd name="connsiteX269" fmla="*/ 203200 w 10363359"/>
              <a:gd name="connsiteY269" fmla="*/ 3224382 h 6548153"/>
              <a:gd name="connsiteX270" fmla="*/ 0 w 10363359"/>
              <a:gd name="connsiteY270" fmla="*/ 2803467 h 6548153"/>
              <a:gd name="connsiteX271" fmla="*/ 188686 w 10363359"/>
              <a:gd name="connsiteY271" fmla="*/ 2237410 h 6548153"/>
              <a:gd name="connsiteX272" fmla="*/ 537029 w 10363359"/>
              <a:gd name="connsiteY272" fmla="*/ 2106782 h 6548153"/>
              <a:gd name="connsiteX273" fmla="*/ 1872343 w 10363359"/>
              <a:gd name="connsiteY273" fmla="*/ 1932610 h 6548153"/>
              <a:gd name="connsiteX274" fmla="*/ 3744686 w 10363359"/>
              <a:gd name="connsiteY274" fmla="*/ 2063239 h 6548153"/>
              <a:gd name="connsiteX275" fmla="*/ 5500915 w 10363359"/>
              <a:gd name="connsiteY275" fmla="*/ 2614782 h 6548153"/>
              <a:gd name="connsiteX276" fmla="*/ 7431315 w 10363359"/>
              <a:gd name="connsiteY276" fmla="*/ 3688839 h 6548153"/>
              <a:gd name="connsiteX277" fmla="*/ 7823200 w 10363359"/>
              <a:gd name="connsiteY277" fmla="*/ 4109753 h 6548153"/>
              <a:gd name="connsiteX278" fmla="*/ 8084457 w 10363359"/>
              <a:gd name="connsiteY278" fmla="*/ 4429067 h 6548153"/>
              <a:gd name="connsiteX279" fmla="*/ 8258629 w 10363359"/>
              <a:gd name="connsiteY279" fmla="*/ 4748382 h 6548153"/>
              <a:gd name="connsiteX280" fmla="*/ 8287657 w 10363359"/>
              <a:gd name="connsiteY280" fmla="*/ 5285410 h 6548153"/>
              <a:gd name="connsiteX281" fmla="*/ 8113486 w 10363359"/>
              <a:gd name="connsiteY281" fmla="*/ 5488610 h 6548153"/>
              <a:gd name="connsiteX282" fmla="*/ 7649029 w 10363359"/>
              <a:gd name="connsiteY282" fmla="*/ 5691810 h 6548153"/>
              <a:gd name="connsiteX283" fmla="*/ 7184572 w 10363359"/>
              <a:gd name="connsiteY283" fmla="*/ 5720839 h 6548153"/>
              <a:gd name="connsiteX284" fmla="*/ 5921829 w 10363359"/>
              <a:gd name="connsiteY284" fmla="*/ 5590210 h 6548153"/>
              <a:gd name="connsiteX285" fmla="*/ 5341257 w 10363359"/>
              <a:gd name="connsiteY285" fmla="*/ 5430553 h 6548153"/>
              <a:gd name="connsiteX286" fmla="*/ 3454400 w 10363359"/>
              <a:gd name="connsiteY286" fmla="*/ 4574210 h 6548153"/>
              <a:gd name="connsiteX287" fmla="*/ 3004457 w 10363359"/>
              <a:gd name="connsiteY287" fmla="*/ 4196839 h 6548153"/>
              <a:gd name="connsiteX288" fmla="*/ 2569029 w 10363359"/>
              <a:gd name="connsiteY288" fmla="*/ 3500153 h 6548153"/>
              <a:gd name="connsiteX289" fmla="*/ 2598057 w 10363359"/>
              <a:gd name="connsiteY289" fmla="*/ 2788953 h 6548153"/>
              <a:gd name="connsiteX290" fmla="*/ 3251200 w 10363359"/>
              <a:gd name="connsiteY290" fmla="*/ 2382553 h 6548153"/>
              <a:gd name="connsiteX291" fmla="*/ 4630057 w 10363359"/>
              <a:gd name="connsiteY291" fmla="*/ 2222896 h 6548153"/>
              <a:gd name="connsiteX292" fmla="*/ 6516915 w 10363359"/>
              <a:gd name="connsiteY292" fmla="*/ 2411582 h 6548153"/>
              <a:gd name="connsiteX293" fmla="*/ 7474857 w 10363359"/>
              <a:gd name="connsiteY293" fmla="*/ 2600267 h 6548153"/>
              <a:gd name="connsiteX294" fmla="*/ 8839200 w 10363359"/>
              <a:gd name="connsiteY294" fmla="*/ 3209867 h 6548153"/>
              <a:gd name="connsiteX295" fmla="*/ 9231086 w 10363359"/>
              <a:gd name="connsiteY295" fmla="*/ 3529182 h 6548153"/>
              <a:gd name="connsiteX296" fmla="*/ 9434286 w 10363359"/>
              <a:gd name="connsiteY296" fmla="*/ 3833982 h 6548153"/>
              <a:gd name="connsiteX297" fmla="*/ 9506857 w 10363359"/>
              <a:gd name="connsiteY297" fmla="*/ 4051696 h 6548153"/>
              <a:gd name="connsiteX298" fmla="*/ 9231086 w 10363359"/>
              <a:gd name="connsiteY298" fmla="*/ 4603239 h 6548153"/>
              <a:gd name="connsiteX299" fmla="*/ 8998857 w 10363359"/>
              <a:gd name="connsiteY299" fmla="*/ 4762896 h 6548153"/>
              <a:gd name="connsiteX300" fmla="*/ 8650515 w 10363359"/>
              <a:gd name="connsiteY300" fmla="*/ 4908039 h 6548153"/>
              <a:gd name="connsiteX301" fmla="*/ 8142515 w 10363359"/>
              <a:gd name="connsiteY301" fmla="*/ 5053182 h 6548153"/>
              <a:gd name="connsiteX302" fmla="*/ 7503886 w 10363359"/>
              <a:gd name="connsiteY302" fmla="*/ 5169296 h 6548153"/>
              <a:gd name="connsiteX303" fmla="*/ 5921829 w 10363359"/>
              <a:gd name="connsiteY303" fmla="*/ 5096724 h 6548153"/>
              <a:gd name="connsiteX304" fmla="*/ 5210629 w 10363359"/>
              <a:gd name="connsiteY304" fmla="*/ 4951582 h 6548153"/>
              <a:gd name="connsiteX305" fmla="*/ 4586515 w 10363359"/>
              <a:gd name="connsiteY305" fmla="*/ 4733867 h 6548153"/>
              <a:gd name="connsiteX306" fmla="*/ 3628572 w 10363359"/>
              <a:gd name="connsiteY306" fmla="*/ 4124267 h 6548153"/>
              <a:gd name="connsiteX307" fmla="*/ 3352800 w 10363359"/>
              <a:gd name="connsiteY307" fmla="*/ 3804953 h 6548153"/>
              <a:gd name="connsiteX308" fmla="*/ 3222172 w 10363359"/>
              <a:gd name="connsiteY308" fmla="*/ 3529182 h 6548153"/>
              <a:gd name="connsiteX309" fmla="*/ 3222172 w 10363359"/>
              <a:gd name="connsiteY309" fmla="*/ 3064724 h 6548153"/>
              <a:gd name="connsiteX310" fmla="*/ 3657600 w 10363359"/>
              <a:gd name="connsiteY310" fmla="*/ 2527696 h 6548153"/>
              <a:gd name="connsiteX311" fmla="*/ 4049486 w 10363359"/>
              <a:gd name="connsiteY311" fmla="*/ 2237410 h 6548153"/>
              <a:gd name="connsiteX312" fmla="*/ 5152572 w 10363359"/>
              <a:gd name="connsiteY312" fmla="*/ 1903582 h 6548153"/>
              <a:gd name="connsiteX313" fmla="*/ 5776686 w 10363359"/>
              <a:gd name="connsiteY313" fmla="*/ 1845524 h 6548153"/>
              <a:gd name="connsiteX314" fmla="*/ 6865257 w 10363359"/>
              <a:gd name="connsiteY314" fmla="*/ 1990667 h 6548153"/>
              <a:gd name="connsiteX315" fmla="*/ 7257143 w 10363359"/>
              <a:gd name="connsiteY315" fmla="*/ 2179353 h 6548153"/>
              <a:gd name="connsiteX316" fmla="*/ 7823200 w 10363359"/>
              <a:gd name="connsiteY316" fmla="*/ 2629296 h 6548153"/>
              <a:gd name="connsiteX317" fmla="*/ 7982857 w 10363359"/>
              <a:gd name="connsiteY317" fmla="*/ 2934096 h 6548153"/>
              <a:gd name="connsiteX318" fmla="*/ 8069943 w 10363359"/>
              <a:gd name="connsiteY318" fmla="*/ 3471124 h 6548153"/>
              <a:gd name="connsiteX319" fmla="*/ 8026400 w 10363359"/>
              <a:gd name="connsiteY319" fmla="*/ 3746896 h 6548153"/>
              <a:gd name="connsiteX320" fmla="*/ 7736115 w 10363359"/>
              <a:gd name="connsiteY320" fmla="*/ 4269410 h 6548153"/>
              <a:gd name="connsiteX321" fmla="*/ 7126515 w 10363359"/>
              <a:gd name="connsiteY321" fmla="*/ 4588724 h 6548153"/>
              <a:gd name="connsiteX322" fmla="*/ 5776686 w 10363359"/>
              <a:gd name="connsiteY322" fmla="*/ 4791924 h 6548153"/>
              <a:gd name="connsiteX323" fmla="*/ 4005943 w 10363359"/>
              <a:gd name="connsiteY323" fmla="*/ 4733867 h 6548153"/>
              <a:gd name="connsiteX324" fmla="*/ 3091543 w 10363359"/>
              <a:gd name="connsiteY324" fmla="*/ 4487124 h 6548153"/>
              <a:gd name="connsiteX325" fmla="*/ 1843315 w 10363359"/>
              <a:gd name="connsiteY325" fmla="*/ 3935582 h 6548153"/>
              <a:gd name="connsiteX326" fmla="*/ 1480457 w 10363359"/>
              <a:gd name="connsiteY326" fmla="*/ 3674324 h 6548153"/>
              <a:gd name="connsiteX327" fmla="*/ 1248229 w 10363359"/>
              <a:gd name="connsiteY327" fmla="*/ 3384039 h 6548153"/>
              <a:gd name="connsiteX328" fmla="*/ 1117600 w 10363359"/>
              <a:gd name="connsiteY328" fmla="*/ 2963124 h 6548153"/>
              <a:gd name="connsiteX329" fmla="*/ 1248229 w 10363359"/>
              <a:gd name="connsiteY329" fmla="*/ 1860039 h 6548153"/>
              <a:gd name="connsiteX330" fmla="*/ 1494972 w 10363359"/>
              <a:gd name="connsiteY330" fmla="*/ 1410096 h 6548153"/>
              <a:gd name="connsiteX331" fmla="*/ 2496457 w 10363359"/>
              <a:gd name="connsiteY331" fmla="*/ 669867 h 6548153"/>
              <a:gd name="connsiteX332" fmla="*/ 3135086 w 10363359"/>
              <a:gd name="connsiteY332" fmla="*/ 582782 h 6548153"/>
              <a:gd name="connsiteX333" fmla="*/ 4093029 w 10363359"/>
              <a:gd name="connsiteY333" fmla="*/ 655353 h 6548153"/>
              <a:gd name="connsiteX334" fmla="*/ 4528457 w 10363359"/>
              <a:gd name="connsiteY334" fmla="*/ 815010 h 6548153"/>
              <a:gd name="connsiteX335" fmla="*/ 5733143 w 10363359"/>
              <a:gd name="connsiteY335" fmla="*/ 1743924 h 6548153"/>
              <a:gd name="connsiteX336" fmla="*/ 6531429 w 10363359"/>
              <a:gd name="connsiteY336" fmla="*/ 2600267 h 6548153"/>
              <a:gd name="connsiteX337" fmla="*/ 6662057 w 10363359"/>
              <a:gd name="connsiteY337" fmla="*/ 2919582 h 6548153"/>
              <a:gd name="connsiteX338" fmla="*/ 6647543 w 10363359"/>
              <a:gd name="connsiteY338" fmla="*/ 3050210 h 6548153"/>
              <a:gd name="connsiteX339" fmla="*/ 6516915 w 10363359"/>
              <a:gd name="connsiteY339" fmla="*/ 3166324 h 6548153"/>
              <a:gd name="connsiteX340" fmla="*/ 6168572 w 10363359"/>
              <a:gd name="connsiteY340" fmla="*/ 3384039 h 6548153"/>
              <a:gd name="connsiteX341" fmla="*/ 5675086 w 10363359"/>
              <a:gd name="connsiteY341" fmla="*/ 3674324 h 6548153"/>
              <a:gd name="connsiteX342" fmla="*/ 5399315 w 10363359"/>
              <a:gd name="connsiteY342" fmla="*/ 3761410 h 6548153"/>
              <a:gd name="connsiteX343" fmla="*/ 5021943 w 10363359"/>
              <a:gd name="connsiteY343" fmla="*/ 3892039 h 6548153"/>
              <a:gd name="connsiteX344" fmla="*/ 4702629 w 10363359"/>
              <a:gd name="connsiteY344" fmla="*/ 2934096 h 6548153"/>
              <a:gd name="connsiteX345" fmla="*/ 4557486 w 10363359"/>
              <a:gd name="connsiteY345" fmla="*/ 2339010 h 6548153"/>
              <a:gd name="connsiteX346" fmla="*/ 4455886 w 10363359"/>
              <a:gd name="connsiteY346" fmla="*/ 1889067 h 654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10363359" h="6548153">
                <a:moveTo>
                  <a:pt x="4818743" y="3369524"/>
                </a:moveTo>
                <a:cubicBezTo>
                  <a:pt x="4997533" y="3363139"/>
                  <a:pt x="5204174" y="3375244"/>
                  <a:pt x="5384800" y="3325982"/>
                </a:cubicBezTo>
                <a:cubicBezTo>
                  <a:pt x="5496026" y="3295647"/>
                  <a:pt x="5653745" y="3221566"/>
                  <a:pt x="5747657" y="3166324"/>
                </a:cubicBezTo>
                <a:cubicBezTo>
                  <a:pt x="6023659" y="3003971"/>
                  <a:pt x="5973664" y="3041918"/>
                  <a:pt x="6125029" y="2890553"/>
                </a:cubicBezTo>
                <a:cubicBezTo>
                  <a:pt x="6132743" y="2863552"/>
                  <a:pt x="6182071" y="2695173"/>
                  <a:pt x="6183086" y="2672839"/>
                </a:cubicBezTo>
                <a:cubicBezTo>
                  <a:pt x="6186170" y="2605003"/>
                  <a:pt x="6180207" y="2536541"/>
                  <a:pt x="6168572" y="2469639"/>
                </a:cubicBezTo>
                <a:cubicBezTo>
                  <a:pt x="6160708" y="2424419"/>
                  <a:pt x="6142505" y="2381451"/>
                  <a:pt x="6125029" y="2339010"/>
                </a:cubicBezTo>
                <a:cubicBezTo>
                  <a:pt x="6068799" y="2202450"/>
                  <a:pt x="5942626" y="2025802"/>
                  <a:pt x="5863772" y="1932610"/>
                </a:cubicBezTo>
                <a:cubicBezTo>
                  <a:pt x="5772120" y="1824294"/>
                  <a:pt x="5655841" y="1676279"/>
                  <a:pt x="5544457" y="1584267"/>
                </a:cubicBezTo>
                <a:cubicBezTo>
                  <a:pt x="5422016" y="1483120"/>
                  <a:pt x="5220993" y="1384521"/>
                  <a:pt x="5080000" y="1337524"/>
                </a:cubicBezTo>
                <a:cubicBezTo>
                  <a:pt x="5036457" y="1323010"/>
                  <a:pt x="4994050" y="1304494"/>
                  <a:pt x="4949372" y="1293982"/>
                </a:cubicBezTo>
                <a:cubicBezTo>
                  <a:pt x="4931514" y="1289780"/>
                  <a:pt x="4712838" y="1266087"/>
                  <a:pt x="4702629" y="1264953"/>
                </a:cubicBezTo>
                <a:cubicBezTo>
                  <a:pt x="4586515" y="1269791"/>
                  <a:pt x="4469994" y="1268619"/>
                  <a:pt x="4354286" y="1279467"/>
                </a:cubicBezTo>
                <a:cubicBezTo>
                  <a:pt x="4315534" y="1283100"/>
                  <a:pt x="4193919" y="1321050"/>
                  <a:pt x="4151086" y="1337524"/>
                </a:cubicBezTo>
                <a:cubicBezTo>
                  <a:pt x="4116696" y="1350751"/>
                  <a:pt x="4081997" y="1363728"/>
                  <a:pt x="4049486" y="1381067"/>
                </a:cubicBezTo>
                <a:cubicBezTo>
                  <a:pt x="3978474" y="1418940"/>
                  <a:pt x="3878589" y="1490215"/>
                  <a:pt x="3817257" y="1540724"/>
                </a:cubicBezTo>
                <a:cubicBezTo>
                  <a:pt x="3772286" y="1577759"/>
                  <a:pt x="3732121" y="1620445"/>
                  <a:pt x="3686629" y="1656839"/>
                </a:cubicBezTo>
                <a:cubicBezTo>
                  <a:pt x="3495921" y="1809406"/>
                  <a:pt x="3263487" y="1992004"/>
                  <a:pt x="3048000" y="2121296"/>
                </a:cubicBezTo>
                <a:cubicBezTo>
                  <a:pt x="2968200" y="2169176"/>
                  <a:pt x="2881277" y="2204412"/>
                  <a:pt x="2801257" y="2251924"/>
                </a:cubicBezTo>
                <a:cubicBezTo>
                  <a:pt x="2607892" y="2366734"/>
                  <a:pt x="2282010" y="2608791"/>
                  <a:pt x="2191657" y="2774439"/>
                </a:cubicBezTo>
                <a:lnTo>
                  <a:pt x="2104572" y="2934096"/>
                </a:lnTo>
                <a:cubicBezTo>
                  <a:pt x="2090058" y="2996991"/>
                  <a:pt x="2063333" y="3058275"/>
                  <a:pt x="2061029" y="3122782"/>
                </a:cubicBezTo>
                <a:cubicBezTo>
                  <a:pt x="2055635" y="3273801"/>
                  <a:pt x="2103271" y="3421639"/>
                  <a:pt x="2191657" y="3543696"/>
                </a:cubicBezTo>
                <a:cubicBezTo>
                  <a:pt x="2249879" y="3624098"/>
                  <a:pt x="2320662" y="3695459"/>
                  <a:pt x="2394857" y="3761410"/>
                </a:cubicBezTo>
                <a:cubicBezTo>
                  <a:pt x="2495393" y="3850776"/>
                  <a:pt x="2598230" y="3939952"/>
                  <a:pt x="2714172" y="4008153"/>
                </a:cubicBezTo>
                <a:cubicBezTo>
                  <a:pt x="2846700" y="4086111"/>
                  <a:pt x="2991216" y="4142593"/>
                  <a:pt x="3135086" y="4196839"/>
                </a:cubicBezTo>
                <a:cubicBezTo>
                  <a:pt x="3487690" y="4329788"/>
                  <a:pt x="3706817" y="4373590"/>
                  <a:pt x="4078515" y="4429067"/>
                </a:cubicBezTo>
                <a:cubicBezTo>
                  <a:pt x="4242330" y="4453517"/>
                  <a:pt x="4406830" y="4474798"/>
                  <a:pt x="4572000" y="4487124"/>
                </a:cubicBezTo>
                <a:cubicBezTo>
                  <a:pt x="4731288" y="4499011"/>
                  <a:pt x="4891315" y="4496801"/>
                  <a:pt x="5050972" y="4501639"/>
                </a:cubicBezTo>
                <a:cubicBezTo>
                  <a:pt x="5520267" y="4482287"/>
                  <a:pt x="5991279" y="4488113"/>
                  <a:pt x="6458857" y="4443582"/>
                </a:cubicBezTo>
                <a:cubicBezTo>
                  <a:pt x="6603747" y="4429783"/>
                  <a:pt x="6741431" y="4372694"/>
                  <a:pt x="6879772" y="4327467"/>
                </a:cubicBezTo>
                <a:cubicBezTo>
                  <a:pt x="6986335" y="4292629"/>
                  <a:pt x="7342761" y="4149651"/>
                  <a:pt x="7460343" y="4080724"/>
                </a:cubicBezTo>
                <a:cubicBezTo>
                  <a:pt x="7522950" y="4044023"/>
                  <a:pt x="7576458" y="3993639"/>
                  <a:pt x="7634515" y="3950096"/>
                </a:cubicBezTo>
                <a:cubicBezTo>
                  <a:pt x="7711268" y="3829485"/>
                  <a:pt x="7778662" y="3746872"/>
                  <a:pt x="7808686" y="3601753"/>
                </a:cubicBezTo>
                <a:cubicBezTo>
                  <a:pt x="7824400" y="3525801"/>
                  <a:pt x="7818362" y="3446934"/>
                  <a:pt x="7823200" y="3369524"/>
                </a:cubicBezTo>
                <a:cubicBezTo>
                  <a:pt x="7794172" y="3190515"/>
                  <a:pt x="7784341" y="3007314"/>
                  <a:pt x="7736115" y="2832496"/>
                </a:cubicBezTo>
                <a:cubicBezTo>
                  <a:pt x="7673441" y="2605303"/>
                  <a:pt x="7522465" y="2425198"/>
                  <a:pt x="7373257" y="2251924"/>
                </a:cubicBezTo>
                <a:cubicBezTo>
                  <a:pt x="7237577" y="2094360"/>
                  <a:pt x="7068249" y="1919663"/>
                  <a:pt x="6894286" y="1801982"/>
                </a:cubicBezTo>
                <a:cubicBezTo>
                  <a:pt x="6817204" y="1749838"/>
                  <a:pt x="6733365" y="1707343"/>
                  <a:pt x="6647543" y="1671353"/>
                </a:cubicBezTo>
                <a:cubicBezTo>
                  <a:pt x="6473793" y="1598490"/>
                  <a:pt x="6400114" y="1610532"/>
                  <a:pt x="6212115" y="1598782"/>
                </a:cubicBezTo>
                <a:cubicBezTo>
                  <a:pt x="5892801" y="1613296"/>
                  <a:pt x="5572665" y="1615218"/>
                  <a:pt x="5254172" y="1642324"/>
                </a:cubicBezTo>
                <a:cubicBezTo>
                  <a:pt x="4975918" y="1666005"/>
                  <a:pt x="4701430" y="1749206"/>
                  <a:pt x="4441372" y="1845524"/>
                </a:cubicBezTo>
                <a:cubicBezTo>
                  <a:pt x="4293201" y="1900402"/>
                  <a:pt x="3937792" y="2052040"/>
                  <a:pt x="3788229" y="2150324"/>
                </a:cubicBezTo>
                <a:cubicBezTo>
                  <a:pt x="3704876" y="2205099"/>
                  <a:pt x="3630263" y="2272429"/>
                  <a:pt x="3556000" y="2339010"/>
                </a:cubicBezTo>
                <a:cubicBezTo>
                  <a:pt x="3444823" y="2438687"/>
                  <a:pt x="3288220" y="2602944"/>
                  <a:pt x="3207657" y="2730896"/>
                </a:cubicBezTo>
                <a:cubicBezTo>
                  <a:pt x="3170749" y="2789515"/>
                  <a:pt x="3149600" y="2856687"/>
                  <a:pt x="3120572" y="2919582"/>
                </a:cubicBezTo>
                <a:cubicBezTo>
                  <a:pt x="3130248" y="3084077"/>
                  <a:pt x="3115254" y="3251907"/>
                  <a:pt x="3149600" y="3413067"/>
                </a:cubicBezTo>
                <a:cubicBezTo>
                  <a:pt x="3190849" y="3606620"/>
                  <a:pt x="3435365" y="4061695"/>
                  <a:pt x="3541486" y="4211353"/>
                </a:cubicBezTo>
                <a:cubicBezTo>
                  <a:pt x="3640744" y="4351332"/>
                  <a:pt x="3751621" y="4484302"/>
                  <a:pt x="3875315" y="4603239"/>
                </a:cubicBezTo>
                <a:cubicBezTo>
                  <a:pt x="4109873" y="4828775"/>
                  <a:pt x="4453450" y="5056398"/>
                  <a:pt x="4746172" y="5198324"/>
                </a:cubicBezTo>
                <a:cubicBezTo>
                  <a:pt x="4910278" y="5277890"/>
                  <a:pt x="5083084" y="5338353"/>
                  <a:pt x="5254172" y="5401524"/>
                </a:cubicBezTo>
                <a:cubicBezTo>
                  <a:pt x="5397695" y="5454517"/>
                  <a:pt x="5541174" y="5509561"/>
                  <a:pt x="5689600" y="5546667"/>
                </a:cubicBezTo>
                <a:cubicBezTo>
                  <a:pt x="5945376" y="5610611"/>
                  <a:pt x="6129792" y="5607580"/>
                  <a:pt x="6386286" y="5619239"/>
                </a:cubicBezTo>
                <a:cubicBezTo>
                  <a:pt x="6497562" y="5609563"/>
                  <a:pt x="6611613" y="5616733"/>
                  <a:pt x="6720115" y="5590210"/>
                </a:cubicBezTo>
                <a:cubicBezTo>
                  <a:pt x="6831826" y="5562903"/>
                  <a:pt x="6934652" y="5506981"/>
                  <a:pt x="7039429" y="5459582"/>
                </a:cubicBezTo>
                <a:cubicBezTo>
                  <a:pt x="7236284" y="5370528"/>
                  <a:pt x="7412074" y="5282733"/>
                  <a:pt x="7576457" y="5140267"/>
                </a:cubicBezTo>
                <a:cubicBezTo>
                  <a:pt x="7646307" y="5079731"/>
                  <a:pt x="7708559" y="5010155"/>
                  <a:pt x="7765143" y="4937067"/>
                </a:cubicBezTo>
                <a:cubicBezTo>
                  <a:pt x="7928887" y="4725565"/>
                  <a:pt x="7937789" y="4659475"/>
                  <a:pt x="8040915" y="4414553"/>
                </a:cubicBezTo>
                <a:cubicBezTo>
                  <a:pt x="8096669" y="4149722"/>
                  <a:pt x="8119687" y="4112996"/>
                  <a:pt x="8113486" y="3833982"/>
                </a:cubicBezTo>
                <a:cubicBezTo>
                  <a:pt x="8110897" y="3717494"/>
                  <a:pt x="8112214" y="3598801"/>
                  <a:pt x="8084457" y="3485639"/>
                </a:cubicBezTo>
                <a:cubicBezTo>
                  <a:pt x="8048710" y="3339900"/>
                  <a:pt x="7990962" y="3199410"/>
                  <a:pt x="7924800" y="3064724"/>
                </a:cubicBezTo>
                <a:cubicBezTo>
                  <a:pt x="7798563" y="2807742"/>
                  <a:pt x="7601020" y="2532063"/>
                  <a:pt x="7402286" y="2324496"/>
                </a:cubicBezTo>
                <a:cubicBezTo>
                  <a:pt x="7158934" y="2070328"/>
                  <a:pt x="6946912" y="1878801"/>
                  <a:pt x="6618515" y="1743924"/>
                </a:cubicBezTo>
                <a:cubicBezTo>
                  <a:pt x="6321776" y="1622049"/>
                  <a:pt x="6154771" y="1640030"/>
                  <a:pt x="5849257" y="1627810"/>
                </a:cubicBezTo>
                <a:cubicBezTo>
                  <a:pt x="5578324" y="1642324"/>
                  <a:pt x="5306639" y="1646509"/>
                  <a:pt x="5036457" y="1671353"/>
                </a:cubicBezTo>
                <a:cubicBezTo>
                  <a:pt x="4743250" y="1698315"/>
                  <a:pt x="4452767" y="1761377"/>
                  <a:pt x="4180115" y="1874553"/>
                </a:cubicBezTo>
                <a:cubicBezTo>
                  <a:pt x="4054203" y="1926818"/>
                  <a:pt x="3929524" y="1985899"/>
                  <a:pt x="3817257" y="2063239"/>
                </a:cubicBezTo>
                <a:cubicBezTo>
                  <a:pt x="3618030" y="2200484"/>
                  <a:pt x="3423369" y="2426463"/>
                  <a:pt x="3294743" y="2629296"/>
                </a:cubicBezTo>
                <a:cubicBezTo>
                  <a:pt x="3173383" y="2820671"/>
                  <a:pt x="3094976" y="3052710"/>
                  <a:pt x="3033486" y="3267924"/>
                </a:cubicBezTo>
                <a:cubicBezTo>
                  <a:pt x="2999314" y="3387525"/>
                  <a:pt x="2975429" y="3509829"/>
                  <a:pt x="2946400" y="3630782"/>
                </a:cubicBezTo>
                <a:cubicBezTo>
                  <a:pt x="2936724" y="3746896"/>
                  <a:pt x="2909300" y="3862887"/>
                  <a:pt x="2917372" y="3979124"/>
                </a:cubicBezTo>
                <a:cubicBezTo>
                  <a:pt x="2942265" y="4337583"/>
                  <a:pt x="2996608" y="4720591"/>
                  <a:pt x="3149600" y="5053182"/>
                </a:cubicBezTo>
                <a:cubicBezTo>
                  <a:pt x="3238825" y="5247151"/>
                  <a:pt x="3450249" y="5555252"/>
                  <a:pt x="3585029" y="5720839"/>
                </a:cubicBezTo>
                <a:cubicBezTo>
                  <a:pt x="3782942" y="5963990"/>
                  <a:pt x="3909598" y="6098016"/>
                  <a:pt x="4180115" y="6257867"/>
                </a:cubicBezTo>
                <a:cubicBezTo>
                  <a:pt x="4345793" y="6355768"/>
                  <a:pt x="4645766" y="6463851"/>
                  <a:pt x="4833257" y="6504610"/>
                </a:cubicBezTo>
                <a:cubicBezTo>
                  <a:pt x="4942915" y="6528449"/>
                  <a:pt x="5055810" y="6533639"/>
                  <a:pt x="5167086" y="6548153"/>
                </a:cubicBezTo>
                <a:cubicBezTo>
                  <a:pt x="5413829" y="6519124"/>
                  <a:pt x="5666638" y="6522704"/>
                  <a:pt x="5907315" y="6461067"/>
                </a:cubicBezTo>
                <a:cubicBezTo>
                  <a:pt x="6068722" y="6419731"/>
                  <a:pt x="6215694" y="6331220"/>
                  <a:pt x="6357257" y="6243353"/>
                </a:cubicBezTo>
                <a:cubicBezTo>
                  <a:pt x="6623298" y="6078224"/>
                  <a:pt x="6842267" y="5871723"/>
                  <a:pt x="7024915" y="5619239"/>
                </a:cubicBezTo>
                <a:cubicBezTo>
                  <a:pt x="7107589" y="5504954"/>
                  <a:pt x="7179548" y="5382544"/>
                  <a:pt x="7242629" y="5256382"/>
                </a:cubicBezTo>
                <a:cubicBezTo>
                  <a:pt x="7310535" y="5120570"/>
                  <a:pt x="7366527" y="4978745"/>
                  <a:pt x="7416800" y="4835467"/>
                </a:cubicBezTo>
                <a:cubicBezTo>
                  <a:pt x="7501961" y="4592758"/>
                  <a:pt x="7562096" y="4302615"/>
                  <a:pt x="7620000" y="4051696"/>
                </a:cubicBezTo>
                <a:cubicBezTo>
                  <a:pt x="7605486" y="3833982"/>
                  <a:pt x="7619891" y="3612384"/>
                  <a:pt x="7576457" y="3398553"/>
                </a:cubicBezTo>
                <a:cubicBezTo>
                  <a:pt x="7555779" y="3296754"/>
                  <a:pt x="7485902" y="3211161"/>
                  <a:pt x="7431315" y="3122782"/>
                </a:cubicBezTo>
                <a:cubicBezTo>
                  <a:pt x="7374540" y="3030860"/>
                  <a:pt x="7239978" y="2848650"/>
                  <a:pt x="7141029" y="2774439"/>
                </a:cubicBezTo>
                <a:cubicBezTo>
                  <a:pt x="7091647" y="2737403"/>
                  <a:pt x="6978928" y="2715771"/>
                  <a:pt x="6923315" y="2701867"/>
                </a:cubicBezTo>
                <a:cubicBezTo>
                  <a:pt x="6755310" y="2735468"/>
                  <a:pt x="6655174" y="2733440"/>
                  <a:pt x="6516915" y="2847010"/>
                </a:cubicBezTo>
                <a:cubicBezTo>
                  <a:pt x="6380635" y="2958954"/>
                  <a:pt x="6164566" y="3241616"/>
                  <a:pt x="6081486" y="3384039"/>
                </a:cubicBezTo>
                <a:cubicBezTo>
                  <a:pt x="6008434" y="3509271"/>
                  <a:pt x="5962225" y="3648646"/>
                  <a:pt x="5892800" y="3775924"/>
                </a:cubicBezTo>
                <a:cubicBezTo>
                  <a:pt x="5677971" y="4169776"/>
                  <a:pt x="5575514" y="4289745"/>
                  <a:pt x="5268686" y="4646782"/>
                </a:cubicBezTo>
                <a:cubicBezTo>
                  <a:pt x="5048163" y="4903391"/>
                  <a:pt x="4733135" y="5248022"/>
                  <a:pt x="4470400" y="5474096"/>
                </a:cubicBezTo>
                <a:cubicBezTo>
                  <a:pt x="4394088" y="5539760"/>
                  <a:pt x="4306837" y="5591554"/>
                  <a:pt x="4223657" y="5648267"/>
                </a:cubicBezTo>
                <a:cubicBezTo>
                  <a:pt x="4200349" y="5664159"/>
                  <a:pt x="4171033" y="5671861"/>
                  <a:pt x="4151086" y="5691810"/>
                </a:cubicBezTo>
                <a:cubicBezTo>
                  <a:pt x="4135787" y="5707110"/>
                  <a:pt x="4189791" y="5672458"/>
                  <a:pt x="4209143" y="5662782"/>
                </a:cubicBezTo>
                <a:cubicBezTo>
                  <a:pt x="4233334" y="5638591"/>
                  <a:pt x="4254815" y="5611346"/>
                  <a:pt x="4281715" y="5590210"/>
                </a:cubicBezTo>
                <a:cubicBezTo>
                  <a:pt x="4369178" y="5521488"/>
                  <a:pt x="4486064" y="5459089"/>
                  <a:pt x="4586515" y="5416039"/>
                </a:cubicBezTo>
                <a:cubicBezTo>
                  <a:pt x="4662504" y="5383472"/>
                  <a:pt x="4738792" y="5349993"/>
                  <a:pt x="4818743" y="5328953"/>
                </a:cubicBezTo>
                <a:cubicBezTo>
                  <a:pt x="5362299" y="5185912"/>
                  <a:pt x="5312990" y="5206391"/>
                  <a:pt x="5776686" y="5169296"/>
                </a:cubicBezTo>
                <a:lnTo>
                  <a:pt x="6444343" y="5227353"/>
                </a:lnTo>
                <a:cubicBezTo>
                  <a:pt x="6536123" y="5234413"/>
                  <a:pt x="6628185" y="5246581"/>
                  <a:pt x="6720115" y="5241867"/>
                </a:cubicBezTo>
                <a:cubicBezTo>
                  <a:pt x="6817831" y="5236856"/>
                  <a:pt x="6913638" y="5212838"/>
                  <a:pt x="7010400" y="5198324"/>
                </a:cubicBezTo>
                <a:cubicBezTo>
                  <a:pt x="7034591" y="5174134"/>
                  <a:pt x="7067673" y="5156352"/>
                  <a:pt x="7082972" y="5125753"/>
                </a:cubicBezTo>
                <a:cubicBezTo>
                  <a:pt x="7114220" y="5063257"/>
                  <a:pt x="7121902" y="4876309"/>
                  <a:pt x="7126515" y="4820953"/>
                </a:cubicBezTo>
                <a:cubicBezTo>
                  <a:pt x="7116839" y="4748382"/>
                  <a:pt x="7116750" y="4673873"/>
                  <a:pt x="7097486" y="4603239"/>
                </a:cubicBezTo>
                <a:cubicBezTo>
                  <a:pt x="7047053" y="4418319"/>
                  <a:pt x="6955776" y="4244673"/>
                  <a:pt x="6836229" y="4095239"/>
                </a:cubicBezTo>
                <a:cubicBezTo>
                  <a:pt x="6780664" y="4025783"/>
                  <a:pt x="6718045" y="3960785"/>
                  <a:pt x="6647543" y="3906553"/>
                </a:cubicBezTo>
                <a:cubicBezTo>
                  <a:pt x="6590923" y="3862999"/>
                  <a:pt x="6524241" y="3833722"/>
                  <a:pt x="6458857" y="3804953"/>
                </a:cubicBezTo>
                <a:cubicBezTo>
                  <a:pt x="6277135" y="3724996"/>
                  <a:pt x="6250714" y="3744898"/>
                  <a:pt x="6037943" y="3732382"/>
                </a:cubicBezTo>
                <a:cubicBezTo>
                  <a:pt x="5828114" y="3755189"/>
                  <a:pt x="5228882" y="3812752"/>
                  <a:pt x="4963886" y="3863010"/>
                </a:cubicBezTo>
                <a:cubicBezTo>
                  <a:pt x="4667930" y="3919139"/>
                  <a:pt x="4384459" y="4006438"/>
                  <a:pt x="4093029" y="4080724"/>
                </a:cubicBezTo>
                <a:cubicBezTo>
                  <a:pt x="3991825" y="4106521"/>
                  <a:pt x="3890985" y="4134613"/>
                  <a:pt x="3788229" y="4153296"/>
                </a:cubicBezTo>
                <a:cubicBezTo>
                  <a:pt x="3730910" y="4163718"/>
                  <a:pt x="3672114" y="4162972"/>
                  <a:pt x="3614057" y="4167810"/>
                </a:cubicBezTo>
                <a:cubicBezTo>
                  <a:pt x="3585029" y="4162972"/>
                  <a:pt x="3553763" y="4165474"/>
                  <a:pt x="3526972" y="4153296"/>
                </a:cubicBezTo>
                <a:cubicBezTo>
                  <a:pt x="3434326" y="4111184"/>
                  <a:pt x="3431721" y="4047464"/>
                  <a:pt x="3410857" y="3950096"/>
                </a:cubicBezTo>
                <a:cubicBezTo>
                  <a:pt x="3392358" y="3863769"/>
                  <a:pt x="3381829" y="3775925"/>
                  <a:pt x="3367315" y="3688839"/>
                </a:cubicBezTo>
                <a:cubicBezTo>
                  <a:pt x="3410858" y="3422744"/>
                  <a:pt x="3431182" y="3151792"/>
                  <a:pt x="3497943" y="2890553"/>
                </a:cubicBezTo>
                <a:cubicBezTo>
                  <a:pt x="3579389" y="2571852"/>
                  <a:pt x="3796010" y="2147687"/>
                  <a:pt x="4034972" y="1918096"/>
                </a:cubicBezTo>
                <a:cubicBezTo>
                  <a:pt x="4149253" y="1808297"/>
                  <a:pt x="4295451" y="1733184"/>
                  <a:pt x="4441372" y="1671353"/>
                </a:cubicBezTo>
                <a:cubicBezTo>
                  <a:pt x="4763670" y="1534786"/>
                  <a:pt x="4927896" y="1553776"/>
                  <a:pt x="5254172" y="1540724"/>
                </a:cubicBezTo>
                <a:lnTo>
                  <a:pt x="5558972" y="1555239"/>
                </a:lnTo>
                <a:cubicBezTo>
                  <a:pt x="5643066" y="1575694"/>
                  <a:pt x="5718843" y="1623869"/>
                  <a:pt x="5791200" y="1671353"/>
                </a:cubicBezTo>
                <a:cubicBezTo>
                  <a:pt x="6033847" y="1830590"/>
                  <a:pt x="6108466" y="1948671"/>
                  <a:pt x="6270172" y="2208382"/>
                </a:cubicBezTo>
                <a:cubicBezTo>
                  <a:pt x="6354869" y="2344411"/>
                  <a:pt x="6434070" y="2484353"/>
                  <a:pt x="6502400" y="2629296"/>
                </a:cubicBezTo>
                <a:cubicBezTo>
                  <a:pt x="6593968" y="2823532"/>
                  <a:pt x="6682615" y="3020210"/>
                  <a:pt x="6749143" y="3224382"/>
                </a:cubicBezTo>
                <a:cubicBezTo>
                  <a:pt x="6863164" y="3574307"/>
                  <a:pt x="6986526" y="4203886"/>
                  <a:pt x="7039429" y="4574210"/>
                </a:cubicBezTo>
                <a:cubicBezTo>
                  <a:pt x="7066253" y="4761979"/>
                  <a:pt x="7078134" y="4951581"/>
                  <a:pt x="7097486" y="5140267"/>
                </a:cubicBezTo>
                <a:cubicBezTo>
                  <a:pt x="7102324" y="5285410"/>
                  <a:pt x="7119252" y="5430654"/>
                  <a:pt x="7112000" y="5575696"/>
                </a:cubicBezTo>
                <a:cubicBezTo>
                  <a:pt x="7104688" y="5721940"/>
                  <a:pt x="7101339" y="5872580"/>
                  <a:pt x="7053943" y="6011124"/>
                </a:cubicBezTo>
                <a:cubicBezTo>
                  <a:pt x="7035086" y="6066246"/>
                  <a:pt x="6972465" y="6095961"/>
                  <a:pt x="6923315" y="6127239"/>
                </a:cubicBezTo>
                <a:cubicBezTo>
                  <a:pt x="6770429" y="6224530"/>
                  <a:pt x="6619892" y="6243008"/>
                  <a:pt x="6444343" y="6286896"/>
                </a:cubicBezTo>
                <a:cubicBezTo>
                  <a:pt x="6299200" y="6277220"/>
                  <a:pt x="6151973" y="6284220"/>
                  <a:pt x="6008915" y="6257867"/>
                </a:cubicBezTo>
                <a:cubicBezTo>
                  <a:pt x="5782720" y="6216200"/>
                  <a:pt x="5560548" y="6153064"/>
                  <a:pt x="5341257" y="6083696"/>
                </a:cubicBezTo>
                <a:cubicBezTo>
                  <a:pt x="5085881" y="6002914"/>
                  <a:pt x="4829643" y="5920314"/>
                  <a:pt x="4586515" y="5807924"/>
                </a:cubicBezTo>
                <a:cubicBezTo>
                  <a:pt x="4037868" y="5554304"/>
                  <a:pt x="3529702" y="5225125"/>
                  <a:pt x="3091543" y="4806439"/>
                </a:cubicBezTo>
                <a:cubicBezTo>
                  <a:pt x="2873379" y="4597972"/>
                  <a:pt x="2688197" y="4357268"/>
                  <a:pt x="2496457" y="4124267"/>
                </a:cubicBezTo>
                <a:cubicBezTo>
                  <a:pt x="2305829" y="3892618"/>
                  <a:pt x="2117625" y="3658366"/>
                  <a:pt x="1944915" y="3413067"/>
                </a:cubicBezTo>
                <a:cubicBezTo>
                  <a:pt x="1648290" y="2991773"/>
                  <a:pt x="1365191" y="2516660"/>
                  <a:pt x="1175657" y="2034210"/>
                </a:cubicBezTo>
                <a:cubicBezTo>
                  <a:pt x="1105673" y="1856068"/>
                  <a:pt x="1069219" y="1666515"/>
                  <a:pt x="1016000" y="1482667"/>
                </a:cubicBezTo>
                <a:cubicBezTo>
                  <a:pt x="1020838" y="1381067"/>
                  <a:pt x="1001619" y="1275391"/>
                  <a:pt x="1030515" y="1177867"/>
                </a:cubicBezTo>
                <a:cubicBezTo>
                  <a:pt x="1043187" y="1135100"/>
                  <a:pt x="1090831" y="1107671"/>
                  <a:pt x="1132115" y="1090782"/>
                </a:cubicBezTo>
                <a:cubicBezTo>
                  <a:pt x="1207495" y="1059945"/>
                  <a:pt x="1635993" y="1008216"/>
                  <a:pt x="1669143" y="1003696"/>
                </a:cubicBezTo>
                <a:cubicBezTo>
                  <a:pt x="1819124" y="1013372"/>
                  <a:pt x="1971016" y="1006973"/>
                  <a:pt x="2119086" y="1032724"/>
                </a:cubicBezTo>
                <a:cubicBezTo>
                  <a:pt x="2453442" y="1090873"/>
                  <a:pt x="3072886" y="1300672"/>
                  <a:pt x="3352800" y="1439124"/>
                </a:cubicBezTo>
                <a:cubicBezTo>
                  <a:pt x="3586334" y="1554635"/>
                  <a:pt x="3801657" y="1704077"/>
                  <a:pt x="4020457" y="1845524"/>
                </a:cubicBezTo>
                <a:cubicBezTo>
                  <a:pt x="4280776" y="2013811"/>
                  <a:pt x="4542704" y="2180763"/>
                  <a:pt x="4789715" y="2368039"/>
                </a:cubicBezTo>
                <a:cubicBezTo>
                  <a:pt x="5490580" y="2899414"/>
                  <a:pt x="6292179" y="3478743"/>
                  <a:pt x="6865257" y="4182324"/>
                </a:cubicBezTo>
                <a:cubicBezTo>
                  <a:pt x="7263562" y="4671332"/>
                  <a:pt x="7649366" y="5102799"/>
                  <a:pt x="7866743" y="5677296"/>
                </a:cubicBezTo>
                <a:cubicBezTo>
                  <a:pt x="7889586" y="5737667"/>
                  <a:pt x="7895772" y="5803087"/>
                  <a:pt x="7910286" y="5865982"/>
                </a:cubicBezTo>
                <a:cubicBezTo>
                  <a:pt x="7905448" y="5895010"/>
                  <a:pt x="7913429" y="5929524"/>
                  <a:pt x="7895772" y="5953067"/>
                </a:cubicBezTo>
                <a:cubicBezTo>
                  <a:pt x="7873235" y="5983116"/>
                  <a:pt x="7741587" y="5993755"/>
                  <a:pt x="7721600" y="5996610"/>
                </a:cubicBezTo>
                <a:cubicBezTo>
                  <a:pt x="6580922" y="5847825"/>
                  <a:pt x="7511140" y="6031258"/>
                  <a:pt x="6415315" y="5633753"/>
                </a:cubicBezTo>
                <a:cubicBezTo>
                  <a:pt x="6139113" y="5533562"/>
                  <a:pt x="5845476" y="5483614"/>
                  <a:pt x="5573486" y="5372496"/>
                </a:cubicBezTo>
                <a:cubicBezTo>
                  <a:pt x="5050468" y="5158824"/>
                  <a:pt x="4503256" y="4977387"/>
                  <a:pt x="4034972" y="4661296"/>
                </a:cubicBezTo>
                <a:cubicBezTo>
                  <a:pt x="3626201" y="4385376"/>
                  <a:pt x="3220489" y="4127660"/>
                  <a:pt x="2844800" y="3804953"/>
                </a:cubicBezTo>
                <a:cubicBezTo>
                  <a:pt x="2519770" y="3525761"/>
                  <a:pt x="2193147" y="3174067"/>
                  <a:pt x="1930400" y="2832496"/>
                </a:cubicBezTo>
                <a:cubicBezTo>
                  <a:pt x="1860035" y="2741022"/>
                  <a:pt x="1804610" y="2638972"/>
                  <a:pt x="1741715" y="2542210"/>
                </a:cubicBezTo>
                <a:cubicBezTo>
                  <a:pt x="1736877" y="2513181"/>
                  <a:pt x="1723950" y="2484373"/>
                  <a:pt x="1727200" y="2455124"/>
                </a:cubicBezTo>
                <a:cubicBezTo>
                  <a:pt x="1729126" y="2437787"/>
                  <a:pt x="1740627" y="2419383"/>
                  <a:pt x="1756229" y="2411582"/>
                </a:cubicBezTo>
                <a:cubicBezTo>
                  <a:pt x="1888419" y="2345488"/>
                  <a:pt x="2053755" y="2360419"/>
                  <a:pt x="2191657" y="2353524"/>
                </a:cubicBezTo>
                <a:cubicBezTo>
                  <a:pt x="2682531" y="2393870"/>
                  <a:pt x="3421633" y="2423869"/>
                  <a:pt x="3933372" y="2556724"/>
                </a:cubicBezTo>
                <a:cubicBezTo>
                  <a:pt x="4484388" y="2699776"/>
                  <a:pt x="5201818" y="3001376"/>
                  <a:pt x="5704115" y="3238896"/>
                </a:cubicBezTo>
                <a:cubicBezTo>
                  <a:pt x="6353177" y="3545817"/>
                  <a:pt x="6838996" y="3801609"/>
                  <a:pt x="7402286" y="4240382"/>
                </a:cubicBezTo>
                <a:cubicBezTo>
                  <a:pt x="7618466" y="4408775"/>
                  <a:pt x="7813024" y="4603393"/>
                  <a:pt x="8011886" y="4791924"/>
                </a:cubicBezTo>
                <a:cubicBezTo>
                  <a:pt x="8292933" y="5058371"/>
                  <a:pt x="8587109" y="5330651"/>
                  <a:pt x="8795657" y="5662782"/>
                </a:cubicBezTo>
                <a:cubicBezTo>
                  <a:pt x="8846334" y="5743490"/>
                  <a:pt x="8873067" y="5836953"/>
                  <a:pt x="8911772" y="5924039"/>
                </a:cubicBezTo>
                <a:cubicBezTo>
                  <a:pt x="8916610" y="5948229"/>
                  <a:pt x="8931124" y="5972420"/>
                  <a:pt x="8926286" y="5996610"/>
                </a:cubicBezTo>
                <a:cubicBezTo>
                  <a:pt x="8908700" y="6084537"/>
                  <a:pt x="8811472" y="6112875"/>
                  <a:pt x="8737600" y="6127239"/>
                </a:cubicBezTo>
                <a:cubicBezTo>
                  <a:pt x="8452016" y="6182769"/>
                  <a:pt x="8138869" y="6177106"/>
                  <a:pt x="7852229" y="6185296"/>
                </a:cubicBezTo>
                <a:cubicBezTo>
                  <a:pt x="7131083" y="6133785"/>
                  <a:pt x="7293728" y="6176725"/>
                  <a:pt x="6545943" y="5982096"/>
                </a:cubicBezTo>
                <a:cubicBezTo>
                  <a:pt x="6070001" y="5858221"/>
                  <a:pt x="5563421" y="5810149"/>
                  <a:pt x="5123543" y="5590210"/>
                </a:cubicBezTo>
                <a:cubicBezTo>
                  <a:pt x="4722115" y="5389496"/>
                  <a:pt x="4243603" y="5169718"/>
                  <a:pt x="3875315" y="4908039"/>
                </a:cubicBezTo>
                <a:cubicBezTo>
                  <a:pt x="3699070" y="4782812"/>
                  <a:pt x="3535988" y="4638713"/>
                  <a:pt x="3381829" y="4487124"/>
                </a:cubicBezTo>
                <a:cubicBezTo>
                  <a:pt x="3024273" y="4135528"/>
                  <a:pt x="3002141" y="4047882"/>
                  <a:pt x="2757715" y="3645296"/>
                </a:cubicBezTo>
                <a:cubicBezTo>
                  <a:pt x="2717459" y="3444016"/>
                  <a:pt x="2629342" y="3226494"/>
                  <a:pt x="2728686" y="3021182"/>
                </a:cubicBezTo>
                <a:cubicBezTo>
                  <a:pt x="2821377" y="2829621"/>
                  <a:pt x="3096046" y="2719516"/>
                  <a:pt x="3265715" y="2658324"/>
                </a:cubicBezTo>
                <a:cubicBezTo>
                  <a:pt x="3480308" y="2580930"/>
                  <a:pt x="4080839" y="2434573"/>
                  <a:pt x="4310743" y="2411582"/>
                </a:cubicBezTo>
                <a:cubicBezTo>
                  <a:pt x="4522618" y="2390394"/>
                  <a:pt x="4736496" y="2401905"/>
                  <a:pt x="4949372" y="2397067"/>
                </a:cubicBezTo>
                <a:cubicBezTo>
                  <a:pt x="5539242" y="2491447"/>
                  <a:pt x="5767957" y="2502793"/>
                  <a:pt x="6328229" y="2687353"/>
                </a:cubicBezTo>
                <a:cubicBezTo>
                  <a:pt x="6526196" y="2752566"/>
                  <a:pt x="6722859" y="2825404"/>
                  <a:pt x="6908800" y="2919582"/>
                </a:cubicBezTo>
                <a:cubicBezTo>
                  <a:pt x="7256544" y="3095712"/>
                  <a:pt x="7590804" y="3340328"/>
                  <a:pt x="7866743" y="3616267"/>
                </a:cubicBezTo>
                <a:cubicBezTo>
                  <a:pt x="7983260" y="3732784"/>
                  <a:pt x="8086760" y="3862138"/>
                  <a:pt x="8186057" y="3993639"/>
                </a:cubicBezTo>
                <a:cubicBezTo>
                  <a:pt x="8266113" y="4099658"/>
                  <a:pt x="8341384" y="4210178"/>
                  <a:pt x="8403772" y="4327467"/>
                </a:cubicBezTo>
                <a:cubicBezTo>
                  <a:pt x="8462845" y="4438524"/>
                  <a:pt x="8500534" y="4559696"/>
                  <a:pt x="8548915" y="4675810"/>
                </a:cubicBezTo>
                <a:cubicBezTo>
                  <a:pt x="8558591" y="4782248"/>
                  <a:pt x="8587282" y="4888656"/>
                  <a:pt x="8577943" y="4995124"/>
                </a:cubicBezTo>
                <a:cubicBezTo>
                  <a:pt x="8562853" y="5167150"/>
                  <a:pt x="8536205" y="5341145"/>
                  <a:pt x="8476343" y="5503124"/>
                </a:cubicBezTo>
                <a:cubicBezTo>
                  <a:pt x="8437132" y="5609224"/>
                  <a:pt x="8232678" y="5736187"/>
                  <a:pt x="8142515" y="5778896"/>
                </a:cubicBezTo>
                <a:cubicBezTo>
                  <a:pt x="7731761" y="5973464"/>
                  <a:pt x="7705108" y="5937085"/>
                  <a:pt x="7199086" y="6025639"/>
                </a:cubicBezTo>
                <a:cubicBezTo>
                  <a:pt x="6662057" y="5938553"/>
                  <a:pt x="6118601" y="5884573"/>
                  <a:pt x="5588000" y="5764382"/>
                </a:cubicBezTo>
                <a:cubicBezTo>
                  <a:pt x="5015444" y="5634687"/>
                  <a:pt x="4214853" y="5310029"/>
                  <a:pt x="3701143" y="5009639"/>
                </a:cubicBezTo>
                <a:cubicBezTo>
                  <a:pt x="3406887" y="4837574"/>
                  <a:pt x="3132012" y="4633590"/>
                  <a:pt x="2859315" y="4429067"/>
                </a:cubicBezTo>
                <a:cubicBezTo>
                  <a:pt x="2647709" y="4270363"/>
                  <a:pt x="2434020" y="4110792"/>
                  <a:pt x="2249715" y="3921067"/>
                </a:cubicBezTo>
                <a:cubicBezTo>
                  <a:pt x="2102733" y="3769762"/>
                  <a:pt x="1998134" y="3582400"/>
                  <a:pt x="1872343" y="3413067"/>
                </a:cubicBezTo>
                <a:cubicBezTo>
                  <a:pt x="1809323" y="3124974"/>
                  <a:pt x="1697953" y="2853372"/>
                  <a:pt x="1814286" y="2556724"/>
                </a:cubicBezTo>
                <a:cubicBezTo>
                  <a:pt x="1923861" y="2277309"/>
                  <a:pt x="2251386" y="2019559"/>
                  <a:pt x="2496457" y="1889067"/>
                </a:cubicBezTo>
                <a:cubicBezTo>
                  <a:pt x="2712948" y="1773793"/>
                  <a:pt x="2942055" y="1678019"/>
                  <a:pt x="3178629" y="1613296"/>
                </a:cubicBezTo>
                <a:cubicBezTo>
                  <a:pt x="3793936" y="1444958"/>
                  <a:pt x="4289127" y="1455654"/>
                  <a:pt x="4920343" y="1424610"/>
                </a:cubicBezTo>
                <a:cubicBezTo>
                  <a:pt x="5244495" y="1468153"/>
                  <a:pt x="5570004" y="1502572"/>
                  <a:pt x="5892800" y="1555239"/>
                </a:cubicBezTo>
                <a:cubicBezTo>
                  <a:pt x="6489440" y="1652586"/>
                  <a:pt x="7678057" y="1874553"/>
                  <a:pt x="7678057" y="1874553"/>
                </a:cubicBezTo>
                <a:cubicBezTo>
                  <a:pt x="7915124" y="1966477"/>
                  <a:pt x="8162950" y="2034411"/>
                  <a:pt x="8389257" y="2150324"/>
                </a:cubicBezTo>
                <a:cubicBezTo>
                  <a:pt x="8562468" y="2239042"/>
                  <a:pt x="8720653" y="2357290"/>
                  <a:pt x="8868229" y="2484153"/>
                </a:cubicBezTo>
                <a:cubicBezTo>
                  <a:pt x="9096202" y="2680129"/>
                  <a:pt x="9276440" y="2919102"/>
                  <a:pt x="9419772" y="3180839"/>
                </a:cubicBezTo>
                <a:cubicBezTo>
                  <a:pt x="9470737" y="3273905"/>
                  <a:pt x="9506857" y="3374362"/>
                  <a:pt x="9550400" y="3471124"/>
                </a:cubicBezTo>
                <a:cubicBezTo>
                  <a:pt x="9554062" y="3529712"/>
                  <a:pt x="9581712" y="3782494"/>
                  <a:pt x="9550400" y="3863010"/>
                </a:cubicBezTo>
                <a:cubicBezTo>
                  <a:pt x="9519631" y="3942131"/>
                  <a:pt x="9341299" y="4057906"/>
                  <a:pt x="9289143" y="4080724"/>
                </a:cubicBezTo>
                <a:cubicBezTo>
                  <a:pt x="9033199" y="4192699"/>
                  <a:pt x="8782780" y="4193231"/>
                  <a:pt x="8505372" y="4225867"/>
                </a:cubicBezTo>
                <a:cubicBezTo>
                  <a:pt x="8287658" y="4221029"/>
                  <a:pt x="8069606" y="4224396"/>
                  <a:pt x="7852229" y="4211353"/>
                </a:cubicBezTo>
                <a:cubicBezTo>
                  <a:pt x="7571790" y="4194527"/>
                  <a:pt x="6456845" y="4078060"/>
                  <a:pt x="6197600" y="4051696"/>
                </a:cubicBezTo>
                <a:cubicBezTo>
                  <a:pt x="5912152" y="3974286"/>
                  <a:pt x="5622854" y="3909888"/>
                  <a:pt x="5341257" y="3819467"/>
                </a:cubicBezTo>
                <a:cubicBezTo>
                  <a:pt x="4884344" y="3672752"/>
                  <a:pt x="4473760" y="3510627"/>
                  <a:pt x="4078515" y="3238896"/>
                </a:cubicBezTo>
                <a:cubicBezTo>
                  <a:pt x="3937110" y="3141680"/>
                  <a:pt x="3810522" y="3023797"/>
                  <a:pt x="3686629" y="2905067"/>
                </a:cubicBezTo>
                <a:cubicBezTo>
                  <a:pt x="3577839" y="2800810"/>
                  <a:pt x="3469411" y="2693854"/>
                  <a:pt x="3381829" y="2571239"/>
                </a:cubicBezTo>
                <a:cubicBezTo>
                  <a:pt x="3186114" y="2297237"/>
                  <a:pt x="3169237" y="2163006"/>
                  <a:pt x="3077029" y="1860039"/>
                </a:cubicBezTo>
                <a:cubicBezTo>
                  <a:pt x="3073315" y="1811754"/>
                  <a:pt x="3045715" y="1606200"/>
                  <a:pt x="3077029" y="1540724"/>
                </a:cubicBezTo>
                <a:cubicBezTo>
                  <a:pt x="3112942" y="1465632"/>
                  <a:pt x="3165377" y="1398375"/>
                  <a:pt x="3222172" y="1337524"/>
                </a:cubicBezTo>
                <a:cubicBezTo>
                  <a:pt x="3301673" y="1252344"/>
                  <a:pt x="3387548" y="1171500"/>
                  <a:pt x="3483429" y="1105296"/>
                </a:cubicBezTo>
                <a:cubicBezTo>
                  <a:pt x="3681583" y="968475"/>
                  <a:pt x="4049668" y="816119"/>
                  <a:pt x="4267200" y="742439"/>
                </a:cubicBezTo>
                <a:cubicBezTo>
                  <a:pt x="4419525" y="690845"/>
                  <a:pt x="4573672" y="641903"/>
                  <a:pt x="4731657" y="611810"/>
                </a:cubicBezTo>
                <a:cubicBezTo>
                  <a:pt x="4879677" y="583616"/>
                  <a:pt x="5031619" y="582781"/>
                  <a:pt x="5181600" y="568267"/>
                </a:cubicBezTo>
                <a:cubicBezTo>
                  <a:pt x="5884048" y="653045"/>
                  <a:pt x="5889785" y="596719"/>
                  <a:pt x="6415315" y="800496"/>
                </a:cubicBezTo>
                <a:cubicBezTo>
                  <a:pt x="6524325" y="842765"/>
                  <a:pt x="6634162" y="885837"/>
                  <a:pt x="6734629" y="945639"/>
                </a:cubicBezTo>
                <a:cubicBezTo>
                  <a:pt x="6890432" y="1038379"/>
                  <a:pt x="7172555" y="1285625"/>
                  <a:pt x="7300686" y="1410096"/>
                </a:cubicBezTo>
                <a:cubicBezTo>
                  <a:pt x="7476865" y="1581241"/>
                  <a:pt x="7633921" y="1756741"/>
                  <a:pt x="7750629" y="1976153"/>
                </a:cubicBezTo>
                <a:cubicBezTo>
                  <a:pt x="7811805" y="2091164"/>
                  <a:pt x="7850031" y="2217035"/>
                  <a:pt x="7895772" y="2339010"/>
                </a:cubicBezTo>
                <a:cubicBezTo>
                  <a:pt x="8093742" y="2866931"/>
                  <a:pt x="8037449" y="2696056"/>
                  <a:pt x="8142515" y="3238896"/>
                </a:cubicBezTo>
                <a:cubicBezTo>
                  <a:pt x="8128001" y="3485639"/>
                  <a:pt x="8141927" y="3735716"/>
                  <a:pt x="8098972" y="3979124"/>
                </a:cubicBezTo>
                <a:cubicBezTo>
                  <a:pt x="8082799" y="4070771"/>
                  <a:pt x="8016974" y="4146522"/>
                  <a:pt x="7968343" y="4225867"/>
                </a:cubicBezTo>
                <a:cubicBezTo>
                  <a:pt x="7924846" y="4296836"/>
                  <a:pt x="7879045" y="4367343"/>
                  <a:pt x="7823200" y="4429067"/>
                </a:cubicBezTo>
                <a:cubicBezTo>
                  <a:pt x="7769880" y="4488000"/>
                  <a:pt x="7672210" y="4552547"/>
                  <a:pt x="7590972" y="4574210"/>
                </a:cubicBezTo>
                <a:cubicBezTo>
                  <a:pt x="7553283" y="4584260"/>
                  <a:pt x="7513562" y="4583886"/>
                  <a:pt x="7474857" y="4588724"/>
                </a:cubicBezTo>
                <a:cubicBezTo>
                  <a:pt x="7404379" y="4581676"/>
                  <a:pt x="7296991" y="4579620"/>
                  <a:pt x="7228115" y="4545182"/>
                </a:cubicBezTo>
                <a:cubicBezTo>
                  <a:pt x="7113037" y="4487644"/>
                  <a:pt x="6967601" y="4369009"/>
                  <a:pt x="6879772" y="4283924"/>
                </a:cubicBezTo>
                <a:cubicBezTo>
                  <a:pt x="6783912" y="4191060"/>
                  <a:pt x="6684664" y="4099969"/>
                  <a:pt x="6604000" y="3993639"/>
                </a:cubicBezTo>
                <a:cubicBezTo>
                  <a:pt x="6201719" y="3463360"/>
                  <a:pt x="5414922" y="2319588"/>
                  <a:pt x="5210629" y="1729410"/>
                </a:cubicBezTo>
                <a:lnTo>
                  <a:pt x="4818743" y="597296"/>
                </a:lnTo>
                <a:cubicBezTo>
                  <a:pt x="4847772" y="418286"/>
                  <a:pt x="4829579" y="224806"/>
                  <a:pt x="4905829" y="60267"/>
                </a:cubicBezTo>
                <a:cubicBezTo>
                  <a:pt x="4933498" y="561"/>
                  <a:pt x="5029036" y="-4338"/>
                  <a:pt x="5094515" y="2210"/>
                </a:cubicBezTo>
                <a:cubicBezTo>
                  <a:pt x="5325842" y="25343"/>
                  <a:pt x="5549296" y="98972"/>
                  <a:pt x="5776686" y="147353"/>
                </a:cubicBezTo>
                <a:cubicBezTo>
                  <a:pt x="6591013" y="634077"/>
                  <a:pt x="6954402" y="838731"/>
                  <a:pt x="7663543" y="1293982"/>
                </a:cubicBezTo>
                <a:cubicBezTo>
                  <a:pt x="7848733" y="1412869"/>
                  <a:pt x="8048635" y="1512882"/>
                  <a:pt x="8215086" y="1656839"/>
                </a:cubicBezTo>
                <a:cubicBezTo>
                  <a:pt x="8394096" y="1811658"/>
                  <a:pt x="8578771" y="1960159"/>
                  <a:pt x="8752115" y="2121296"/>
                </a:cubicBezTo>
                <a:cubicBezTo>
                  <a:pt x="8922500" y="2279682"/>
                  <a:pt x="9086407" y="2445150"/>
                  <a:pt x="9245600" y="2614782"/>
                </a:cubicBezTo>
                <a:cubicBezTo>
                  <a:pt x="9541301" y="2929873"/>
                  <a:pt x="9742939" y="3177092"/>
                  <a:pt x="9971315" y="3543696"/>
                </a:cubicBezTo>
                <a:cubicBezTo>
                  <a:pt x="10158601" y="3844340"/>
                  <a:pt x="10194247" y="3962851"/>
                  <a:pt x="10319657" y="4269410"/>
                </a:cubicBezTo>
                <a:cubicBezTo>
                  <a:pt x="10334171" y="4356496"/>
                  <a:pt x="10365874" y="4442421"/>
                  <a:pt x="10363200" y="4530667"/>
                </a:cubicBezTo>
                <a:cubicBezTo>
                  <a:pt x="10360925" y="4605740"/>
                  <a:pt x="10342407" y="4683170"/>
                  <a:pt x="10305143" y="4748382"/>
                </a:cubicBezTo>
                <a:cubicBezTo>
                  <a:pt x="10281139" y="4790388"/>
                  <a:pt x="10232302" y="4813831"/>
                  <a:pt x="10189029" y="4835467"/>
                </a:cubicBezTo>
                <a:cubicBezTo>
                  <a:pt x="9901587" y="4979188"/>
                  <a:pt x="9898357" y="4938198"/>
                  <a:pt x="9550400" y="4951582"/>
                </a:cubicBezTo>
                <a:lnTo>
                  <a:pt x="8302172" y="4835467"/>
                </a:lnTo>
                <a:cubicBezTo>
                  <a:pt x="8013079" y="4785533"/>
                  <a:pt x="7729173" y="4708322"/>
                  <a:pt x="7445829" y="4632267"/>
                </a:cubicBezTo>
                <a:cubicBezTo>
                  <a:pt x="6447317" y="4364246"/>
                  <a:pt x="5590060" y="4149906"/>
                  <a:pt x="4659086" y="3775924"/>
                </a:cubicBezTo>
                <a:cubicBezTo>
                  <a:pt x="4383764" y="3665325"/>
                  <a:pt x="4114875" y="3539139"/>
                  <a:pt x="3846286" y="3413067"/>
                </a:cubicBezTo>
                <a:cubicBezTo>
                  <a:pt x="3640630" y="3316535"/>
                  <a:pt x="3436348" y="3216655"/>
                  <a:pt x="3236686" y="3108267"/>
                </a:cubicBezTo>
                <a:cubicBezTo>
                  <a:pt x="2883087" y="2916313"/>
                  <a:pt x="2925021" y="2942725"/>
                  <a:pt x="2728686" y="2774439"/>
                </a:cubicBezTo>
                <a:cubicBezTo>
                  <a:pt x="2781259" y="2669294"/>
                  <a:pt x="2751067" y="2698056"/>
                  <a:pt x="2931886" y="2643810"/>
                </a:cubicBezTo>
                <a:cubicBezTo>
                  <a:pt x="3389636" y="2506484"/>
                  <a:pt x="3378284" y="2539133"/>
                  <a:pt x="3904343" y="2498667"/>
                </a:cubicBezTo>
                <a:cubicBezTo>
                  <a:pt x="4180114" y="2503505"/>
                  <a:pt x="4456380" y="2495977"/>
                  <a:pt x="4731657" y="2513182"/>
                </a:cubicBezTo>
                <a:cubicBezTo>
                  <a:pt x="5296786" y="2548503"/>
                  <a:pt x="5917647" y="2645064"/>
                  <a:pt x="6458857" y="2803467"/>
                </a:cubicBezTo>
                <a:cubicBezTo>
                  <a:pt x="6751238" y="2889042"/>
                  <a:pt x="7033914" y="3005787"/>
                  <a:pt x="7315200" y="3122782"/>
                </a:cubicBezTo>
                <a:cubicBezTo>
                  <a:pt x="7586658" y="3235689"/>
                  <a:pt x="8381655" y="3600757"/>
                  <a:pt x="8665029" y="3804953"/>
                </a:cubicBezTo>
                <a:cubicBezTo>
                  <a:pt x="8944538" y="4006364"/>
                  <a:pt x="9106246" y="4220948"/>
                  <a:pt x="9318172" y="4472610"/>
                </a:cubicBezTo>
                <a:cubicBezTo>
                  <a:pt x="9337524" y="4545181"/>
                  <a:pt x="9383350" y="4615555"/>
                  <a:pt x="9376229" y="4690324"/>
                </a:cubicBezTo>
                <a:cubicBezTo>
                  <a:pt x="9363312" y="4825952"/>
                  <a:pt x="9328028" y="4964101"/>
                  <a:pt x="9260115" y="5082210"/>
                </a:cubicBezTo>
                <a:cubicBezTo>
                  <a:pt x="9156948" y="5261632"/>
                  <a:pt x="8760600" y="5407674"/>
                  <a:pt x="8621486" y="5459582"/>
                </a:cubicBezTo>
                <a:cubicBezTo>
                  <a:pt x="8158972" y="5632162"/>
                  <a:pt x="7836542" y="5703369"/>
                  <a:pt x="7329715" y="5749867"/>
                </a:cubicBezTo>
                <a:cubicBezTo>
                  <a:pt x="7050113" y="5775519"/>
                  <a:pt x="6768496" y="5769220"/>
                  <a:pt x="6487886" y="5778896"/>
                </a:cubicBezTo>
                <a:cubicBezTo>
                  <a:pt x="6149219" y="5749867"/>
                  <a:pt x="5809240" y="5733402"/>
                  <a:pt x="5471886" y="5691810"/>
                </a:cubicBezTo>
                <a:cubicBezTo>
                  <a:pt x="4793255" y="5608143"/>
                  <a:pt x="3916599" y="5455590"/>
                  <a:pt x="3265715" y="5241867"/>
                </a:cubicBezTo>
                <a:cubicBezTo>
                  <a:pt x="2910261" y="5125151"/>
                  <a:pt x="2059590" y="4711748"/>
                  <a:pt x="1712686" y="4516153"/>
                </a:cubicBezTo>
                <a:cubicBezTo>
                  <a:pt x="1278624" y="4271416"/>
                  <a:pt x="898980" y="4033539"/>
                  <a:pt x="551543" y="3674324"/>
                </a:cubicBezTo>
                <a:cubicBezTo>
                  <a:pt x="419676" y="3537987"/>
                  <a:pt x="304686" y="3384623"/>
                  <a:pt x="203200" y="3224382"/>
                </a:cubicBezTo>
                <a:cubicBezTo>
                  <a:pt x="119839" y="3092760"/>
                  <a:pt x="67733" y="2943772"/>
                  <a:pt x="0" y="2803467"/>
                </a:cubicBezTo>
                <a:cubicBezTo>
                  <a:pt x="62895" y="2614781"/>
                  <a:pt x="67261" y="2394935"/>
                  <a:pt x="188686" y="2237410"/>
                </a:cubicBezTo>
                <a:cubicBezTo>
                  <a:pt x="264395" y="2139193"/>
                  <a:pt x="416391" y="2135505"/>
                  <a:pt x="537029" y="2106782"/>
                </a:cubicBezTo>
                <a:cubicBezTo>
                  <a:pt x="804223" y="2043165"/>
                  <a:pt x="1662153" y="1956405"/>
                  <a:pt x="1872343" y="1932610"/>
                </a:cubicBezTo>
                <a:cubicBezTo>
                  <a:pt x="2578448" y="1944378"/>
                  <a:pt x="3034470" y="1923348"/>
                  <a:pt x="3744686" y="2063239"/>
                </a:cubicBezTo>
                <a:cubicBezTo>
                  <a:pt x="4035262" y="2120474"/>
                  <a:pt x="5210774" y="2488552"/>
                  <a:pt x="5500915" y="2614782"/>
                </a:cubicBezTo>
                <a:cubicBezTo>
                  <a:pt x="6160266" y="2901642"/>
                  <a:pt x="6876385" y="3203275"/>
                  <a:pt x="7431315" y="3688839"/>
                </a:cubicBezTo>
                <a:cubicBezTo>
                  <a:pt x="7575584" y="3815075"/>
                  <a:pt x="7696367" y="3966009"/>
                  <a:pt x="7823200" y="4109753"/>
                </a:cubicBezTo>
                <a:cubicBezTo>
                  <a:pt x="7914189" y="4212874"/>
                  <a:pt x="8006984" y="4315441"/>
                  <a:pt x="8084457" y="4429067"/>
                </a:cubicBezTo>
                <a:cubicBezTo>
                  <a:pt x="8152757" y="4529241"/>
                  <a:pt x="8200572" y="4641944"/>
                  <a:pt x="8258629" y="4748382"/>
                </a:cubicBezTo>
                <a:cubicBezTo>
                  <a:pt x="8289083" y="4931104"/>
                  <a:pt x="8336238" y="5098026"/>
                  <a:pt x="8287657" y="5285410"/>
                </a:cubicBezTo>
                <a:cubicBezTo>
                  <a:pt x="8277991" y="5322693"/>
                  <a:pt x="8148189" y="5462073"/>
                  <a:pt x="8113486" y="5488610"/>
                </a:cubicBezTo>
                <a:cubicBezTo>
                  <a:pt x="7976451" y="5593401"/>
                  <a:pt x="7821870" y="5662460"/>
                  <a:pt x="7649029" y="5691810"/>
                </a:cubicBezTo>
                <a:cubicBezTo>
                  <a:pt x="7496097" y="5717780"/>
                  <a:pt x="7339391" y="5711163"/>
                  <a:pt x="7184572" y="5720839"/>
                </a:cubicBezTo>
                <a:cubicBezTo>
                  <a:pt x="6763658" y="5677296"/>
                  <a:pt x="6339838" y="5656038"/>
                  <a:pt x="5921829" y="5590210"/>
                </a:cubicBezTo>
                <a:cubicBezTo>
                  <a:pt x="5723564" y="5558987"/>
                  <a:pt x="5529968" y="5498905"/>
                  <a:pt x="5341257" y="5430553"/>
                </a:cubicBezTo>
                <a:cubicBezTo>
                  <a:pt x="4775768" y="5225730"/>
                  <a:pt x="3992468" y="4937769"/>
                  <a:pt x="3454400" y="4574210"/>
                </a:cubicBezTo>
                <a:cubicBezTo>
                  <a:pt x="3292205" y="4464619"/>
                  <a:pt x="3141438" y="4336674"/>
                  <a:pt x="3004457" y="4196839"/>
                </a:cubicBezTo>
                <a:cubicBezTo>
                  <a:pt x="2797336" y="3985403"/>
                  <a:pt x="2702684" y="3757181"/>
                  <a:pt x="2569029" y="3500153"/>
                </a:cubicBezTo>
                <a:cubicBezTo>
                  <a:pt x="2541779" y="3263990"/>
                  <a:pt x="2472196" y="3017792"/>
                  <a:pt x="2598057" y="2788953"/>
                </a:cubicBezTo>
                <a:cubicBezTo>
                  <a:pt x="2729628" y="2549732"/>
                  <a:pt x="3009431" y="2446551"/>
                  <a:pt x="3251200" y="2382553"/>
                </a:cubicBezTo>
                <a:cubicBezTo>
                  <a:pt x="3700492" y="2263623"/>
                  <a:pt x="4170988" y="2256283"/>
                  <a:pt x="4630057" y="2222896"/>
                </a:cubicBezTo>
                <a:cubicBezTo>
                  <a:pt x="5284088" y="2274803"/>
                  <a:pt x="5866309" y="2308855"/>
                  <a:pt x="6516915" y="2411582"/>
                </a:cubicBezTo>
                <a:cubicBezTo>
                  <a:pt x="6838382" y="2462340"/>
                  <a:pt x="7159919" y="2518224"/>
                  <a:pt x="7474857" y="2600267"/>
                </a:cubicBezTo>
                <a:cubicBezTo>
                  <a:pt x="8060176" y="2752745"/>
                  <a:pt x="8351250" y="2879783"/>
                  <a:pt x="8839200" y="3209867"/>
                </a:cubicBezTo>
                <a:cubicBezTo>
                  <a:pt x="8978767" y="3304280"/>
                  <a:pt x="9114807" y="3407231"/>
                  <a:pt x="9231086" y="3529182"/>
                </a:cubicBezTo>
                <a:cubicBezTo>
                  <a:pt x="9315350" y="3617556"/>
                  <a:pt x="9366553" y="3732382"/>
                  <a:pt x="9434286" y="3833982"/>
                </a:cubicBezTo>
                <a:cubicBezTo>
                  <a:pt x="9458476" y="3906553"/>
                  <a:pt x="9496039" y="3975968"/>
                  <a:pt x="9506857" y="4051696"/>
                </a:cubicBezTo>
                <a:cubicBezTo>
                  <a:pt x="9538350" y="4272147"/>
                  <a:pt x="9392657" y="4472740"/>
                  <a:pt x="9231086" y="4603239"/>
                </a:cubicBezTo>
                <a:cubicBezTo>
                  <a:pt x="9158007" y="4662264"/>
                  <a:pt x="9082030" y="4719230"/>
                  <a:pt x="8998857" y="4762896"/>
                </a:cubicBezTo>
                <a:cubicBezTo>
                  <a:pt x="8887483" y="4821368"/>
                  <a:pt x="8769647" y="4867655"/>
                  <a:pt x="8650515" y="4908039"/>
                </a:cubicBezTo>
                <a:cubicBezTo>
                  <a:pt x="8483728" y="4964577"/>
                  <a:pt x="8314224" y="5014059"/>
                  <a:pt x="8142515" y="5053182"/>
                </a:cubicBezTo>
                <a:cubicBezTo>
                  <a:pt x="7931555" y="5101249"/>
                  <a:pt x="7716762" y="5130591"/>
                  <a:pt x="7503886" y="5169296"/>
                </a:cubicBezTo>
                <a:cubicBezTo>
                  <a:pt x="6976534" y="5145105"/>
                  <a:pt x="6447373" y="5146617"/>
                  <a:pt x="5921829" y="5096724"/>
                </a:cubicBezTo>
                <a:cubicBezTo>
                  <a:pt x="5680959" y="5073857"/>
                  <a:pt x="5444115" y="5015029"/>
                  <a:pt x="5210629" y="4951582"/>
                </a:cubicBezTo>
                <a:cubicBezTo>
                  <a:pt x="4998007" y="4893804"/>
                  <a:pt x="4788773" y="4821263"/>
                  <a:pt x="4586515" y="4733867"/>
                </a:cubicBezTo>
                <a:cubicBezTo>
                  <a:pt x="4219183" y="4575143"/>
                  <a:pt x="3919159" y="4396306"/>
                  <a:pt x="3628572" y="4124267"/>
                </a:cubicBezTo>
                <a:cubicBezTo>
                  <a:pt x="3525903" y="4028152"/>
                  <a:pt x="3432115" y="3921092"/>
                  <a:pt x="3352800" y="3804953"/>
                </a:cubicBezTo>
                <a:cubicBezTo>
                  <a:pt x="3295437" y="3720957"/>
                  <a:pt x="3265715" y="3621106"/>
                  <a:pt x="3222172" y="3529182"/>
                </a:cubicBezTo>
                <a:cubicBezTo>
                  <a:pt x="3204459" y="3378619"/>
                  <a:pt x="3164631" y="3215215"/>
                  <a:pt x="3222172" y="3064724"/>
                </a:cubicBezTo>
                <a:cubicBezTo>
                  <a:pt x="3314473" y="2823321"/>
                  <a:pt x="3460649" y="2690395"/>
                  <a:pt x="3657600" y="2527696"/>
                </a:cubicBezTo>
                <a:cubicBezTo>
                  <a:pt x="3782930" y="2424163"/>
                  <a:pt x="3906858" y="2315410"/>
                  <a:pt x="4049486" y="2237410"/>
                </a:cubicBezTo>
                <a:cubicBezTo>
                  <a:pt x="4401123" y="2045109"/>
                  <a:pt x="4760160" y="1961008"/>
                  <a:pt x="5152572" y="1903582"/>
                </a:cubicBezTo>
                <a:cubicBezTo>
                  <a:pt x="5359306" y="1873328"/>
                  <a:pt x="5568648" y="1864877"/>
                  <a:pt x="5776686" y="1845524"/>
                </a:cubicBezTo>
                <a:cubicBezTo>
                  <a:pt x="6139543" y="1893905"/>
                  <a:pt x="6508155" y="1910144"/>
                  <a:pt x="6865257" y="1990667"/>
                </a:cubicBezTo>
                <a:cubicBezTo>
                  <a:pt x="7006688" y="2022558"/>
                  <a:pt x="7129662" y="2110301"/>
                  <a:pt x="7257143" y="2179353"/>
                </a:cubicBezTo>
                <a:cubicBezTo>
                  <a:pt x="7483178" y="2301789"/>
                  <a:pt x="7666559" y="2418641"/>
                  <a:pt x="7823200" y="2629296"/>
                </a:cubicBezTo>
                <a:cubicBezTo>
                  <a:pt x="7891638" y="2721334"/>
                  <a:pt x="7929638" y="2832496"/>
                  <a:pt x="7982857" y="2934096"/>
                </a:cubicBezTo>
                <a:cubicBezTo>
                  <a:pt x="8036178" y="3147378"/>
                  <a:pt x="8081981" y="3254448"/>
                  <a:pt x="8069943" y="3471124"/>
                </a:cubicBezTo>
                <a:cubicBezTo>
                  <a:pt x="8064781" y="3564044"/>
                  <a:pt x="8052277" y="3657503"/>
                  <a:pt x="8026400" y="3746896"/>
                </a:cubicBezTo>
                <a:cubicBezTo>
                  <a:pt x="7976561" y="3919067"/>
                  <a:pt x="7861475" y="4139407"/>
                  <a:pt x="7736115" y="4269410"/>
                </a:cubicBezTo>
                <a:cubicBezTo>
                  <a:pt x="7590577" y="4420338"/>
                  <a:pt x="7310333" y="4539533"/>
                  <a:pt x="7126515" y="4588724"/>
                </a:cubicBezTo>
                <a:cubicBezTo>
                  <a:pt x="6769198" y="4684344"/>
                  <a:pt x="6132731" y="4748327"/>
                  <a:pt x="5776686" y="4791924"/>
                </a:cubicBezTo>
                <a:cubicBezTo>
                  <a:pt x="5186438" y="4772572"/>
                  <a:pt x="4592739" y="4800476"/>
                  <a:pt x="4005943" y="4733867"/>
                </a:cubicBezTo>
                <a:cubicBezTo>
                  <a:pt x="3692256" y="4698259"/>
                  <a:pt x="3393857" y="4578086"/>
                  <a:pt x="3091543" y="4487124"/>
                </a:cubicBezTo>
                <a:cubicBezTo>
                  <a:pt x="2436702" y="4290092"/>
                  <a:pt x="2379938" y="4278669"/>
                  <a:pt x="1843315" y="3935582"/>
                </a:cubicBezTo>
                <a:cubicBezTo>
                  <a:pt x="1717744" y="3855299"/>
                  <a:pt x="1589769" y="3775637"/>
                  <a:pt x="1480457" y="3674324"/>
                </a:cubicBezTo>
                <a:cubicBezTo>
                  <a:pt x="1389574" y="3590091"/>
                  <a:pt x="1325638" y="3480801"/>
                  <a:pt x="1248229" y="3384039"/>
                </a:cubicBezTo>
                <a:cubicBezTo>
                  <a:pt x="1204686" y="3243734"/>
                  <a:pt x="1117600" y="3110030"/>
                  <a:pt x="1117600" y="2963124"/>
                </a:cubicBezTo>
                <a:cubicBezTo>
                  <a:pt x="1117600" y="2592860"/>
                  <a:pt x="1160802" y="2219834"/>
                  <a:pt x="1248229" y="1860039"/>
                </a:cubicBezTo>
                <a:cubicBezTo>
                  <a:pt x="1288618" y="1693823"/>
                  <a:pt x="1389195" y="1544521"/>
                  <a:pt x="1494972" y="1410096"/>
                </a:cubicBezTo>
                <a:cubicBezTo>
                  <a:pt x="1729370" y="1112215"/>
                  <a:pt x="2131086" y="790172"/>
                  <a:pt x="2496457" y="669867"/>
                </a:cubicBezTo>
                <a:cubicBezTo>
                  <a:pt x="2700526" y="602674"/>
                  <a:pt x="2922210" y="611810"/>
                  <a:pt x="3135086" y="582782"/>
                </a:cubicBezTo>
                <a:cubicBezTo>
                  <a:pt x="3454400" y="606972"/>
                  <a:pt x="3777157" y="602708"/>
                  <a:pt x="4093029" y="655353"/>
                </a:cubicBezTo>
                <a:cubicBezTo>
                  <a:pt x="4245518" y="680768"/>
                  <a:pt x="4395761" y="735698"/>
                  <a:pt x="4528457" y="815010"/>
                </a:cubicBezTo>
                <a:cubicBezTo>
                  <a:pt x="4884010" y="1027525"/>
                  <a:pt x="5401975" y="1422641"/>
                  <a:pt x="5733143" y="1743924"/>
                </a:cubicBezTo>
                <a:cubicBezTo>
                  <a:pt x="5765338" y="1775158"/>
                  <a:pt x="6386838" y="2379938"/>
                  <a:pt x="6531429" y="2600267"/>
                </a:cubicBezTo>
                <a:cubicBezTo>
                  <a:pt x="6611432" y="2722177"/>
                  <a:pt x="6627077" y="2797151"/>
                  <a:pt x="6662057" y="2919582"/>
                </a:cubicBezTo>
                <a:cubicBezTo>
                  <a:pt x="6657219" y="2963125"/>
                  <a:pt x="6663270" y="3009320"/>
                  <a:pt x="6647543" y="3050210"/>
                </a:cubicBezTo>
                <a:cubicBezTo>
                  <a:pt x="6639546" y="3071003"/>
                  <a:pt x="6529398" y="3158145"/>
                  <a:pt x="6516915" y="3166324"/>
                </a:cubicBezTo>
                <a:cubicBezTo>
                  <a:pt x="6402380" y="3241364"/>
                  <a:pt x="6283849" y="3310144"/>
                  <a:pt x="6168572" y="3384039"/>
                </a:cubicBezTo>
                <a:cubicBezTo>
                  <a:pt x="5970786" y="3510825"/>
                  <a:pt x="5901366" y="3579048"/>
                  <a:pt x="5675086" y="3674324"/>
                </a:cubicBezTo>
                <a:cubicBezTo>
                  <a:pt x="5586242" y="3711732"/>
                  <a:pt x="5490301" y="3729565"/>
                  <a:pt x="5399315" y="3761410"/>
                </a:cubicBezTo>
                <a:cubicBezTo>
                  <a:pt x="5003808" y="3899838"/>
                  <a:pt x="5216477" y="3853131"/>
                  <a:pt x="5021943" y="3892039"/>
                </a:cubicBezTo>
                <a:cubicBezTo>
                  <a:pt x="4658571" y="3609415"/>
                  <a:pt x="4913894" y="3852639"/>
                  <a:pt x="4702629" y="2934096"/>
                </a:cubicBezTo>
                <a:cubicBezTo>
                  <a:pt x="4656863" y="2735114"/>
                  <a:pt x="4604404" y="2537723"/>
                  <a:pt x="4557486" y="2339010"/>
                </a:cubicBezTo>
                <a:cubicBezTo>
                  <a:pt x="4522154" y="2189367"/>
                  <a:pt x="4455886" y="1889067"/>
                  <a:pt x="4455886" y="1889067"/>
                </a:cubicBezTo>
              </a:path>
            </a:pathLst>
          </a:custGeom>
          <a:solidFill>
            <a:schemeClr val="bg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7457568" y="147935"/>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*23</a:t>
            </a:r>
          </a:p>
        </p:txBody>
      </p:sp>
    </p:spTree>
    <p:extLst>
      <p:ext uri="{BB962C8B-B14F-4D97-AF65-F5344CB8AC3E}">
        <p14:creationId xmlns:p14="http://schemas.microsoft.com/office/powerpoint/2010/main" val="1329963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747AEB55-8CB3-01A6-9A42-3F56CFC4AA86}"/>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872970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movie?</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457568" y="147935"/>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*23</a:t>
            </a:r>
          </a:p>
        </p:txBody>
      </p:sp>
    </p:spTree>
    <p:extLst>
      <p:ext uri="{BB962C8B-B14F-4D97-AF65-F5344CB8AC3E}">
        <p14:creationId xmlns:p14="http://schemas.microsoft.com/office/powerpoint/2010/main" val="34026636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movie?</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457568" y="147935"/>
            <a:ext cx="1661032"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*23</a:t>
            </a:r>
          </a:p>
        </p:txBody>
      </p:sp>
      <p:sp>
        <p:nvSpPr>
          <p:cNvPr id="2" name="Rectangle 1"/>
          <p:cNvSpPr/>
          <p:nvPr/>
        </p:nvSpPr>
        <p:spPr>
          <a:xfrm>
            <a:off x="809725" y="3581400"/>
            <a:ext cx="7568097" cy="923330"/>
          </a:xfrm>
          <a:prstGeom prst="rect">
            <a:avLst/>
          </a:prstGeom>
          <a:noFill/>
        </p:spPr>
        <p:txBody>
          <a:bodyPr wrap="none" lIns="91440" tIns="45720" rIns="91440" bIns="45720">
            <a:prstTxWarp prst="textArchUp">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The Hunger Games</a:t>
            </a:r>
          </a:p>
        </p:txBody>
      </p:sp>
    </p:spTree>
    <p:extLst>
      <p:ext uri="{BB962C8B-B14F-4D97-AF65-F5344CB8AC3E}">
        <p14:creationId xmlns:p14="http://schemas.microsoft.com/office/powerpoint/2010/main" val="29620886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Name this NHL Team?</a:t>
            </a:r>
          </a:p>
        </p:txBody>
      </p:sp>
      <p:pic>
        <p:nvPicPr>
          <p:cNvPr id="37890" name="Picture 2" descr="https://encrypted-tbn1.gstatic.com/images?q=tbn:ANd9GcS5TbBkOswuZh6x6h5aLEXBZiRD46QPI49nM1VoyVY0esYG9H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71500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952614" y="906306"/>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*24</a:t>
            </a:r>
          </a:p>
        </p:txBody>
      </p:sp>
    </p:spTree>
    <p:extLst>
      <p:ext uri="{BB962C8B-B14F-4D97-AF65-F5344CB8AC3E}">
        <p14:creationId xmlns:p14="http://schemas.microsoft.com/office/powerpoint/2010/main" val="2911735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Name this NHL Team?</a:t>
            </a:r>
          </a:p>
        </p:txBody>
      </p:sp>
      <p:pic>
        <p:nvPicPr>
          <p:cNvPr id="37890" name="Picture 2" descr="https://encrypted-tbn1.gstatic.com/images?q=tbn:ANd9GcS5TbBkOswuZh6x6h5aLEXBZiRD46QPI49nM1VoyVY0esYG9H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71500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952614" y="906306"/>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*24</a:t>
            </a:r>
          </a:p>
        </p:txBody>
      </p:sp>
      <p:sp>
        <p:nvSpPr>
          <p:cNvPr id="2" name="Rectangle 1"/>
          <p:cNvSpPr/>
          <p:nvPr/>
        </p:nvSpPr>
        <p:spPr>
          <a:xfrm>
            <a:off x="1652773" y="2967335"/>
            <a:ext cx="5838458" cy="3046988"/>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28575" cmpd="sng">
                  <a:solidFill>
                    <a:srgbClr val="000000"/>
                  </a:solidFill>
                  <a:prstDash val="solid"/>
                  <a:miter lim="800000"/>
                </a:ln>
                <a:solidFill>
                  <a:srgbClr val="FF9933"/>
                </a:solidFill>
                <a:effectLst>
                  <a:outerShdw blurRad="50800" algn="tl" rotWithShape="0">
                    <a:srgbClr val="000000"/>
                  </a:outerShdw>
                </a:effectLst>
                <a:uLnTx/>
                <a:uFillTx/>
                <a:latin typeface="Verdana" pitchFamily="34" charset="0"/>
                <a:ea typeface="+mn-ea"/>
                <a:cs typeface="+mn-cs"/>
              </a:rPr>
              <a:t>Calgary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28575" cmpd="sng">
                  <a:solidFill>
                    <a:srgbClr val="000000"/>
                  </a:solidFill>
                  <a:prstDash val="solid"/>
                  <a:miter lim="800000"/>
                </a:ln>
                <a:solidFill>
                  <a:srgbClr val="FF9933"/>
                </a:solidFill>
                <a:effectLst>
                  <a:outerShdw blurRad="50800" algn="tl" rotWithShape="0">
                    <a:srgbClr val="000000"/>
                  </a:outerShdw>
                </a:effectLst>
                <a:uLnTx/>
                <a:uFillTx/>
                <a:latin typeface="Verdana" pitchFamily="34" charset="0"/>
                <a:ea typeface="+mn-ea"/>
                <a:cs typeface="+mn-cs"/>
              </a:rPr>
              <a:t>Flames</a:t>
            </a:r>
          </a:p>
        </p:txBody>
      </p:sp>
    </p:spTree>
    <p:extLst>
      <p:ext uri="{BB962C8B-B14F-4D97-AF65-F5344CB8AC3E}">
        <p14:creationId xmlns:p14="http://schemas.microsoft.com/office/powerpoint/2010/main" val="2567566542"/>
      </p:ext>
    </p:extLst>
  </p:cSld>
  <p:clrMapOvr>
    <a:masterClrMapping/>
  </p:clrMapOvr>
  <p:transition spd="slow">
    <p:wip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a:t>Name this prior NBA Team?</a:t>
            </a:r>
          </a:p>
        </p:txBody>
      </p:sp>
      <p:pic>
        <p:nvPicPr>
          <p:cNvPr id="43010" name="Picture 2" descr="http://img1.etsystatic.com/000/0/6382579/il_fullxfull.312815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685800"/>
            <a:ext cx="9724571" cy="63246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3802743" y="1295400"/>
            <a:ext cx="2931886" cy="939800"/>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7" name="Freeform 6"/>
          <p:cNvSpPr/>
          <p:nvPr/>
        </p:nvSpPr>
        <p:spPr bwMode="auto">
          <a:xfrm>
            <a:off x="4464957" y="4572000"/>
            <a:ext cx="945243" cy="381000"/>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Freeform 7"/>
          <p:cNvSpPr/>
          <p:nvPr/>
        </p:nvSpPr>
        <p:spPr bwMode="auto">
          <a:xfrm rot="1573157">
            <a:off x="5950614" y="5005784"/>
            <a:ext cx="656841" cy="184715"/>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Freeform 8"/>
          <p:cNvSpPr/>
          <p:nvPr/>
        </p:nvSpPr>
        <p:spPr bwMode="auto">
          <a:xfrm rot="21318556">
            <a:off x="3355827" y="4729078"/>
            <a:ext cx="656841" cy="282219"/>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p:cNvSpPr/>
          <p:nvPr/>
        </p:nvSpPr>
        <p:spPr>
          <a:xfrm>
            <a:off x="5936302" y="216575"/>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*25</a:t>
            </a:r>
          </a:p>
        </p:txBody>
      </p:sp>
    </p:spTree>
    <p:extLst>
      <p:ext uri="{BB962C8B-B14F-4D97-AF65-F5344CB8AC3E}">
        <p14:creationId xmlns:p14="http://schemas.microsoft.com/office/powerpoint/2010/main" val="42577340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a:t>Name this prior NBA Team?</a:t>
            </a:r>
          </a:p>
        </p:txBody>
      </p:sp>
      <p:pic>
        <p:nvPicPr>
          <p:cNvPr id="43010" name="Picture 2" descr="http://img1.etsystatic.com/000/0/6382579/il_fullxfull.312815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685800"/>
            <a:ext cx="9724571" cy="6324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6302" y="216575"/>
            <a:ext cx="2810386"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*25</a:t>
            </a:r>
          </a:p>
        </p:txBody>
      </p:sp>
    </p:spTree>
    <p:extLst>
      <p:ext uri="{BB962C8B-B14F-4D97-AF65-F5344CB8AC3E}">
        <p14:creationId xmlns:p14="http://schemas.microsoft.com/office/powerpoint/2010/main" val="4059534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185452"/>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41611">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877263">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877263">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877263">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877263">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701343">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sp>
        <p:nvSpPr>
          <p:cNvPr id="4" name="Rectangle 3">
            <a:extLst>
              <a:ext uri="{FF2B5EF4-FFF2-40B4-BE49-F238E27FC236}">
                <a16:creationId xmlns:a16="http://schemas.microsoft.com/office/drawing/2014/main" id="{780FD795-1426-4FD6-834D-411ED2CDBF72}"/>
              </a:ext>
            </a:extLst>
          </p:cNvPr>
          <p:cNvSpPr/>
          <p:nvPr/>
        </p:nvSpPr>
        <p:spPr>
          <a:xfrm>
            <a:off x="304800" y="5966406"/>
            <a:ext cx="577914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Verdana" pitchFamily="34" charset="0"/>
                <a:ea typeface="+mn-ea"/>
                <a:cs typeface="+mn-cs"/>
              </a:rPr>
              <a:t>Final Question</a:t>
            </a:r>
          </a:p>
        </p:txBody>
      </p:sp>
      <p:pic>
        <p:nvPicPr>
          <p:cNvPr id="5" name="Picture 4">
            <a:extLst>
              <a:ext uri="{FF2B5EF4-FFF2-40B4-BE49-F238E27FC236}">
                <a16:creationId xmlns:a16="http://schemas.microsoft.com/office/drawing/2014/main" id="{A6F07648-8CDE-6873-8400-2FDC65123856}"/>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789636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encrypted-tbn2.gstatic.com/images?q=tbn:ANd9GcQB4rBTeSiCqOYMxKa0ZzmqflT3M2WjIMBtqArVm8JHxisW3w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9"/>
            <a:ext cx="9144000" cy="686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108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encrypted-tbn2.gstatic.com/images?q=tbn:ANd9GcQB4rBTeSiCqOYMxKa0ZzmqflT3M2WjIMBtqArVm8JHxisW3w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9"/>
            <a:ext cx="9144000" cy="68616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bwMode="auto">
          <a:xfrm>
            <a:off x="0" y="1600200"/>
            <a:ext cx="3200400" cy="2438400"/>
          </a:xfrm>
          <a:prstGeom prst="wedgeRoundRectCallout">
            <a:avLst/>
          </a:prstGeom>
          <a:solidFill>
            <a:schemeClr val="tx1"/>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TextBox 2"/>
          <p:cNvSpPr txBox="1"/>
          <p:nvPr/>
        </p:nvSpPr>
        <p:spPr>
          <a:xfrm>
            <a:off x="152400" y="1942237"/>
            <a:ext cx="2895600"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3600" b="0" i="0" u="none" strike="noStrike" kern="1200" cap="none" spc="0" normalizeH="0" baseline="0" noProof="0">
                <a:ln>
                  <a:noFill/>
                </a:ln>
                <a:solidFill>
                  <a:srgbClr val="000000"/>
                </a:solidFill>
                <a:effectLst/>
                <a:uLnTx/>
                <a:uFillTx/>
                <a:latin typeface="Verdana" pitchFamily="34" charset="0"/>
                <a:ea typeface="+mn-ea"/>
                <a:cs typeface="+mn-cs"/>
              </a:rPr>
              <a:t>This was </a:t>
            </a:r>
            <a:r>
              <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rPr>
              <a:t>a 5 </a:t>
            </a:r>
            <a:r>
              <a:rPr kumimoji="0" lang="en-US" sz="3600" b="0" i="0" u="none" strike="noStrike" kern="1200" cap="none" spc="0" normalizeH="0" baseline="0" noProof="0" dirty="0" err="1">
                <a:ln>
                  <a:noFill/>
                </a:ln>
                <a:solidFill>
                  <a:srgbClr val="000000"/>
                </a:solidFill>
                <a:effectLst/>
                <a:uLnTx/>
                <a:uFillTx/>
                <a:latin typeface="Verdana" pitchFamily="34" charset="0"/>
                <a:ea typeface="+mn-ea"/>
                <a:cs typeface="+mn-cs"/>
              </a:rPr>
              <a:t>pt</a:t>
            </a:r>
            <a:r>
              <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rPr>
              <a:t> wager question.”</a:t>
            </a:r>
          </a:p>
        </p:txBody>
      </p:sp>
    </p:spTree>
    <p:extLst>
      <p:ext uri="{BB962C8B-B14F-4D97-AF65-F5344CB8AC3E}">
        <p14:creationId xmlns:p14="http://schemas.microsoft.com/office/powerpoint/2010/main" val="24669727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228600" y="228600"/>
            <a:ext cx="8686800" cy="5638800"/>
          </a:xfrm>
        </p:spPr>
        <p:txBody>
          <a:bodyPr/>
          <a:lstStyle/>
          <a:p>
            <a:pPr eaLnBrk="1" hangingPunct="1"/>
            <a:r>
              <a:rPr lang="en-US" dirty="0"/>
              <a:t>When the ice caps melt, less light is reflected back into space, the planet then warms faster. Arctic swamps then begin to decay releasing methane     gas. </a:t>
            </a:r>
          </a:p>
          <a:p>
            <a:pPr lvl="1" eaLnBrk="1" hangingPunct="1"/>
            <a:r>
              <a:rPr lang="en-US" dirty="0"/>
              <a:t>25 times worse than a CO</a:t>
            </a:r>
            <a:r>
              <a:rPr lang="en-US" sz="1400" dirty="0"/>
              <a:t>2</a:t>
            </a:r>
            <a:r>
              <a:rPr lang="en-US" dirty="0"/>
              <a:t> Molecule.</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ounded Rectangle 1"/>
          <p:cNvSpPr/>
          <p:nvPr/>
        </p:nvSpPr>
        <p:spPr bwMode="auto">
          <a:xfrm>
            <a:off x="2362200" y="1788886"/>
            <a:ext cx="2171700"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Picture 5" descr="popigai-swamp-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542925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0710251746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2819400"/>
            <a:ext cx="285750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russiama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2032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canada_rel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854" y="2895600"/>
            <a:ext cx="2641600" cy="144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toetapz.com/blogimages/Create-Smoke-Using-Frame-Based-Animatio_818F/smoke_thum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
            <a:ext cx="3251653"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246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3586463"/>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solidFill>
                            <a:srgbClr val="FF0000"/>
                          </a:solidFill>
                        </a:rPr>
                        <a:t>HOT</a:t>
                      </a:r>
                      <a:r>
                        <a:rPr lang="en-US" dirty="0"/>
                        <a:t> AND </a:t>
                      </a:r>
                      <a:r>
                        <a:rPr lang="en-US" dirty="0">
                          <a:solidFill>
                            <a:schemeClr val="accent1">
                              <a:lumMod val="60000"/>
                              <a:lumOff val="40000"/>
                            </a:schemeClr>
                          </a:solidFill>
                        </a:rPr>
                        <a:t>COLD</a:t>
                      </a:r>
                    </a:p>
                  </a:txBody>
                  <a:tcPr>
                    <a:solidFill>
                      <a:schemeClr val="bg1">
                        <a:lumMod val="75000"/>
                        <a:lumOff val="25000"/>
                      </a:schemeClr>
                    </a:solid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solidFill>
                      <a:schemeClr val="bg1">
                        <a:lumMod val="75000"/>
                        <a:lumOff val="25000"/>
                      </a:schemeClr>
                    </a:solid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solidFill>
                      <a:schemeClr val="bg1">
                        <a:lumMod val="75000"/>
                        <a:lumOff val="25000"/>
                      </a:schemeClr>
                    </a:solid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solidFill>
                      <a:schemeClr val="bg1">
                        <a:lumMod val="75000"/>
                        <a:lumOff val="25000"/>
                      </a:schemeClr>
                    </a:solid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solidFill>
                      <a:schemeClr val="bg1">
                        <a:lumMod val="75000"/>
                        <a:lumOff val="25000"/>
                      </a:schemeClr>
                    </a:solid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solidFill>
                      <a:schemeClr val="bg1">
                        <a:lumMod val="75000"/>
                        <a:lumOff val="25000"/>
                      </a:schemeClr>
                    </a:solid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84468D4F-B794-6AB3-CBF4-46B7D266CAE6}"/>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101181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228600" y="228600"/>
            <a:ext cx="8686800" cy="5638800"/>
          </a:xfrm>
        </p:spPr>
        <p:txBody>
          <a:bodyPr/>
          <a:lstStyle/>
          <a:p>
            <a:pPr eaLnBrk="1" hangingPunct="1"/>
            <a:r>
              <a:rPr lang="en-US" dirty="0"/>
              <a:t>When the ice caps melt, less light is reflected back into space, the planet then warms faster. Arctic swamps then begin to decay releasing methane     gas. </a:t>
            </a:r>
          </a:p>
          <a:p>
            <a:pPr lvl="1" eaLnBrk="1" hangingPunct="1"/>
            <a:r>
              <a:rPr lang="en-US" dirty="0"/>
              <a:t>25 times worse than a CO</a:t>
            </a:r>
            <a:r>
              <a:rPr lang="en-US" sz="1400" dirty="0"/>
              <a:t>2</a:t>
            </a:r>
            <a:r>
              <a:rPr lang="en-US" dirty="0"/>
              <a:t> Molecule.</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ounded Rectangle 1"/>
          <p:cNvSpPr/>
          <p:nvPr/>
        </p:nvSpPr>
        <p:spPr bwMode="auto">
          <a:xfrm>
            <a:off x="2362200" y="1788886"/>
            <a:ext cx="2171700"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a:glow rad="177800">
              <a:srgbClr val="FF9900"/>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Picture 5" descr="popigai-swamp-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542925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0710251746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2819400"/>
            <a:ext cx="285750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russiama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2032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canada_rel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854" y="2895600"/>
            <a:ext cx="2641600" cy="144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toetapz.com/blogimages/Create-Smoke-Using-Frame-Based-Animatio_818F/smoke_thum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
            <a:ext cx="3251653"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6566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228600" y="228600"/>
            <a:ext cx="8686800" cy="5638800"/>
          </a:xfrm>
        </p:spPr>
        <p:txBody>
          <a:bodyPr/>
          <a:lstStyle/>
          <a:p>
            <a:pPr eaLnBrk="1" hangingPunct="1"/>
            <a:r>
              <a:rPr lang="en-US" dirty="0"/>
              <a:t>When the ice caps melt, less light is reflected back into space, the planet then warms faster. Arctic swamps then begin to decay releasing </a:t>
            </a:r>
            <a:r>
              <a:rPr lang="en-US" dirty="0">
                <a:solidFill>
                  <a:schemeClr val="bg1"/>
                </a:solidFill>
              </a:rPr>
              <a:t>methane</a:t>
            </a:r>
            <a:r>
              <a:rPr lang="en-US" dirty="0">
                <a:solidFill>
                  <a:srgbClr val="FF9933"/>
                </a:solidFill>
              </a:rPr>
              <a:t>     gas</a:t>
            </a:r>
            <a:r>
              <a:rPr lang="en-US" dirty="0"/>
              <a:t>. </a:t>
            </a:r>
          </a:p>
          <a:p>
            <a:pPr lvl="1" eaLnBrk="1" hangingPunct="1"/>
            <a:r>
              <a:rPr lang="en-US" dirty="0"/>
              <a:t>25 times worse than a CO</a:t>
            </a:r>
            <a:r>
              <a:rPr lang="en-US" sz="1400" dirty="0"/>
              <a:t>2</a:t>
            </a:r>
            <a:r>
              <a:rPr lang="en-US" dirty="0"/>
              <a:t> Molecule.</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descr="popigai-swamp-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542925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0710251746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2819400"/>
            <a:ext cx="285750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russiama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2032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canada_rel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854" y="2895600"/>
            <a:ext cx="2641600" cy="144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400372" y="1752599"/>
            <a:ext cx="2164374"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000000"/>
                  </a:solidFill>
                  <a:prstDash val="solid"/>
                  <a:miter lim="800000"/>
                </a:ln>
                <a:solidFill>
                  <a:srgbClr val="FFC000"/>
                </a:solidFill>
                <a:effectLst>
                  <a:outerShdw blurRad="50800" algn="tl" rotWithShape="0">
                    <a:srgbClr val="000000"/>
                  </a:outerShdw>
                </a:effectLst>
                <a:uLnTx/>
                <a:uFillTx/>
                <a:latin typeface="Verdana" pitchFamily="34" charset="0"/>
                <a:ea typeface="+mn-ea"/>
                <a:cs typeface="+mn-cs"/>
              </a:rPr>
              <a:t>Methane</a:t>
            </a:r>
          </a:p>
        </p:txBody>
      </p:sp>
      <p:pic>
        <p:nvPicPr>
          <p:cNvPr id="10" name="Picture 2" descr="http://www.toetapz.com/blogimages/Create-Smoke-Using-Frame-Based-Animatio_818F/smoke_thum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
            <a:ext cx="3251653"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44610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Final Questions = 5 </a:t>
            </a:r>
            <a:r>
              <a:rPr kumimoji="0" lang="en-US" sz="3600" b="0" i="0" u="none" strike="noStrike" kern="1200" cap="none" spc="0" normalizeH="0" baseline="0" noProof="0" dirty="0" err="1">
                <a:ln>
                  <a:noFill/>
                </a:ln>
                <a:solidFill>
                  <a:srgbClr val="FFFFFF"/>
                </a:solidFill>
                <a:effectLst/>
                <a:uLnTx/>
                <a:uFillTx/>
                <a:latin typeface="Arial" charset="0"/>
                <a:ea typeface="+mn-ea"/>
                <a:cs typeface="+mn-cs"/>
              </a:rPr>
              <a:t>pt</a:t>
            </a:r>
            <a:r>
              <a:rPr kumimoji="0" lang="en-US" sz="3600" b="0" i="0" u="none" strike="noStrike" kern="1200" cap="none" spc="0" normalizeH="0" baseline="0" noProof="0" dirty="0">
                <a:ln>
                  <a:noFill/>
                </a:ln>
                <a:solidFill>
                  <a:srgbClr val="FFFFFF"/>
                </a:solidFill>
                <a:effectLst/>
                <a:uLnTx/>
                <a:uFillTx/>
                <a:latin typeface="Arial" charset="0"/>
                <a:ea typeface="+mn-ea"/>
                <a:cs typeface="+mn-cs"/>
              </a:rPr>
              <a: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9966FF"/>
                </a:solidFill>
                <a:effectLst/>
                <a:uLnTx/>
                <a:uFillTx/>
                <a:latin typeface="Arial" charset="0"/>
                <a:ea typeface="+mn-ea"/>
                <a:cs typeface="+mn-cs"/>
              </a:rPr>
              <a:t>If you wager 5 on the last question and get it wrong you lose 5 pts. Wager 5 and get it right you get 5 pts.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996633"/>
                </a:solidFill>
                <a:effectLst/>
                <a:uLnTx/>
                <a:uFillTx/>
                <a:latin typeface="Arial" charset="0"/>
                <a:ea typeface="+mn-ea"/>
                <a:cs typeface="+mn-cs"/>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Verdana" pitchFamily="34" charset="0"/>
                <a:ea typeface="+mn-ea"/>
                <a:cs typeface="+mn-cs"/>
              </a:rPr>
              <a:t>“I’ll be about this big.”</a:t>
            </a:r>
          </a:p>
        </p:txBody>
      </p:sp>
      <p:pic>
        <p:nvPicPr>
          <p:cNvPr id="2" name="Picture 1">
            <a:extLst>
              <a:ext uri="{FF2B5EF4-FFF2-40B4-BE49-F238E27FC236}">
                <a16:creationId xmlns:a16="http://schemas.microsoft.com/office/drawing/2014/main" id="{386CF32A-2D2B-CE04-FB11-D70A3BC505B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278434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F1A8C-8EB3-4E26-B7A1-494193917014}"/>
              </a:ext>
            </a:extLst>
          </p:cNvPr>
          <p:cNvPicPr>
            <a:picLocks noChangeAspect="1"/>
          </p:cNvPicPr>
          <p:nvPr/>
        </p:nvPicPr>
        <p:blipFill>
          <a:blip r:embed="rId2"/>
          <a:stretch>
            <a:fillRect/>
          </a:stretch>
        </p:blipFill>
        <p:spPr>
          <a:xfrm>
            <a:off x="0" y="19318"/>
            <a:ext cx="9144000" cy="5715000"/>
          </a:xfrm>
          <a:prstGeom prst="rect">
            <a:avLst/>
          </a:prstGeom>
        </p:spPr>
      </p:pic>
      <p:sp>
        <p:nvSpPr>
          <p:cNvPr id="3" name="Rectangle 2">
            <a:extLst>
              <a:ext uri="{FF2B5EF4-FFF2-40B4-BE49-F238E27FC236}">
                <a16:creationId xmlns:a16="http://schemas.microsoft.com/office/drawing/2014/main" id="{45D07397-1942-4559-96DF-6EBA7A1E4AA3}"/>
              </a:ext>
            </a:extLst>
          </p:cNvPr>
          <p:cNvSpPr/>
          <p:nvPr/>
        </p:nvSpPr>
        <p:spPr>
          <a:xfrm>
            <a:off x="158750" y="228600"/>
            <a:ext cx="8826500" cy="1295400"/>
          </a:xfrm>
          <a:prstGeom prst="rect">
            <a:avLst/>
          </a:prstGeom>
          <a:noFill/>
        </p:spPr>
        <p:txBody>
          <a:bodyPr wrap="none" lIns="91440" tIns="45720" rIns="91440" bIns="45720">
            <a:prstTxWarp prst="textDeflateBottom">
              <a:avLst/>
            </a:prstTxWarp>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Verdana" pitchFamily="34" charset="0"/>
                <a:ea typeface="+mn-ea"/>
                <a:cs typeface="+mn-cs"/>
              </a:rPr>
              <a:t>Review Game</a:t>
            </a:r>
          </a:p>
        </p:txBody>
      </p:sp>
      <p:sp>
        <p:nvSpPr>
          <p:cNvPr id="4" name="Rectangle 3">
            <a:extLst>
              <a:ext uri="{FF2B5EF4-FFF2-40B4-BE49-F238E27FC236}">
                <a16:creationId xmlns:a16="http://schemas.microsoft.com/office/drawing/2014/main" id="{84DC6FF7-AA82-4BA8-9BDF-231B0D297F46}"/>
              </a:ext>
            </a:extLst>
          </p:cNvPr>
          <p:cNvSpPr/>
          <p:nvPr/>
        </p:nvSpPr>
        <p:spPr>
          <a:xfrm>
            <a:off x="158750" y="5257800"/>
            <a:ext cx="2972289" cy="144655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000000">
                    <a:lumMod val="75000"/>
                    <a:lumOff val="25000"/>
                  </a:srgbClr>
                </a:solidFill>
                <a:effectLst>
                  <a:outerShdw blurRad="12700" dist="38100" dir="2700000" algn="tl" rotWithShape="0">
                    <a:srgbClr val="000000">
                      <a:lumMod val="50000"/>
                    </a:srgbClr>
                  </a:outerShdw>
                </a:effectLst>
                <a:uLnTx/>
                <a:uFillTx/>
                <a:latin typeface="Verdana" pitchFamily="34" charset="0"/>
                <a:ea typeface="+mn-ea"/>
                <a:cs typeface="+mn-cs"/>
              </a:rPr>
              <a:t>Part 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000000">
                    <a:lumMod val="75000"/>
                    <a:lumOff val="25000"/>
                  </a:srgbClr>
                </a:solidFill>
                <a:effectLst>
                  <a:outerShdw blurRad="12700" dist="38100" dir="2700000" algn="tl" rotWithShape="0">
                    <a:srgbClr val="000000">
                      <a:lumMod val="50000"/>
                    </a:srgbClr>
                  </a:outerShdw>
                </a:effectLst>
                <a:uLnTx/>
                <a:uFillTx/>
                <a:latin typeface="Verdana" pitchFamily="34" charset="0"/>
                <a:ea typeface="+mn-ea"/>
                <a:cs typeface="+mn-cs"/>
              </a:rPr>
              <a:t>Lesson 7</a:t>
            </a:r>
          </a:p>
        </p:txBody>
      </p:sp>
      <p:pic>
        <p:nvPicPr>
          <p:cNvPr id="5" name="Graphic 4">
            <a:extLst>
              <a:ext uri="{FF2B5EF4-FFF2-40B4-BE49-F238E27FC236}">
                <a16:creationId xmlns:a16="http://schemas.microsoft.com/office/drawing/2014/main" id="{DE1EABF1-65AF-188E-73DD-3B405C840E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339" y="5159100"/>
            <a:ext cx="5699410" cy="1610564"/>
          </a:xfrm>
          <a:prstGeom prst="rect">
            <a:avLst/>
          </a:prstGeom>
        </p:spPr>
      </p:pic>
      <p:pic>
        <p:nvPicPr>
          <p:cNvPr id="6" name="Picture 5">
            <a:extLst>
              <a:ext uri="{FF2B5EF4-FFF2-40B4-BE49-F238E27FC236}">
                <a16:creationId xmlns:a16="http://schemas.microsoft.com/office/drawing/2014/main" id="{D8DB7333-30AD-932F-8550-0B640598B363}"/>
              </a:ext>
            </a:extLst>
          </p:cNvPr>
          <p:cNvPicPr>
            <a:picLocks noChangeAspect="1"/>
          </p:cNvPicPr>
          <p:nvPr/>
        </p:nvPicPr>
        <p:blipFill>
          <a:blip r:embed="rId5"/>
          <a:stretch>
            <a:fillRect/>
          </a:stretch>
        </p:blipFill>
        <p:spPr>
          <a:xfrm>
            <a:off x="7418674" y="6787306"/>
            <a:ext cx="1633537" cy="70694"/>
          </a:xfrm>
          <a:prstGeom prst="rect">
            <a:avLst/>
          </a:prstGeom>
        </p:spPr>
      </p:pic>
      <p:pic>
        <p:nvPicPr>
          <p:cNvPr id="7" name="Picture 2" descr="Download Key Transparent HQ PNG Image | FreePNGImg">
            <a:extLst>
              <a:ext uri="{FF2B5EF4-FFF2-40B4-BE49-F238E27FC236}">
                <a16:creationId xmlns:a16="http://schemas.microsoft.com/office/drawing/2014/main" id="{5990D9C2-0ED6-1B74-EE4C-D212E712DC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77825">
            <a:off x="314935" y="-1300865"/>
            <a:ext cx="8340229" cy="803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232C26-9916-49D3-AE85-66BC3A93BBDC}"/>
              </a:ext>
            </a:extLst>
          </p:cNvPr>
          <p:cNvPicPr>
            <a:picLocks noChangeAspect="1"/>
          </p:cNvPicPr>
          <p:nvPr/>
        </p:nvPicPr>
        <p:blipFill>
          <a:blip r:embed="rId5"/>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27006437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44136-3CA4-44DE-89F9-FF5410D7A5E7}"/>
              </a:ext>
            </a:extLst>
          </p:cNvPr>
          <p:cNvSpPr>
            <a:spLocks noGrp="1"/>
          </p:cNvSpPr>
          <p:nvPr>
            <p:ph idx="1"/>
          </p:nvPr>
        </p:nvSpPr>
        <p:spPr>
          <a:xfrm>
            <a:off x="127000" y="152400"/>
            <a:ext cx="9017000" cy="4525963"/>
          </a:xfrm>
        </p:spPr>
        <p:txBody>
          <a:bodyPr/>
          <a:lstStyle/>
          <a:p>
            <a:r>
              <a:rPr lang="en-US" dirty="0"/>
              <a:t>Peer reviewed articles are…</a:t>
            </a:r>
          </a:p>
        </p:txBody>
      </p:sp>
      <p:pic>
        <p:nvPicPr>
          <p:cNvPr id="4" name="Picture 3">
            <a:extLst>
              <a:ext uri="{FF2B5EF4-FFF2-40B4-BE49-F238E27FC236}">
                <a16:creationId xmlns:a16="http://schemas.microsoft.com/office/drawing/2014/main" id="{9BA42AD1-8D3F-4EE5-81C6-455DA09BA36D}"/>
              </a:ext>
            </a:extLst>
          </p:cNvPr>
          <p:cNvPicPr>
            <a:picLocks noChangeAspect="1"/>
          </p:cNvPicPr>
          <p:nvPr/>
        </p:nvPicPr>
        <p:blipFill>
          <a:blip r:embed="rId2"/>
          <a:stretch>
            <a:fillRect/>
          </a:stretch>
        </p:blipFill>
        <p:spPr>
          <a:xfrm>
            <a:off x="127000" y="762000"/>
            <a:ext cx="4318000" cy="5907500"/>
          </a:xfrm>
          <a:prstGeom prst="rect">
            <a:avLst/>
          </a:prstGeom>
        </p:spPr>
      </p:pic>
      <p:sp>
        <p:nvSpPr>
          <p:cNvPr id="2" name="TextBox 1">
            <a:extLst>
              <a:ext uri="{FF2B5EF4-FFF2-40B4-BE49-F238E27FC236}">
                <a16:creationId xmlns:a16="http://schemas.microsoft.com/office/drawing/2014/main" id="{AC591071-8C14-426A-A87C-0AE2632693BE}"/>
              </a:ext>
            </a:extLst>
          </p:cNvPr>
          <p:cNvSpPr txBox="1"/>
          <p:nvPr/>
        </p:nvSpPr>
        <p:spPr>
          <a:xfrm>
            <a:off x="4572000" y="762000"/>
            <a:ext cx="43180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scholarly articles are written by experts and are reviewed by several other experts in the field before the article is published.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400" dirty="0">
              <a:solidFill>
                <a:srgbClr val="FF99FF"/>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This ensure the article's quality and makes the article more likely to be scientifically valid / reach a conclusions.</a:t>
            </a:r>
          </a:p>
        </p:txBody>
      </p:sp>
      <p:sp>
        <p:nvSpPr>
          <p:cNvPr id="5" name="Rectangle: Rounded Corners 4">
            <a:extLst>
              <a:ext uri="{FF2B5EF4-FFF2-40B4-BE49-F238E27FC236}">
                <a16:creationId xmlns:a16="http://schemas.microsoft.com/office/drawing/2014/main" id="{08DAC0FA-2414-45A8-B9DE-7593B376C9CD}"/>
              </a:ext>
            </a:extLst>
          </p:cNvPr>
          <p:cNvSpPr/>
          <p:nvPr/>
        </p:nvSpPr>
        <p:spPr bwMode="auto">
          <a:xfrm>
            <a:off x="457200" y="188500"/>
            <a:ext cx="990600" cy="4973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8" name="Rectangle: Rounded Corners 7">
            <a:extLst>
              <a:ext uri="{FF2B5EF4-FFF2-40B4-BE49-F238E27FC236}">
                <a16:creationId xmlns:a16="http://schemas.microsoft.com/office/drawing/2014/main" id="{9DFAC384-D9C7-4E8F-BCD0-99D9C375E80F}"/>
              </a:ext>
            </a:extLst>
          </p:cNvPr>
          <p:cNvSpPr/>
          <p:nvPr/>
        </p:nvSpPr>
        <p:spPr bwMode="auto">
          <a:xfrm>
            <a:off x="1536700" y="202200"/>
            <a:ext cx="1663700" cy="4973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F61284CD-F7D5-4978-B7A3-D7E2C3A94E8F}"/>
              </a:ext>
            </a:extLst>
          </p:cNvPr>
          <p:cNvSpPr/>
          <p:nvPr/>
        </p:nvSpPr>
        <p:spPr>
          <a:xfrm>
            <a:off x="8213212" y="-24515"/>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6</a:t>
            </a:r>
          </a:p>
        </p:txBody>
      </p:sp>
      <p:pic>
        <p:nvPicPr>
          <p:cNvPr id="7" name="Picture 6">
            <a:extLst>
              <a:ext uri="{FF2B5EF4-FFF2-40B4-BE49-F238E27FC236}">
                <a16:creationId xmlns:a16="http://schemas.microsoft.com/office/drawing/2014/main" id="{07717923-50C3-429D-9744-08DC7C70D3E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048748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idx="4294967295"/>
          </p:nvPr>
        </p:nvSpPr>
        <p:spPr>
          <a:xfrm>
            <a:off x="76200" y="76200"/>
            <a:ext cx="9067800" cy="5638800"/>
          </a:xfrm>
        </p:spPr>
        <p:txBody>
          <a:bodyPr/>
          <a:lstStyle/>
          <a:p>
            <a:pPr eaLnBrk="1" hangingPunct="1"/>
            <a:r>
              <a:rPr lang="en-US" dirty="0">
                <a:solidFill>
                  <a:srgbClr val="808080"/>
                </a:solidFill>
              </a:rPr>
              <a:t>These are the remains of plants and animals from hundreds of millions of years ago.</a:t>
            </a:r>
          </a:p>
          <a:p>
            <a:pPr lvl="1" eaLnBrk="1" hangingPunct="1"/>
            <a:r>
              <a:rPr lang="en-US" dirty="0">
                <a:solidFill>
                  <a:srgbClr val="66FFCC"/>
                </a:solidFill>
              </a:rPr>
              <a:t>We found a way to use ancient sunlight from millions of years ago, </a:t>
            </a:r>
            <a:r>
              <a:rPr lang="en-US" dirty="0">
                <a:solidFill>
                  <a:srgbClr val="FFFFCC"/>
                </a:solidFill>
              </a:rPr>
              <a:t>thus borrowed light.</a:t>
            </a:r>
          </a:p>
        </p:txBody>
      </p:sp>
      <p:pic>
        <p:nvPicPr>
          <p:cNvPr id="193539" name="Picture 4" descr="image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4314825"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0" name="Picture 5" descr="sw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4191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3541" name="Rectangle 6"/>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2" descr="http://www.theemoryboard.com/wp-content/uploads/2011/02/photos-of-Desert-Oasis-Libya-pictu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997" y="3109912"/>
            <a:ext cx="4188603" cy="345757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dragonflycap.com/wp-content/uploads/2015/04/oil-well-art-d0e8499fbec074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03" y="3124200"/>
            <a:ext cx="4328821" cy="1054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ky, fence, outdoor&#10;&#10;Description automatically generated">
            <a:extLst>
              <a:ext uri="{FF2B5EF4-FFF2-40B4-BE49-F238E27FC236}">
                <a16:creationId xmlns:a16="http://schemas.microsoft.com/office/drawing/2014/main" id="{7B34E8B2-F780-4D4F-95E8-D53C2AD8B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99" y="2209800"/>
            <a:ext cx="4188603" cy="43576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2" descr="http://cbsy98.files.wordpress.com/2010/10/highway-traffic-240.jpg">
            <a:extLst>
              <a:ext uri="{FF2B5EF4-FFF2-40B4-BE49-F238E27FC236}">
                <a16:creationId xmlns:a16="http://schemas.microsoft.com/office/drawing/2014/main" id="{E438467B-630F-4D00-97E8-4891F2506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03" y="2209800"/>
            <a:ext cx="4328822" cy="44005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2" descr="http://www.toetapz.com/blogimages/Create-Smoke-Using-Frame-Based-Animatio_818F/smoke_thumb.png">
            <a:extLst>
              <a:ext uri="{FF2B5EF4-FFF2-40B4-BE49-F238E27FC236}">
                <a16:creationId xmlns:a16="http://schemas.microsoft.com/office/drawing/2014/main" id="{700B1982-092D-4AAF-BDCD-F35FAED72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55856" y="7932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toetapz.com/blogimages/Create-Smoke-Using-Frame-Based-Animatio_818F/smoke_thumb.png">
            <a:extLst>
              <a:ext uri="{FF2B5EF4-FFF2-40B4-BE49-F238E27FC236}">
                <a16:creationId xmlns:a16="http://schemas.microsoft.com/office/drawing/2014/main" id="{70AF5DD6-BEBA-420C-A22D-100012A40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308256" y="9456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toetapz.com/blogimages/Create-Smoke-Using-Frame-Based-Animatio_818F/smoke_thumb.png">
            <a:extLst>
              <a:ext uri="{FF2B5EF4-FFF2-40B4-BE49-F238E27FC236}">
                <a16:creationId xmlns:a16="http://schemas.microsoft.com/office/drawing/2014/main" id="{D3AF9DA0-F5A8-4E50-9034-BE94EC188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2899055" y="1939438"/>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toetapz.com/blogimages/Create-Smoke-Using-Frame-Based-Animatio_818F/smoke_thumb.png">
            <a:extLst>
              <a:ext uri="{FF2B5EF4-FFF2-40B4-BE49-F238E27FC236}">
                <a16:creationId xmlns:a16="http://schemas.microsoft.com/office/drawing/2014/main" id="{FBC690DC-F35C-4DDB-B6E8-CE788B704F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739333" y="33078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toetapz.com/blogimages/Create-Smoke-Using-Frame-Based-Animatio_818F/smoke_thumb.png">
            <a:extLst>
              <a:ext uri="{FF2B5EF4-FFF2-40B4-BE49-F238E27FC236}">
                <a16:creationId xmlns:a16="http://schemas.microsoft.com/office/drawing/2014/main" id="{3A450AA1-64F8-445C-8509-74D72C37D5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2511859" y="1161868"/>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toetapz.com/blogimages/Create-Smoke-Using-Frame-Based-Animatio_818F/smoke_thumb.png">
            <a:extLst>
              <a:ext uri="{FF2B5EF4-FFF2-40B4-BE49-F238E27FC236}">
                <a16:creationId xmlns:a16="http://schemas.microsoft.com/office/drawing/2014/main" id="{7B9F4860-800B-4849-9E9E-1F0191E638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62632" y="1570831"/>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C60AEC-D529-4A99-AD6E-1B5AE5DD82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946" y="2396335"/>
            <a:ext cx="1339990" cy="922331"/>
          </a:xfrm>
          <a:prstGeom prst="rect">
            <a:avLst/>
          </a:prstGeom>
        </p:spPr>
      </p:pic>
      <p:pic>
        <p:nvPicPr>
          <p:cNvPr id="17" name="Picture 16">
            <a:extLst>
              <a:ext uri="{FF2B5EF4-FFF2-40B4-BE49-F238E27FC236}">
                <a16:creationId xmlns:a16="http://schemas.microsoft.com/office/drawing/2014/main" id="{0067EB5A-C16C-4C45-9C27-49E4750F2B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32269">
            <a:off x="2240263" y="2315368"/>
            <a:ext cx="1339990" cy="922331"/>
          </a:xfrm>
          <a:prstGeom prst="rect">
            <a:avLst/>
          </a:prstGeom>
        </p:spPr>
      </p:pic>
      <p:pic>
        <p:nvPicPr>
          <p:cNvPr id="18" name="Picture 17">
            <a:extLst>
              <a:ext uri="{FF2B5EF4-FFF2-40B4-BE49-F238E27FC236}">
                <a16:creationId xmlns:a16="http://schemas.microsoft.com/office/drawing/2014/main" id="{D196BD58-8249-434D-9826-D391605410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32269">
            <a:off x="3557246" y="2704153"/>
            <a:ext cx="1339990" cy="922331"/>
          </a:xfrm>
          <a:prstGeom prst="rect">
            <a:avLst/>
          </a:prstGeom>
        </p:spPr>
      </p:pic>
      <p:pic>
        <p:nvPicPr>
          <p:cNvPr id="19" name="Picture 18">
            <a:extLst>
              <a:ext uri="{FF2B5EF4-FFF2-40B4-BE49-F238E27FC236}">
                <a16:creationId xmlns:a16="http://schemas.microsoft.com/office/drawing/2014/main" id="{96E84CA7-C4D6-4D45-A187-7E1EADC13B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19600">
            <a:off x="2916522" y="1994019"/>
            <a:ext cx="1339990" cy="922331"/>
          </a:xfrm>
          <a:prstGeom prst="rect">
            <a:avLst/>
          </a:prstGeom>
        </p:spPr>
      </p:pic>
      <p:sp>
        <p:nvSpPr>
          <p:cNvPr id="2" name="Rectangle 1">
            <a:extLst>
              <a:ext uri="{FF2B5EF4-FFF2-40B4-BE49-F238E27FC236}">
                <a16:creationId xmlns:a16="http://schemas.microsoft.com/office/drawing/2014/main" id="{A65F6320-0E5A-462D-9F60-3153BDF1DEFF}"/>
              </a:ext>
            </a:extLst>
          </p:cNvPr>
          <p:cNvSpPr/>
          <p:nvPr/>
        </p:nvSpPr>
        <p:spPr>
          <a:xfrm>
            <a:off x="8440648" y="597793"/>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p>
        </p:txBody>
      </p:sp>
      <p:pic>
        <p:nvPicPr>
          <p:cNvPr id="21" name="Picture 2" descr="http://www.toetapz.com/blogimages/Create-Smoke-Using-Frame-Based-Animatio_818F/smoke_thumb.png">
            <a:extLst>
              <a:ext uri="{FF2B5EF4-FFF2-40B4-BE49-F238E27FC236}">
                <a16:creationId xmlns:a16="http://schemas.microsoft.com/office/drawing/2014/main" id="{7080C8F4-F641-4A58-9E07-B99414C1B8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315032" y="1723231"/>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toetapz.com/blogimages/Create-Smoke-Using-Frame-Based-Animatio_818F/smoke_thumb.png">
            <a:extLst>
              <a:ext uri="{FF2B5EF4-FFF2-40B4-BE49-F238E27FC236}">
                <a16:creationId xmlns:a16="http://schemas.microsoft.com/office/drawing/2014/main" id="{2CE29AE8-95AB-4DC7-B99E-CAEB06497B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93120" y="270360"/>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toetapz.com/blogimages/Create-Smoke-Using-Frame-Based-Animatio_818F/smoke_thumb.png">
            <a:extLst>
              <a:ext uri="{FF2B5EF4-FFF2-40B4-BE49-F238E27FC236}">
                <a16:creationId xmlns:a16="http://schemas.microsoft.com/office/drawing/2014/main" id="{15146832-65D8-4B12-994F-89603920EA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146455" y="-511481"/>
            <a:ext cx="3200400"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60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3954" name="Rectangle 2"/>
          <p:cNvSpPr>
            <a:spLocks noGrp="1" noChangeArrowheads="1"/>
          </p:cNvSpPr>
          <p:nvPr>
            <p:ph type="title"/>
          </p:nvPr>
        </p:nvSpPr>
        <p:spPr/>
        <p:txBody>
          <a:bodyPr/>
          <a:lstStyle/>
          <a:p>
            <a:pPr eaLnBrk="1" hangingPunct="1">
              <a:defRPr/>
            </a:pPr>
            <a:br>
              <a:rPr lang="en-US" sz="3800"/>
            </a:br>
            <a:endParaRPr lang="en-US" sz="3800"/>
          </a:p>
        </p:txBody>
      </p:sp>
      <p:sp>
        <p:nvSpPr>
          <p:cNvPr id="7293955" name="Rectangle 3"/>
          <p:cNvSpPr>
            <a:spLocks noGrp="1" noChangeArrowheads="1"/>
          </p:cNvSpPr>
          <p:nvPr>
            <p:ph idx="1"/>
          </p:nvPr>
        </p:nvSpPr>
        <p:spPr>
          <a:xfrm>
            <a:off x="139700" y="76200"/>
            <a:ext cx="8851900" cy="5791200"/>
          </a:xfrm>
        </p:spPr>
        <p:txBody>
          <a:bodyPr/>
          <a:lstStyle/>
          <a:p>
            <a:pPr eaLnBrk="1" hangingPunct="1">
              <a:defRPr/>
            </a:pPr>
            <a:r>
              <a:rPr lang="en-US" dirty="0"/>
              <a:t>This is the name for the trapping of Earth’s heat at or near the surface. </a:t>
            </a:r>
          </a:p>
        </p:txBody>
      </p:sp>
      <p:sp>
        <p:nvSpPr>
          <p:cNvPr id="224261"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1FB1D686-9116-4629-86F0-754139E0F0FD}"/>
              </a:ext>
            </a:extLst>
          </p:cNvPr>
          <p:cNvSpPr/>
          <p:nvPr/>
        </p:nvSpPr>
        <p:spPr bwMode="auto">
          <a:xfrm>
            <a:off x="228600" y="1295400"/>
            <a:ext cx="8686800" cy="5181600"/>
          </a:xfrm>
          <a:prstGeom prst="rect">
            <a:avLst/>
          </a:prstGeom>
          <a:solidFill>
            <a:schemeClr val="accent6"/>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9" name="Picture 8">
            <a:extLst>
              <a:ext uri="{FF2B5EF4-FFF2-40B4-BE49-F238E27FC236}">
                <a16:creationId xmlns:a16="http://schemas.microsoft.com/office/drawing/2014/main" id="{5637933A-6B70-47F4-A6D7-CEEA2C86A102}"/>
              </a:ext>
            </a:extLst>
          </p:cNvPr>
          <p:cNvPicPr>
            <a:picLocks noChangeAspect="1"/>
          </p:cNvPicPr>
          <p:nvPr/>
        </p:nvPicPr>
        <p:blipFill>
          <a:blip r:embed="rId2"/>
          <a:stretch>
            <a:fillRect/>
          </a:stretch>
        </p:blipFill>
        <p:spPr>
          <a:xfrm>
            <a:off x="285750" y="1323976"/>
            <a:ext cx="8553450" cy="5108574"/>
          </a:xfrm>
          <a:prstGeom prst="rect">
            <a:avLst/>
          </a:prstGeom>
          <a:effectLst>
            <a:glow rad="228600">
              <a:schemeClr val="accent5">
                <a:satMod val="175000"/>
                <a:alpha val="40000"/>
              </a:schemeClr>
            </a:glow>
          </a:effectLst>
        </p:spPr>
      </p:pic>
      <p:sp>
        <p:nvSpPr>
          <p:cNvPr id="3" name="Rectangle 2">
            <a:extLst>
              <a:ext uri="{FF2B5EF4-FFF2-40B4-BE49-F238E27FC236}">
                <a16:creationId xmlns:a16="http://schemas.microsoft.com/office/drawing/2014/main" id="{D8B46346-1C51-4E13-BE6D-CC50E818D608}"/>
              </a:ext>
            </a:extLst>
          </p:cNvPr>
          <p:cNvSpPr/>
          <p:nvPr/>
        </p:nvSpPr>
        <p:spPr>
          <a:xfrm>
            <a:off x="8162412" y="799108"/>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8</a:t>
            </a:r>
          </a:p>
        </p:txBody>
      </p:sp>
    </p:spTree>
    <p:extLst>
      <p:ext uri="{BB962C8B-B14F-4D97-AF65-F5344CB8AC3E}">
        <p14:creationId xmlns:p14="http://schemas.microsoft.com/office/powerpoint/2010/main" val="247287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8CF1E-3D9C-489D-8FBD-8845DB0B9619}"/>
              </a:ext>
            </a:extLst>
          </p:cNvPr>
          <p:cNvSpPr>
            <a:spLocks noGrp="1"/>
          </p:cNvSpPr>
          <p:nvPr>
            <p:ph idx="1"/>
          </p:nvPr>
        </p:nvSpPr>
        <p:spPr>
          <a:xfrm>
            <a:off x="76200" y="76200"/>
            <a:ext cx="8991600" cy="4525963"/>
          </a:xfrm>
        </p:spPr>
        <p:txBody>
          <a:bodyPr/>
          <a:lstStyle/>
          <a:p>
            <a:r>
              <a:rPr lang="en-US" dirty="0">
                <a:solidFill>
                  <a:schemeClr val="accent1">
                    <a:lumMod val="60000"/>
                    <a:lumOff val="40000"/>
                  </a:schemeClr>
                </a:solidFill>
              </a:rPr>
              <a:t>True</a:t>
            </a:r>
            <a:r>
              <a:rPr lang="en-US" dirty="0"/>
              <a:t> or </a:t>
            </a:r>
            <a:r>
              <a:rPr lang="en-US" dirty="0">
                <a:solidFill>
                  <a:srgbClr val="FF00FF"/>
                </a:solidFill>
              </a:rPr>
              <a:t>False! </a:t>
            </a:r>
            <a:r>
              <a:rPr lang="en-US" dirty="0">
                <a:solidFill>
                  <a:srgbClr val="FFCC99"/>
                </a:solidFill>
              </a:rPr>
              <a:t>The major agencies that monitor global temperature agree that atmosphere is warming at an alarming pace. </a:t>
            </a:r>
          </a:p>
        </p:txBody>
      </p:sp>
      <p:pic>
        <p:nvPicPr>
          <p:cNvPr id="4" name="Content Placeholder 5" descr="A screenshot of a cell phone&#10;&#10;Description automatically generated">
            <a:extLst>
              <a:ext uri="{FF2B5EF4-FFF2-40B4-BE49-F238E27FC236}">
                <a16:creationId xmlns:a16="http://schemas.microsoft.com/office/drawing/2014/main" id="{142CE0FF-A229-497F-9BEE-39544BBC6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8600" y="16764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arge body of water&#10;&#10;Description automatically generated">
            <a:extLst>
              <a:ext uri="{FF2B5EF4-FFF2-40B4-BE49-F238E27FC236}">
                <a16:creationId xmlns:a16="http://schemas.microsoft.com/office/drawing/2014/main" id="{72AA2C37-639E-48D9-A8F1-146AD0E0E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800600"/>
            <a:ext cx="1066800" cy="1269753"/>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a:extLst>
              <a:ext uri="{FF2B5EF4-FFF2-40B4-BE49-F238E27FC236}">
                <a16:creationId xmlns:a16="http://schemas.microsoft.com/office/drawing/2014/main" id="{40A06C86-9378-4276-8FCC-F3F9886861F0}"/>
              </a:ext>
            </a:extLst>
          </p:cNvPr>
          <p:cNvSpPr/>
          <p:nvPr/>
        </p:nvSpPr>
        <p:spPr bwMode="auto">
          <a:xfrm>
            <a:off x="381000" y="1699419"/>
            <a:ext cx="4572000"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1006A973-B01A-442D-AC3F-79686825D4D1}"/>
              </a:ext>
            </a:extLst>
          </p:cNvPr>
          <p:cNvSpPr/>
          <p:nvPr/>
        </p:nvSpPr>
        <p:spPr>
          <a:xfrm>
            <a:off x="8068493" y="1080889"/>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9</a:t>
            </a:r>
          </a:p>
        </p:txBody>
      </p:sp>
      <p:pic>
        <p:nvPicPr>
          <p:cNvPr id="7" name="Picture 6">
            <a:extLst>
              <a:ext uri="{FF2B5EF4-FFF2-40B4-BE49-F238E27FC236}">
                <a16:creationId xmlns:a16="http://schemas.microsoft.com/office/drawing/2014/main" id="{B98EA266-0BE5-BDB5-2F2C-500C63295334}"/>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37076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94B5-59D6-441B-A9C9-0E9C0F4F558D}"/>
              </a:ext>
            </a:extLst>
          </p:cNvPr>
          <p:cNvSpPr>
            <a:spLocks noGrp="1"/>
          </p:cNvSpPr>
          <p:nvPr>
            <p:ph idx="1"/>
          </p:nvPr>
        </p:nvSpPr>
        <p:spPr>
          <a:xfrm>
            <a:off x="76200" y="76200"/>
            <a:ext cx="8991600" cy="4525963"/>
          </a:xfrm>
        </p:spPr>
        <p:txBody>
          <a:bodyPr/>
          <a:lstStyle/>
          <a:p>
            <a:r>
              <a:rPr lang="en-US" dirty="0"/>
              <a:t>These are drilled from Ice in the worlds largest ice sheets and contain ancient bubbles of gas. </a:t>
            </a:r>
          </a:p>
          <a:p>
            <a:pPr lvl="1"/>
            <a:r>
              <a:rPr lang="en-US" dirty="0">
                <a:solidFill>
                  <a:srgbClr val="00FFFF"/>
                </a:solidFill>
              </a:rPr>
              <a:t>These bubbles contain the ancient atmosphere including amounts of CO</a:t>
            </a:r>
            <a:r>
              <a:rPr lang="en-US" sz="1800" dirty="0">
                <a:solidFill>
                  <a:srgbClr val="00FFFF"/>
                </a:solidFill>
              </a:rPr>
              <a:t>2</a:t>
            </a:r>
            <a:r>
              <a:rPr lang="en-US" dirty="0">
                <a:solidFill>
                  <a:srgbClr val="00FFFF"/>
                </a:solidFill>
              </a:rPr>
              <a:t> and help us look back at the ancient atmosphere.</a:t>
            </a:r>
          </a:p>
        </p:txBody>
      </p:sp>
      <p:pic>
        <p:nvPicPr>
          <p:cNvPr id="5" name="Picture 4">
            <a:extLst>
              <a:ext uri="{FF2B5EF4-FFF2-40B4-BE49-F238E27FC236}">
                <a16:creationId xmlns:a16="http://schemas.microsoft.com/office/drawing/2014/main" id="{7D7CA525-A23F-4970-B71B-FAF77FFAB9C2}"/>
              </a:ext>
            </a:extLst>
          </p:cNvPr>
          <p:cNvPicPr>
            <a:picLocks noChangeAspect="1"/>
          </p:cNvPicPr>
          <p:nvPr/>
        </p:nvPicPr>
        <p:blipFill>
          <a:blip r:embed="rId2"/>
          <a:stretch>
            <a:fillRect/>
          </a:stretch>
        </p:blipFill>
        <p:spPr>
          <a:xfrm>
            <a:off x="168458" y="2667000"/>
            <a:ext cx="5867400" cy="3886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A snow covered mountain&#10;&#10;Description automatically generated">
            <a:extLst>
              <a:ext uri="{FF2B5EF4-FFF2-40B4-BE49-F238E27FC236}">
                <a16:creationId xmlns:a16="http://schemas.microsoft.com/office/drawing/2014/main" id="{295C7CEE-DD12-43B0-9424-D16E7DF63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522" y="2133600"/>
            <a:ext cx="2945178" cy="2270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43091992-C690-461B-8B7C-EA2DEC7EA275}"/>
              </a:ext>
            </a:extLst>
          </p:cNvPr>
          <p:cNvPicPr>
            <a:picLocks noChangeAspect="1"/>
          </p:cNvPicPr>
          <p:nvPr/>
        </p:nvPicPr>
        <p:blipFill>
          <a:blip r:embed="rId4"/>
          <a:stretch>
            <a:fillRect/>
          </a:stretch>
        </p:blipFill>
        <p:spPr>
          <a:xfrm>
            <a:off x="6191616" y="4602162"/>
            <a:ext cx="2799984" cy="1493837"/>
          </a:xfrm>
          <a:prstGeom prst="rect">
            <a:avLst/>
          </a:prstGeom>
        </p:spPr>
      </p:pic>
      <p:sp>
        <p:nvSpPr>
          <p:cNvPr id="4" name="Rectangle 3">
            <a:extLst>
              <a:ext uri="{FF2B5EF4-FFF2-40B4-BE49-F238E27FC236}">
                <a16:creationId xmlns:a16="http://schemas.microsoft.com/office/drawing/2014/main" id="{8F5B75F0-67B4-46E7-930F-5023A1A35CF5}"/>
              </a:ext>
            </a:extLst>
          </p:cNvPr>
          <p:cNvSpPr/>
          <p:nvPr/>
        </p:nvSpPr>
        <p:spPr>
          <a:xfrm>
            <a:off x="7909453" y="1978620"/>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10</a:t>
            </a:r>
          </a:p>
        </p:txBody>
      </p:sp>
      <p:pic>
        <p:nvPicPr>
          <p:cNvPr id="2" name="Picture 1">
            <a:extLst>
              <a:ext uri="{FF2B5EF4-FFF2-40B4-BE49-F238E27FC236}">
                <a16:creationId xmlns:a16="http://schemas.microsoft.com/office/drawing/2014/main" id="{FFAF93DA-433C-6D5A-1046-FB8B2B9327CD}"/>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5544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48148930"/>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algn="ctr"/>
            <a:r>
              <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AGW Review Game</a:t>
            </a:r>
            <a:endParaRPr lang="en-US" sz="2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Picture 3">
            <a:extLst>
              <a:ext uri="{FF2B5EF4-FFF2-40B4-BE49-F238E27FC236}">
                <a16:creationId xmlns:a16="http://schemas.microsoft.com/office/drawing/2014/main" id="{6E43DDC7-E251-78EE-3121-9C1A43CABEE2}"/>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35039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E886CAE1-490B-3B46-F607-D645ACE88AD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50427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20496115"/>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solidFill>
                            <a:schemeClr val="bg1">
                              <a:lumMod val="95000"/>
                              <a:lumOff val="5000"/>
                            </a:schemeClr>
                          </a:solidFill>
                        </a:rPr>
                        <a:t>DEEP</a:t>
                      </a:r>
                      <a:br>
                        <a:rPr lang="en-US" dirty="0">
                          <a:solidFill>
                            <a:schemeClr val="bg1">
                              <a:lumMod val="95000"/>
                              <a:lumOff val="5000"/>
                            </a:schemeClr>
                          </a:solidFill>
                        </a:rPr>
                      </a:br>
                      <a:r>
                        <a:rPr lang="en-US" dirty="0">
                          <a:solidFill>
                            <a:schemeClr val="bg1">
                              <a:lumMod val="95000"/>
                              <a:lumOff val="5000"/>
                            </a:schemeClr>
                          </a:solidFill>
                        </a:rPr>
                        <a:t>IMPACT</a:t>
                      </a:r>
                    </a:p>
                  </a:txBody>
                  <a:tcPr>
                    <a:solidFill>
                      <a:srgbClr val="FFFFCC"/>
                    </a:solid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bg1">
                              <a:lumMod val="95000"/>
                              <a:lumOff val="5000"/>
                            </a:schemeClr>
                          </a:solidFill>
                        </a:rPr>
                        <a:t>11</a:t>
                      </a:r>
                    </a:p>
                  </a:txBody>
                  <a:tcPr>
                    <a:solidFill>
                      <a:srgbClr val="FFFFCC"/>
                    </a:solid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bg1">
                              <a:lumMod val="95000"/>
                              <a:lumOff val="5000"/>
                            </a:schemeClr>
                          </a:solidFill>
                        </a:rPr>
                        <a:t>12</a:t>
                      </a:r>
                    </a:p>
                  </a:txBody>
                  <a:tcPr>
                    <a:solidFill>
                      <a:srgbClr val="FFFFCC"/>
                    </a:solid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bg1">
                              <a:lumMod val="95000"/>
                              <a:lumOff val="5000"/>
                            </a:schemeClr>
                          </a:solidFill>
                        </a:rPr>
                        <a:t>13</a:t>
                      </a:r>
                    </a:p>
                  </a:txBody>
                  <a:tcPr>
                    <a:solidFill>
                      <a:srgbClr val="FFFFCC"/>
                    </a:solid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bg1">
                              <a:lumMod val="95000"/>
                              <a:lumOff val="5000"/>
                            </a:schemeClr>
                          </a:solidFill>
                        </a:rPr>
                        <a:t>14</a:t>
                      </a:r>
                    </a:p>
                  </a:txBody>
                  <a:tcPr>
                    <a:solidFill>
                      <a:srgbClr val="FFFFCC"/>
                    </a:solid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bg1">
                              <a:lumMod val="95000"/>
                              <a:lumOff val="5000"/>
                            </a:schemeClr>
                          </a:solidFill>
                        </a:rPr>
                        <a:t>15</a:t>
                      </a:r>
                    </a:p>
                  </a:txBody>
                  <a:tcPr>
                    <a:solidFill>
                      <a:srgbClr val="FFFFCC"/>
                    </a:solid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C8EEBAA8-AD8D-9F59-9F98-450E166A73C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61424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201385" y="304800"/>
            <a:ext cx="8790215" cy="5791200"/>
          </a:xfrm>
        </p:spPr>
        <p:txBody>
          <a:bodyPr/>
          <a:lstStyle/>
          <a:p>
            <a:pPr marL="342900" lvl="1" indent="-342900" eaLnBrk="1" hangingPunct="1">
              <a:buFontTx/>
              <a:buChar char="•"/>
            </a:pPr>
            <a:r>
              <a:rPr lang="en-US" dirty="0">
                <a:solidFill>
                  <a:srgbClr val="FFC000"/>
                </a:solidFill>
              </a:rPr>
              <a:t>What is the connection between these two graphs?</a:t>
            </a:r>
          </a:p>
          <a:p>
            <a:pPr lvl="1" eaLnBrk="1" hangingPunct="1">
              <a:buFontTx/>
              <a:buNone/>
            </a:pPr>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endParaRPr lang="en-US" dirty="0"/>
          </a:p>
        </p:txBody>
      </p:sp>
      <p:pic>
        <p:nvPicPr>
          <p:cNvPr id="4" name="Picture 5" descr="emission_graph-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 y="914400"/>
            <a:ext cx="4190999" cy="5715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n11639-2_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914400"/>
            <a:ext cx="4343400" cy="5715001"/>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5029200"/>
            <a:ext cx="116891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11</a:t>
            </a:r>
          </a:p>
        </p:txBody>
      </p:sp>
      <p:pic>
        <p:nvPicPr>
          <p:cNvPr id="7" name="Picture 2" descr="http://www.toetapz.com/blogimages/Create-Smoke-Using-Frame-Based-Animatio_818F/smoke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622799"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0435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4294967295"/>
          </p:nvPr>
        </p:nvSpPr>
        <p:spPr>
          <a:xfrm>
            <a:off x="152400" y="228600"/>
            <a:ext cx="8763000" cy="5897563"/>
          </a:xfrm>
        </p:spPr>
        <p:txBody>
          <a:bodyPr/>
          <a:lstStyle/>
          <a:p>
            <a:pPr eaLnBrk="1" hangingPunct="1"/>
            <a:r>
              <a:rPr lang="en-US" dirty="0"/>
              <a:t>The loss of these over the last few decades is one piece of evidence that the planet is warming.</a:t>
            </a:r>
          </a:p>
        </p:txBody>
      </p:sp>
      <p:pic>
        <p:nvPicPr>
          <p:cNvPr id="301060" name="Picture 5" descr="kilimanj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382000" cy="4572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2057400"/>
            <a:ext cx="1351652"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1993</a:t>
            </a:r>
          </a:p>
        </p:txBody>
      </p:sp>
      <p:sp>
        <p:nvSpPr>
          <p:cNvPr id="3" name="Rectangle 2"/>
          <p:cNvSpPr/>
          <p:nvPr/>
        </p:nvSpPr>
        <p:spPr>
          <a:xfrm>
            <a:off x="573314" y="4343400"/>
            <a:ext cx="1351652"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2000</a:t>
            </a:r>
          </a:p>
        </p:txBody>
      </p:sp>
      <p:sp>
        <p:nvSpPr>
          <p:cNvPr id="4" name="Rectangle 3"/>
          <p:cNvSpPr/>
          <p:nvPr/>
        </p:nvSpPr>
        <p:spPr>
          <a:xfrm>
            <a:off x="6781801" y="1905000"/>
            <a:ext cx="1935145"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12</a:t>
            </a:r>
          </a:p>
        </p:txBody>
      </p:sp>
      <p:pic>
        <p:nvPicPr>
          <p:cNvPr id="5" name="Picture 4">
            <a:extLst>
              <a:ext uri="{FF2B5EF4-FFF2-40B4-BE49-F238E27FC236}">
                <a16:creationId xmlns:a16="http://schemas.microsoft.com/office/drawing/2014/main" id="{8BA8501D-32A7-8D29-1ADB-5E11D908395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91237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76200" y="76200"/>
            <a:ext cx="9144000" cy="5791200"/>
          </a:xfrm>
        </p:spPr>
        <p:txBody>
          <a:bodyPr/>
          <a:lstStyle/>
          <a:p>
            <a:pPr lvl="0"/>
            <a:r>
              <a:rPr lang="en-US" dirty="0">
                <a:solidFill>
                  <a:srgbClr val="FF5050"/>
                </a:solidFill>
              </a:rPr>
              <a:t>Which is not one of the big impacts of AGW?</a:t>
            </a:r>
          </a:p>
          <a:p>
            <a:pPr marL="457200" lvl="1" indent="0">
              <a:buNone/>
            </a:pPr>
            <a:r>
              <a:rPr lang="en-US" dirty="0">
                <a:solidFill>
                  <a:srgbClr val="66FFCC"/>
                </a:solidFill>
              </a:rPr>
              <a:t>A.) </a:t>
            </a:r>
            <a:r>
              <a:rPr lang="en-US" dirty="0">
                <a:solidFill>
                  <a:schemeClr val="bg1"/>
                </a:solidFill>
              </a:rPr>
              <a:t>Spread of Disease.</a:t>
            </a:r>
          </a:p>
          <a:p>
            <a:pPr marL="457200" lvl="1" indent="0">
              <a:buNone/>
            </a:pPr>
            <a:r>
              <a:rPr lang="en-US" sz="3200" dirty="0">
                <a:solidFill>
                  <a:srgbClr val="FFCC00"/>
                </a:solidFill>
              </a:rPr>
              <a:t>B.) </a:t>
            </a:r>
            <a:r>
              <a:rPr lang="en-US" sz="3200" dirty="0">
                <a:solidFill>
                  <a:schemeClr val="bg1"/>
                </a:solidFill>
              </a:rPr>
              <a:t>More hurricanes (warmer water).</a:t>
            </a:r>
          </a:p>
          <a:p>
            <a:pPr marL="457200" lvl="1" indent="0">
              <a:buNone/>
            </a:pPr>
            <a:r>
              <a:rPr lang="en-US" sz="3200" dirty="0">
                <a:solidFill>
                  <a:srgbClr val="996633"/>
                </a:solidFill>
              </a:rPr>
              <a:t>C.) </a:t>
            </a:r>
            <a:r>
              <a:rPr lang="en-US" sz="3200" dirty="0">
                <a:solidFill>
                  <a:schemeClr val="bg1"/>
                </a:solidFill>
              </a:rPr>
              <a:t>Long droughts and intense heat waves.</a:t>
            </a:r>
          </a:p>
          <a:p>
            <a:pPr marL="457200" lvl="1" indent="0">
              <a:buNone/>
            </a:pPr>
            <a:r>
              <a:rPr lang="en-US" sz="3200" dirty="0">
                <a:solidFill>
                  <a:srgbClr val="9933FF"/>
                </a:solidFill>
              </a:rPr>
              <a:t>D.) </a:t>
            </a:r>
            <a:r>
              <a:rPr lang="en-US" sz="3200" dirty="0">
                <a:solidFill>
                  <a:schemeClr val="bg1"/>
                </a:solidFill>
              </a:rPr>
              <a:t>Slow ecological changes.</a:t>
            </a:r>
          </a:p>
          <a:p>
            <a:pPr marL="457200" lvl="1" indent="0">
              <a:buNone/>
            </a:pPr>
            <a:r>
              <a:rPr lang="en-US" sz="3200" dirty="0">
                <a:solidFill>
                  <a:schemeClr val="accent2">
                    <a:lumMod val="75000"/>
                  </a:schemeClr>
                </a:solidFill>
              </a:rPr>
              <a:t>E.) </a:t>
            </a:r>
            <a:r>
              <a:rPr lang="en-US" sz="3200" dirty="0">
                <a:solidFill>
                  <a:schemeClr val="bg1"/>
                </a:solidFill>
              </a:rPr>
              <a:t>Economic consequences.</a:t>
            </a:r>
          </a:p>
          <a:p>
            <a:pPr marL="457200" lvl="1" indent="0">
              <a:buNone/>
            </a:pPr>
            <a:r>
              <a:rPr lang="en-US" sz="3200" dirty="0">
                <a:solidFill>
                  <a:schemeClr val="accent1">
                    <a:lumMod val="20000"/>
                    <a:lumOff val="80000"/>
                  </a:schemeClr>
                </a:solidFill>
              </a:rPr>
              <a:t>F.) </a:t>
            </a:r>
            <a:r>
              <a:rPr lang="en-US" sz="3200" dirty="0">
                <a:solidFill>
                  <a:schemeClr val="bg1"/>
                </a:solidFill>
              </a:rPr>
              <a:t>Polar ice caps melt and sea level rise.</a:t>
            </a:r>
          </a:p>
          <a:p>
            <a:pPr marL="457200" lvl="1" indent="0">
              <a:buNone/>
            </a:pPr>
            <a:r>
              <a:rPr lang="en-US" sz="3200" dirty="0">
                <a:solidFill>
                  <a:schemeClr val="accent1">
                    <a:lumMod val="60000"/>
                    <a:lumOff val="40000"/>
                  </a:schemeClr>
                </a:solidFill>
              </a:rPr>
              <a:t>G.) </a:t>
            </a:r>
            <a:r>
              <a:rPr lang="en-US" sz="3200" dirty="0">
                <a:solidFill>
                  <a:schemeClr val="bg1"/>
                </a:solidFill>
              </a:rPr>
              <a:t>Arctic species will lose habitat / become extinct.</a:t>
            </a:r>
          </a:p>
          <a:p>
            <a:pPr eaLnBrk="1" hangingPunct="1"/>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endParaRPr lang="en-US" dirty="0"/>
          </a:p>
        </p:txBody>
      </p:sp>
      <p:sp>
        <p:nvSpPr>
          <p:cNvPr id="2" name="Rectangle 1"/>
          <p:cNvSpPr/>
          <p:nvPr/>
        </p:nvSpPr>
        <p:spPr>
          <a:xfrm>
            <a:off x="7968739" y="685800"/>
            <a:ext cx="1168911"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13</a:t>
            </a:r>
          </a:p>
        </p:txBody>
      </p:sp>
    </p:spTree>
    <p:extLst>
      <p:ext uri="{BB962C8B-B14F-4D97-AF65-F5344CB8AC3E}">
        <p14:creationId xmlns:p14="http://schemas.microsoft.com/office/powerpoint/2010/main" val="318620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76200" y="76200"/>
            <a:ext cx="9144000" cy="5791200"/>
          </a:xfrm>
        </p:spPr>
        <p:txBody>
          <a:bodyPr/>
          <a:lstStyle/>
          <a:p>
            <a:pPr lvl="0"/>
            <a:r>
              <a:rPr lang="en-US" dirty="0">
                <a:solidFill>
                  <a:srgbClr val="FF5050"/>
                </a:solidFill>
              </a:rPr>
              <a:t>Which is not one of the big impacts of AGW?</a:t>
            </a:r>
          </a:p>
          <a:p>
            <a:pPr marL="457200" lvl="1" indent="0">
              <a:buNone/>
            </a:pPr>
            <a:r>
              <a:rPr lang="en-US" dirty="0">
                <a:solidFill>
                  <a:srgbClr val="66FFCC"/>
                </a:solidFill>
              </a:rPr>
              <a:t>A.) </a:t>
            </a:r>
            <a:r>
              <a:rPr lang="en-US" sz="2800" dirty="0">
                <a:solidFill>
                  <a:srgbClr val="66FFCC"/>
                </a:solidFill>
              </a:rPr>
              <a:t>Spread of Disease.</a:t>
            </a:r>
          </a:p>
          <a:p>
            <a:pPr marL="457200" lvl="1" indent="0">
              <a:buNone/>
            </a:pPr>
            <a:r>
              <a:rPr lang="en-US" sz="3200" dirty="0">
                <a:solidFill>
                  <a:srgbClr val="FFCC00"/>
                </a:solidFill>
              </a:rPr>
              <a:t>B.) More hurricanes (warmer water).</a:t>
            </a:r>
          </a:p>
          <a:p>
            <a:pPr marL="457200" lvl="1" indent="0">
              <a:buNone/>
            </a:pPr>
            <a:r>
              <a:rPr lang="en-US" sz="3200" dirty="0">
                <a:solidFill>
                  <a:srgbClr val="996633"/>
                </a:solidFill>
              </a:rPr>
              <a:t>C.) Long droughts and intense heat waves.</a:t>
            </a:r>
          </a:p>
          <a:p>
            <a:pPr marL="457200" lvl="1" indent="0">
              <a:buNone/>
            </a:pPr>
            <a:r>
              <a:rPr lang="en-US" sz="3200" dirty="0">
                <a:solidFill>
                  <a:srgbClr val="9933FF"/>
                </a:solidFill>
              </a:rPr>
              <a:t>D.) Slow ecological changes.</a:t>
            </a:r>
          </a:p>
          <a:p>
            <a:pPr marL="457200" lvl="1" indent="0">
              <a:buNone/>
            </a:pPr>
            <a:r>
              <a:rPr lang="en-US" sz="3200" dirty="0">
                <a:solidFill>
                  <a:schemeClr val="accent2">
                    <a:lumMod val="75000"/>
                  </a:schemeClr>
                </a:solidFill>
              </a:rPr>
              <a:t>E.) Economic consequences.</a:t>
            </a:r>
          </a:p>
          <a:p>
            <a:pPr marL="457200" lvl="1" indent="0">
              <a:buNone/>
            </a:pPr>
            <a:r>
              <a:rPr lang="en-US" sz="3200" dirty="0">
                <a:solidFill>
                  <a:schemeClr val="accent1">
                    <a:lumMod val="20000"/>
                    <a:lumOff val="80000"/>
                  </a:schemeClr>
                </a:solidFill>
              </a:rPr>
              <a:t>F.) Polar ice caps melt and sea level rise.</a:t>
            </a:r>
          </a:p>
          <a:p>
            <a:pPr marL="457200" lvl="1" indent="0">
              <a:buNone/>
            </a:pPr>
            <a:r>
              <a:rPr lang="en-US" sz="3200" dirty="0">
                <a:solidFill>
                  <a:schemeClr val="accent1">
                    <a:lumMod val="60000"/>
                    <a:lumOff val="40000"/>
                  </a:schemeClr>
                </a:solidFill>
              </a:rPr>
              <a:t>G.) Arctic species will lose habitat / become extinct.</a:t>
            </a:r>
          </a:p>
          <a:p>
            <a:pPr eaLnBrk="1" hangingPunct="1"/>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968739" y="685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Tree>
    <p:extLst>
      <p:ext uri="{BB962C8B-B14F-4D97-AF65-F5344CB8AC3E}">
        <p14:creationId xmlns:p14="http://schemas.microsoft.com/office/powerpoint/2010/main" val="1054344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5897563"/>
          </a:xfrm>
        </p:spPr>
        <p:txBody>
          <a:bodyPr/>
          <a:lstStyle/>
          <a:p>
            <a:r>
              <a:rPr lang="en-US" dirty="0">
                <a:solidFill>
                  <a:schemeClr val="accent1">
                    <a:lumMod val="40000"/>
                    <a:lumOff val="60000"/>
                  </a:schemeClr>
                </a:solidFill>
              </a:rPr>
              <a:t>As the oceans absorb more and more carbon dioxide gas they become more acidic.</a:t>
            </a:r>
          </a:p>
          <a:p>
            <a:pPr lvl="1"/>
            <a:r>
              <a:rPr lang="en-US" dirty="0">
                <a:solidFill>
                  <a:srgbClr val="66FFCC"/>
                </a:solidFill>
              </a:rPr>
              <a:t>This will impact many marine ecosystems and the services they provide.</a:t>
            </a:r>
          </a:p>
        </p:txBody>
      </p:sp>
      <p:pic>
        <p:nvPicPr>
          <p:cNvPr id="2050" name="Picture 2" descr="https://encrypted-tbn1.gstatic.com/images?q=tbn:ANd9GcT7ZXyBonsdXDRqHvTE4zJaorAjWfNGTLNYNLYXZrn080YiAJo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2454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77F9A8C-CFE5-43E7-A044-DABB9E7E1AE3}"/>
              </a:ext>
            </a:extLst>
          </p:cNvPr>
          <p:cNvSpPr/>
          <p:nvPr/>
        </p:nvSpPr>
        <p:spPr bwMode="auto">
          <a:xfrm>
            <a:off x="6172200" y="762000"/>
            <a:ext cx="16764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4" name="Rectangle 3">
            <a:extLst>
              <a:ext uri="{FF2B5EF4-FFF2-40B4-BE49-F238E27FC236}">
                <a16:creationId xmlns:a16="http://schemas.microsoft.com/office/drawing/2014/main" id="{86D5F498-C827-4E42-89E3-C32CC4E79CC2}"/>
              </a:ext>
            </a:extLst>
          </p:cNvPr>
          <p:cNvSpPr/>
          <p:nvPr/>
        </p:nvSpPr>
        <p:spPr>
          <a:xfrm>
            <a:off x="7620000" y="1828800"/>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14</a:t>
            </a:r>
          </a:p>
        </p:txBody>
      </p:sp>
    </p:spTree>
    <p:extLst>
      <p:ext uri="{BB962C8B-B14F-4D97-AF65-F5344CB8AC3E}">
        <p14:creationId xmlns:p14="http://schemas.microsoft.com/office/powerpoint/2010/main" val="2248927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76200" y="76200"/>
            <a:ext cx="8915400" cy="5638800"/>
          </a:xfrm>
        </p:spPr>
        <p:txBody>
          <a:bodyPr/>
          <a:lstStyle/>
          <a:p>
            <a:pPr eaLnBrk="1" hangingPunct="1"/>
            <a:r>
              <a:rPr lang="en-US" dirty="0">
                <a:solidFill>
                  <a:schemeClr val="accent1">
                    <a:lumMod val="40000"/>
                    <a:lumOff val="60000"/>
                  </a:schemeClr>
                </a:solidFill>
                <a:latin typeface="Roboto"/>
              </a:rPr>
              <a:t>This is the name for the frozen ground that is </a:t>
            </a:r>
            <a:r>
              <a:rPr lang="en-US" dirty="0">
                <a:solidFill>
                  <a:srgbClr val="66FFFF"/>
                </a:solidFill>
                <a:latin typeface="Roboto"/>
              </a:rPr>
              <a:t>most common at higher latitudes near the North and South Poles. </a:t>
            </a:r>
          </a:p>
          <a:p>
            <a:pPr lvl="2" eaLnBrk="1" hangingPunct="1"/>
            <a:r>
              <a:rPr lang="en-US" dirty="0">
                <a:latin typeface="Roboto"/>
              </a:rPr>
              <a:t>Covers large regions of the Earth and melting rapidly causing the release of gas through decay.</a:t>
            </a:r>
            <a:r>
              <a:rPr lang="en-US" dirty="0"/>
              <a:t> </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1C90D922-CF5F-48B8-893E-8DE117F99AB5}"/>
              </a:ext>
            </a:extLst>
          </p:cNvPr>
          <p:cNvPicPr>
            <a:picLocks noChangeAspect="1"/>
          </p:cNvPicPr>
          <p:nvPr/>
        </p:nvPicPr>
        <p:blipFill>
          <a:blip r:embed="rId2"/>
          <a:stretch>
            <a:fillRect/>
          </a:stretch>
        </p:blipFill>
        <p:spPr>
          <a:xfrm>
            <a:off x="304800" y="2514600"/>
            <a:ext cx="8534400" cy="3933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a:extLst>
              <a:ext uri="{FF2B5EF4-FFF2-40B4-BE49-F238E27FC236}">
                <a16:creationId xmlns:a16="http://schemas.microsoft.com/office/drawing/2014/main" id="{061E2C4A-9968-4412-8D64-BE8100A726AE}"/>
              </a:ext>
            </a:extLst>
          </p:cNvPr>
          <p:cNvSpPr/>
          <p:nvPr/>
        </p:nvSpPr>
        <p:spPr>
          <a:xfrm>
            <a:off x="5029200" y="4481512"/>
            <a:ext cx="1537600"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ICE</a:t>
            </a:r>
          </a:p>
        </p:txBody>
      </p:sp>
      <p:sp>
        <p:nvSpPr>
          <p:cNvPr id="2" name="Rectangle 1">
            <a:extLst>
              <a:ext uri="{FF2B5EF4-FFF2-40B4-BE49-F238E27FC236}">
                <a16:creationId xmlns:a16="http://schemas.microsoft.com/office/drawing/2014/main" id="{5E4E3DE4-1281-4B90-84A0-181317E81C45}"/>
              </a:ext>
            </a:extLst>
          </p:cNvPr>
          <p:cNvSpPr/>
          <p:nvPr/>
        </p:nvSpPr>
        <p:spPr>
          <a:xfrm>
            <a:off x="7543800" y="2514600"/>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15</a:t>
            </a:r>
          </a:p>
        </p:txBody>
      </p:sp>
    </p:spTree>
    <p:extLst>
      <p:ext uri="{BB962C8B-B14F-4D97-AF65-F5344CB8AC3E}">
        <p14:creationId xmlns:p14="http://schemas.microsoft.com/office/powerpoint/2010/main" val="3663112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B3453C1A-30CF-1454-C62B-B216F5C2C6AB}"/>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72112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8232741"/>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solidFill>
                      <a:schemeClr val="bg1">
                        <a:lumMod val="75000"/>
                        <a:lumOff val="25000"/>
                      </a:schemeClr>
                    </a:solid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solidFill>
                      <a:schemeClr val="bg1">
                        <a:lumMod val="75000"/>
                        <a:lumOff val="25000"/>
                      </a:schemeClr>
                    </a:solid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solidFill>
                      <a:schemeClr val="bg1">
                        <a:lumMod val="75000"/>
                        <a:lumOff val="25000"/>
                      </a:schemeClr>
                    </a:solid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solidFill>
                      <a:schemeClr val="bg1">
                        <a:lumMod val="75000"/>
                        <a:lumOff val="25000"/>
                      </a:schemeClr>
                    </a:solid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solidFill>
                      <a:schemeClr val="bg1">
                        <a:lumMod val="75000"/>
                        <a:lumOff val="25000"/>
                      </a:schemeClr>
                    </a:solid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solidFill>
                      <a:schemeClr val="bg1">
                        <a:lumMod val="75000"/>
                        <a:lumOff val="25000"/>
                      </a:schemeClr>
                    </a:solid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0AF7A41A-906F-D862-85D1-6CA8A531FF2C}"/>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13950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dirty="0"/>
              <a:t>How to play…</a:t>
            </a:r>
          </a:p>
          <a:p>
            <a:pPr lvl="1"/>
            <a:r>
              <a:rPr lang="en-US" dirty="0">
                <a:solidFill>
                  <a:srgbClr val="6699FF"/>
                </a:solidFill>
              </a:rPr>
              <a:t>Don’t play like </a:t>
            </a:r>
            <a:r>
              <a:rPr lang="en-US" dirty="0" err="1">
                <a:solidFill>
                  <a:srgbClr val="6699FF"/>
                </a:solidFill>
              </a:rPr>
              <a:t>Jeo</a:t>
            </a:r>
            <a:r>
              <a:rPr lang="en-US" dirty="0">
                <a:solidFill>
                  <a:srgbClr val="6699FF"/>
                </a:solidFill>
              </a:rPr>
              <a:t>_ _ _ _ y.</a:t>
            </a:r>
          </a:p>
          <a:p>
            <a:pPr lvl="1"/>
            <a:r>
              <a:rPr lang="en-US" dirty="0">
                <a:solidFill>
                  <a:srgbClr val="FF99FF"/>
                </a:solidFill>
              </a:rPr>
              <a:t>Class should be divided into several small groups.</a:t>
            </a:r>
          </a:p>
          <a:p>
            <a:pPr lvl="1"/>
            <a:r>
              <a:rPr lang="en-US" dirty="0">
                <a:solidFill>
                  <a:srgbClr val="FFCC99"/>
                </a:solidFill>
              </a:rPr>
              <a:t>Groups should use science journal (red slide notes), homework, and other available materials to assist you.</a:t>
            </a:r>
          </a:p>
          <a:p>
            <a:pPr lvl="1"/>
            <a:r>
              <a:rPr lang="en-US" dirty="0">
                <a:solidFill>
                  <a:srgbClr val="66FFCC"/>
                </a:solidFill>
              </a:rPr>
              <a:t>Groups can communicate </a:t>
            </a:r>
            <a:r>
              <a:rPr lang="en-US" b="1" u="sng" dirty="0"/>
              <a:t>quietly</a:t>
            </a:r>
            <a:r>
              <a:rPr lang="en-US" dirty="0"/>
              <a:t> </a:t>
            </a:r>
            <a:r>
              <a:rPr lang="en-US" dirty="0">
                <a:solidFill>
                  <a:srgbClr val="66FFCC"/>
                </a:solidFill>
              </a:rPr>
              <a:t>with each other but no sharing answers between groups.</a:t>
            </a:r>
          </a:p>
          <a:p>
            <a:pPr lvl="2"/>
            <a:r>
              <a:rPr lang="en-US" dirty="0">
                <a:solidFill>
                  <a:srgbClr val="9966FF"/>
                </a:solidFill>
              </a:rPr>
              <a:t>Practice quietly communicating right now?</a:t>
            </a:r>
          </a:p>
          <a:p>
            <a:pPr lvl="2"/>
            <a:r>
              <a:rPr lang="en-US" dirty="0">
                <a:solidFill>
                  <a:srgbClr val="9966FF"/>
                </a:solidFill>
              </a:rPr>
              <a:t>Practice Communication Question:</a:t>
            </a:r>
          </a:p>
          <a:p>
            <a:pPr lvl="2"/>
            <a:r>
              <a:rPr lang="en-US" dirty="0">
                <a:solidFill>
                  <a:srgbClr val="FFFF66"/>
                </a:solidFill>
              </a:rPr>
              <a:t>Your group gets to order one pizza and you can have two toppings.  What does your group want?</a:t>
            </a:r>
          </a:p>
        </p:txBody>
      </p:sp>
      <p:pic>
        <p:nvPicPr>
          <p:cNvPr id="2" name="Picture 1">
            <a:extLst>
              <a:ext uri="{FF2B5EF4-FFF2-40B4-BE49-F238E27FC236}">
                <a16:creationId xmlns:a16="http://schemas.microsoft.com/office/drawing/2014/main" id="{FB2382FE-3E3C-7D14-BB30-432DDE355B13}"/>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35257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Which danger associated with climate change does this picture represent?</a:t>
            </a:r>
          </a:p>
        </p:txBody>
      </p:sp>
      <p:pic>
        <p:nvPicPr>
          <p:cNvPr id="4" name="Picture 5" descr="News8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8001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827854" y="1295400"/>
            <a:ext cx="1935145"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16</a:t>
            </a:r>
          </a:p>
        </p:txBody>
      </p:sp>
      <p:pic>
        <p:nvPicPr>
          <p:cNvPr id="2" name="Picture 1">
            <a:extLst>
              <a:ext uri="{FF2B5EF4-FFF2-40B4-BE49-F238E27FC236}">
                <a16:creationId xmlns:a16="http://schemas.microsoft.com/office/drawing/2014/main" id="{1314C691-59AD-F46B-318F-254D1F63BBF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50799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type="body" idx="1"/>
          </p:nvPr>
        </p:nvSpPr>
        <p:spPr>
          <a:xfrm>
            <a:off x="152400" y="152400"/>
            <a:ext cx="8763000" cy="5973763"/>
          </a:xfrm>
        </p:spPr>
        <p:txBody>
          <a:bodyPr/>
          <a:lstStyle/>
          <a:p>
            <a:pPr eaLnBrk="1" hangingPunct="1"/>
            <a:r>
              <a:rPr lang="en-US" dirty="0">
                <a:solidFill>
                  <a:srgbClr val="FF66FF"/>
                </a:solidFill>
              </a:rPr>
              <a:t>Who do we blame? Which four release the most carbon dioxide into the atmosphere?</a:t>
            </a:r>
          </a:p>
        </p:txBody>
      </p:sp>
      <p:pic>
        <p:nvPicPr>
          <p:cNvPr id="4270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763000" cy="5029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7012"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endParaRPr lang="en-US" dirty="0"/>
          </a:p>
        </p:txBody>
      </p:sp>
      <p:sp>
        <p:nvSpPr>
          <p:cNvPr id="2" name="Rectangle 1"/>
          <p:cNvSpPr/>
          <p:nvPr/>
        </p:nvSpPr>
        <p:spPr>
          <a:xfrm>
            <a:off x="783983" y="3809424"/>
            <a:ext cx="3296094"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United States</a:t>
            </a:r>
          </a:p>
        </p:txBody>
      </p:sp>
      <p:sp>
        <p:nvSpPr>
          <p:cNvPr id="3" name="Rectangle 2"/>
          <p:cNvSpPr/>
          <p:nvPr/>
        </p:nvSpPr>
        <p:spPr>
          <a:xfrm>
            <a:off x="6858000" y="5638800"/>
            <a:ext cx="1882247"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Canada</a:t>
            </a:r>
          </a:p>
        </p:txBody>
      </p:sp>
      <p:sp>
        <p:nvSpPr>
          <p:cNvPr id="4" name="Rectangle 3"/>
          <p:cNvSpPr/>
          <p:nvPr/>
        </p:nvSpPr>
        <p:spPr>
          <a:xfrm>
            <a:off x="152400" y="5816025"/>
            <a:ext cx="3172663"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New Zealand</a:t>
            </a:r>
          </a:p>
        </p:txBody>
      </p:sp>
      <p:sp>
        <p:nvSpPr>
          <p:cNvPr id="5" name="Rectangle 4"/>
          <p:cNvSpPr/>
          <p:nvPr/>
        </p:nvSpPr>
        <p:spPr>
          <a:xfrm>
            <a:off x="281764" y="4758699"/>
            <a:ext cx="2260555"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Australia</a:t>
            </a:r>
          </a:p>
        </p:txBody>
      </p:sp>
      <p:sp>
        <p:nvSpPr>
          <p:cNvPr id="6" name="Rectangle 5"/>
          <p:cNvSpPr/>
          <p:nvPr/>
        </p:nvSpPr>
        <p:spPr>
          <a:xfrm>
            <a:off x="3859816" y="5392172"/>
            <a:ext cx="1786065"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Mexico</a:t>
            </a:r>
          </a:p>
        </p:txBody>
      </p:sp>
      <p:sp>
        <p:nvSpPr>
          <p:cNvPr id="7" name="Rectangle 6"/>
          <p:cNvSpPr/>
          <p:nvPr/>
        </p:nvSpPr>
        <p:spPr>
          <a:xfrm>
            <a:off x="3544112" y="3216816"/>
            <a:ext cx="1802096"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Europe</a:t>
            </a:r>
          </a:p>
        </p:txBody>
      </p:sp>
      <p:sp>
        <p:nvSpPr>
          <p:cNvPr id="8" name="Rectangle 7"/>
          <p:cNvSpPr/>
          <p:nvPr/>
        </p:nvSpPr>
        <p:spPr>
          <a:xfrm>
            <a:off x="3834416" y="4761637"/>
            <a:ext cx="3023584" cy="584775"/>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South Africa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9" name="Rectangle 8"/>
          <p:cNvSpPr/>
          <p:nvPr/>
        </p:nvSpPr>
        <p:spPr>
          <a:xfrm>
            <a:off x="237552" y="1524000"/>
            <a:ext cx="1699503"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Russia</a:t>
            </a:r>
          </a:p>
        </p:txBody>
      </p:sp>
      <p:sp>
        <p:nvSpPr>
          <p:cNvPr id="10" name="Rectangle 9"/>
          <p:cNvSpPr/>
          <p:nvPr/>
        </p:nvSpPr>
        <p:spPr>
          <a:xfrm>
            <a:off x="4681245" y="3926114"/>
            <a:ext cx="2981907" cy="584775"/>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China/India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Rectangle 11"/>
          <p:cNvSpPr/>
          <p:nvPr/>
        </p:nvSpPr>
        <p:spPr>
          <a:xfrm>
            <a:off x="2542319" y="1676400"/>
            <a:ext cx="1742785"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Bolivia</a:t>
            </a:r>
          </a:p>
        </p:txBody>
      </p:sp>
      <p:sp>
        <p:nvSpPr>
          <p:cNvPr id="13" name="Rectangle 12"/>
          <p:cNvSpPr/>
          <p:nvPr/>
        </p:nvSpPr>
        <p:spPr>
          <a:xfrm>
            <a:off x="825501" y="2382560"/>
            <a:ext cx="160652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Kenya</a:t>
            </a:r>
          </a:p>
        </p:txBody>
      </p:sp>
      <p:sp>
        <p:nvSpPr>
          <p:cNvPr id="14" name="Rectangle 13"/>
          <p:cNvSpPr/>
          <p:nvPr/>
        </p:nvSpPr>
        <p:spPr>
          <a:xfrm>
            <a:off x="4929712" y="1816387"/>
            <a:ext cx="2733441" cy="646331"/>
          </a:xfrm>
          <a:prstGeom prst="rect">
            <a:avLst/>
          </a:prstGeom>
          <a:noFill/>
        </p:spPr>
        <p:txBody>
          <a:bodyPr wrap="none" lIns="91440" tIns="45720" rIns="91440" bIns="45720">
            <a:spAutoFit/>
          </a:bodyPr>
          <a:lstStyle/>
          <a:p>
            <a:pPr algn="ctr"/>
            <a:r>
              <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Argentina</a:t>
            </a:r>
          </a:p>
        </p:txBody>
      </p:sp>
      <p:sp>
        <p:nvSpPr>
          <p:cNvPr id="15" name="Rectangle 14"/>
          <p:cNvSpPr/>
          <p:nvPr/>
        </p:nvSpPr>
        <p:spPr>
          <a:xfrm>
            <a:off x="6997282" y="2462717"/>
            <a:ext cx="1502334"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Brazil</a:t>
            </a:r>
          </a:p>
        </p:txBody>
      </p:sp>
      <p:sp>
        <p:nvSpPr>
          <p:cNvPr id="16" name="Rectangle 15"/>
          <p:cNvSpPr/>
          <p:nvPr/>
        </p:nvSpPr>
        <p:spPr>
          <a:xfrm>
            <a:off x="3045750" y="2462718"/>
            <a:ext cx="1253869"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Peru</a:t>
            </a:r>
          </a:p>
        </p:txBody>
      </p:sp>
      <p:sp>
        <p:nvSpPr>
          <p:cNvPr id="17" name="Rectangle 16"/>
          <p:cNvSpPr/>
          <p:nvPr/>
        </p:nvSpPr>
        <p:spPr>
          <a:xfrm>
            <a:off x="6172200" y="3216817"/>
            <a:ext cx="1415772" cy="584775"/>
          </a:xfrm>
          <a:prstGeom prst="rect">
            <a:avLst/>
          </a:prstGeom>
          <a:noFill/>
        </p:spPr>
        <p:txBody>
          <a:bodyPr wrap="none" lIns="91440" tIns="45720" rIns="91440" bIns="45720">
            <a:spAutoFit/>
          </a:bodyPr>
          <a:lstStyle/>
          <a:p>
            <a:pPr algn="ctr"/>
            <a:r>
              <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Libya</a:t>
            </a:r>
          </a:p>
        </p:txBody>
      </p:sp>
      <p:sp>
        <p:nvSpPr>
          <p:cNvPr id="18" name="Rectangle 17"/>
          <p:cNvSpPr/>
          <p:nvPr/>
        </p:nvSpPr>
        <p:spPr>
          <a:xfrm>
            <a:off x="443941" y="3047493"/>
            <a:ext cx="1742785" cy="584775"/>
          </a:xfrm>
          <a:prstGeom prst="rect">
            <a:avLst/>
          </a:prstGeom>
          <a:noFill/>
        </p:spPr>
        <p:txBody>
          <a:bodyPr wrap="none" lIns="91440" tIns="45720" rIns="91440" bIns="45720">
            <a:spAutoFit/>
          </a:bodyPr>
          <a:lstStyle/>
          <a:p>
            <a:pPr algn="ctr"/>
            <a:r>
              <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Bolivia</a:t>
            </a:r>
            <a:endParaRPr lang="en-US"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9" name="Rectangle 18"/>
          <p:cNvSpPr/>
          <p:nvPr/>
        </p:nvSpPr>
        <p:spPr>
          <a:xfrm>
            <a:off x="7743713" y="1337845"/>
            <a:ext cx="1168911" cy="923330"/>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17</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757173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Content Placeholder 2"/>
          <p:cNvSpPr>
            <a:spLocks noGrp="1"/>
          </p:cNvSpPr>
          <p:nvPr>
            <p:ph idx="1"/>
          </p:nvPr>
        </p:nvSpPr>
        <p:spPr>
          <a:xfrm>
            <a:off x="76200" y="76200"/>
            <a:ext cx="8991600" cy="5897563"/>
          </a:xfrm>
        </p:spPr>
        <p:txBody>
          <a:bodyPr/>
          <a:lstStyle/>
          <a:p>
            <a:r>
              <a:rPr lang="en-US" dirty="0">
                <a:solidFill>
                  <a:srgbClr val="FFC000"/>
                </a:solidFill>
              </a:rPr>
              <a:t>This is the name for the process </a:t>
            </a:r>
            <a:r>
              <a:rPr lang="en-US" dirty="0">
                <a:solidFill>
                  <a:srgbClr val="99FFCC"/>
                </a:solidFill>
              </a:rPr>
              <a:t>that collects CO</a:t>
            </a:r>
            <a:r>
              <a:rPr lang="en-US" sz="2400" dirty="0">
                <a:solidFill>
                  <a:srgbClr val="99FFCC"/>
                </a:solidFill>
              </a:rPr>
              <a:t>2</a:t>
            </a:r>
            <a:r>
              <a:rPr lang="en-US" dirty="0">
                <a:solidFill>
                  <a:srgbClr val="99FFCC"/>
                </a:solidFill>
              </a:rPr>
              <a:t> from the atmosphere and stores it back in the ground.  </a:t>
            </a:r>
          </a:p>
          <a:p>
            <a:pPr lvl="1"/>
            <a:r>
              <a:rPr lang="en-US" dirty="0">
                <a:solidFill>
                  <a:srgbClr val="FFFFCC"/>
                </a:solidFill>
              </a:rPr>
              <a:t>Costs will be high and it’s a new technology.</a:t>
            </a:r>
          </a:p>
        </p:txBody>
      </p:sp>
      <p:pic>
        <p:nvPicPr>
          <p:cNvPr id="4833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333875"/>
          </a:xfrm>
          <a:prstGeom prst="rect">
            <a:avLst/>
          </a:prstGeom>
          <a:noFill/>
          <a:ln w="285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9A922F7-420E-41B6-88A5-5E40D2705A16}"/>
              </a:ext>
            </a:extLst>
          </p:cNvPr>
          <p:cNvSpPr/>
          <p:nvPr/>
        </p:nvSpPr>
        <p:spPr bwMode="auto">
          <a:xfrm>
            <a:off x="2946400" y="2590800"/>
            <a:ext cx="33528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Rectangle 4">
            <a:extLst>
              <a:ext uri="{FF2B5EF4-FFF2-40B4-BE49-F238E27FC236}">
                <a16:creationId xmlns:a16="http://schemas.microsoft.com/office/drawing/2014/main" id="{A377231C-A884-4761-B200-7A2FE9B22DF7}"/>
              </a:ext>
            </a:extLst>
          </p:cNvPr>
          <p:cNvSpPr/>
          <p:nvPr/>
        </p:nvSpPr>
        <p:spPr bwMode="auto">
          <a:xfrm>
            <a:off x="1981200" y="3352800"/>
            <a:ext cx="1600200" cy="2286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70B9D357-D076-4FA5-A8DD-74AACD4F2472}"/>
              </a:ext>
            </a:extLst>
          </p:cNvPr>
          <p:cNvSpPr/>
          <p:nvPr/>
        </p:nvSpPr>
        <p:spPr bwMode="auto">
          <a:xfrm>
            <a:off x="6400800" y="2590800"/>
            <a:ext cx="2209800" cy="457200"/>
          </a:xfrm>
          <a:prstGeom prst="rect">
            <a:avLst/>
          </a:prstGeom>
          <a:solidFill>
            <a:srgbClr val="FFFFCC"/>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A6B64772-1A67-42A8-983C-1B3B9DBBC92B}"/>
              </a:ext>
            </a:extLst>
          </p:cNvPr>
          <p:cNvSpPr/>
          <p:nvPr/>
        </p:nvSpPr>
        <p:spPr>
          <a:xfrm>
            <a:off x="7702039" y="2124670"/>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18</a:t>
            </a:r>
          </a:p>
        </p:txBody>
      </p:sp>
    </p:spTree>
    <p:extLst>
      <p:ext uri="{BB962C8B-B14F-4D97-AF65-F5344CB8AC3E}">
        <p14:creationId xmlns:p14="http://schemas.microsoft.com/office/powerpoint/2010/main" val="1591635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DB087A-F834-400B-BE66-2316402BDFF5}"/>
              </a:ext>
            </a:extLst>
          </p:cNvPr>
          <p:cNvSpPr>
            <a:spLocks noGrp="1"/>
          </p:cNvSpPr>
          <p:nvPr>
            <p:ph idx="1"/>
          </p:nvPr>
        </p:nvSpPr>
        <p:spPr>
          <a:xfrm>
            <a:off x="76200" y="76200"/>
            <a:ext cx="8915400" cy="4525963"/>
          </a:xfrm>
        </p:spPr>
        <p:txBody>
          <a:bodyPr/>
          <a:lstStyle/>
          <a:p>
            <a:r>
              <a:rPr lang="en-US" dirty="0">
                <a:solidFill>
                  <a:srgbClr val="CC99FF"/>
                </a:solidFill>
              </a:rPr>
              <a:t>The world needs to also find ways to limit their carbon footprint.</a:t>
            </a:r>
          </a:p>
          <a:p>
            <a:pPr lvl="1"/>
            <a:r>
              <a:rPr lang="en-US" dirty="0">
                <a:solidFill>
                  <a:srgbClr val="FFCC99"/>
                </a:solidFill>
              </a:rPr>
              <a:t>This is the amount of carbon dioxide and other carbon compounds emitted due to the consumption of fossil fuels by a particular person, group, etc.</a:t>
            </a:r>
          </a:p>
        </p:txBody>
      </p:sp>
      <p:pic>
        <p:nvPicPr>
          <p:cNvPr id="4" name="Picture 3">
            <a:extLst>
              <a:ext uri="{FF2B5EF4-FFF2-40B4-BE49-F238E27FC236}">
                <a16:creationId xmlns:a16="http://schemas.microsoft.com/office/drawing/2014/main" id="{4FBADF01-6BC8-4FCC-BFE2-FD842D6C7A68}"/>
              </a:ext>
            </a:extLst>
          </p:cNvPr>
          <p:cNvPicPr>
            <a:picLocks noChangeAspect="1"/>
          </p:cNvPicPr>
          <p:nvPr/>
        </p:nvPicPr>
        <p:blipFill>
          <a:blip r:embed="rId2"/>
          <a:stretch>
            <a:fillRect/>
          </a:stretch>
        </p:blipFill>
        <p:spPr>
          <a:xfrm>
            <a:off x="152400" y="2971800"/>
            <a:ext cx="8763000" cy="37782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7393C643-F954-4F75-BB65-7C5581A85899}"/>
              </a:ext>
            </a:extLst>
          </p:cNvPr>
          <p:cNvSpPr/>
          <p:nvPr/>
        </p:nvSpPr>
        <p:spPr>
          <a:xfrm>
            <a:off x="7746489" y="2510135"/>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19</a:t>
            </a:r>
          </a:p>
        </p:txBody>
      </p:sp>
      <p:sp>
        <p:nvSpPr>
          <p:cNvPr id="6" name="Rectangle: Rounded Corners 5">
            <a:extLst>
              <a:ext uri="{FF2B5EF4-FFF2-40B4-BE49-F238E27FC236}">
                <a16:creationId xmlns:a16="http://schemas.microsoft.com/office/drawing/2014/main" id="{495070E7-9939-490F-938F-2F4E98B15FA5}"/>
              </a:ext>
            </a:extLst>
          </p:cNvPr>
          <p:cNvSpPr/>
          <p:nvPr/>
        </p:nvSpPr>
        <p:spPr bwMode="auto">
          <a:xfrm>
            <a:off x="457200" y="609600"/>
            <a:ext cx="13716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7" name="Rectangle: Rounded Corners 6">
            <a:extLst>
              <a:ext uri="{FF2B5EF4-FFF2-40B4-BE49-F238E27FC236}">
                <a16:creationId xmlns:a16="http://schemas.microsoft.com/office/drawing/2014/main" id="{F1DD513F-8A4C-4ED3-AEA7-D4137514EE78}"/>
              </a:ext>
            </a:extLst>
          </p:cNvPr>
          <p:cNvSpPr/>
          <p:nvPr/>
        </p:nvSpPr>
        <p:spPr bwMode="auto">
          <a:xfrm>
            <a:off x="1828800" y="609600"/>
            <a:ext cx="16002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8" name="Picture 4" descr="http://www.clker.com/cliparts/9/a/e/e/12154415151126295659lemmling_Cartoon_owl.svg.hi.png">
            <a:extLst>
              <a:ext uri="{FF2B5EF4-FFF2-40B4-BE49-F238E27FC236}">
                <a16:creationId xmlns:a16="http://schemas.microsoft.com/office/drawing/2014/main" id="{4D28CB18-7A23-471D-B706-3F6233455F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076528"/>
            <a:ext cx="2510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AFC56F8-32FF-9C0A-EA03-221068F5C4C0}"/>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58176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A3249-AE2E-4D98-A412-A7F02872D13A}"/>
              </a:ext>
            </a:extLst>
          </p:cNvPr>
          <p:cNvSpPr>
            <a:spLocks noGrp="1"/>
          </p:cNvSpPr>
          <p:nvPr>
            <p:ph idx="1"/>
          </p:nvPr>
        </p:nvSpPr>
        <p:spPr>
          <a:xfrm>
            <a:off x="152400" y="76200"/>
            <a:ext cx="8839200" cy="4525963"/>
          </a:xfrm>
        </p:spPr>
        <p:txBody>
          <a:bodyPr/>
          <a:lstStyle/>
          <a:p>
            <a:r>
              <a:rPr lang="en-US" dirty="0">
                <a:solidFill>
                  <a:schemeClr val="accent1">
                    <a:lumMod val="60000"/>
                    <a:lumOff val="40000"/>
                  </a:schemeClr>
                </a:solidFill>
              </a:rPr>
              <a:t>True </a:t>
            </a:r>
            <a:r>
              <a:rPr lang="en-US" dirty="0"/>
              <a:t>or </a:t>
            </a:r>
            <a:r>
              <a:rPr lang="en-US" dirty="0">
                <a:solidFill>
                  <a:srgbClr val="FF00FF"/>
                </a:solidFill>
              </a:rPr>
              <a:t>False! </a:t>
            </a:r>
            <a:r>
              <a:rPr lang="en-US" dirty="0"/>
              <a:t>Today’s level of carbon dioxide gas in the atmosphere is the same level found roughly 500 years ago?</a:t>
            </a:r>
          </a:p>
        </p:txBody>
      </p:sp>
      <p:pic>
        <p:nvPicPr>
          <p:cNvPr id="4" name="Picture 3">
            <a:extLst>
              <a:ext uri="{FF2B5EF4-FFF2-40B4-BE49-F238E27FC236}">
                <a16:creationId xmlns:a16="http://schemas.microsoft.com/office/drawing/2014/main" id="{55CA3848-5F4D-4F17-A81C-944E3678F35C}"/>
              </a:ext>
            </a:extLst>
          </p:cNvPr>
          <p:cNvPicPr>
            <a:picLocks noChangeAspect="1"/>
          </p:cNvPicPr>
          <p:nvPr/>
        </p:nvPicPr>
        <p:blipFill>
          <a:blip r:embed="rId2"/>
          <a:stretch>
            <a:fillRect/>
          </a:stretch>
        </p:blipFill>
        <p:spPr>
          <a:xfrm>
            <a:off x="215900" y="1752600"/>
            <a:ext cx="8763000" cy="46863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8C8E39C4-1D77-479D-90D6-4C89DC309391}"/>
              </a:ext>
            </a:extLst>
          </p:cNvPr>
          <p:cNvSpPr/>
          <p:nvPr/>
        </p:nvSpPr>
        <p:spPr>
          <a:xfrm>
            <a:off x="7696200" y="1210270"/>
            <a:ext cx="116891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a:t>
            </a:r>
          </a:p>
        </p:txBody>
      </p:sp>
      <p:pic>
        <p:nvPicPr>
          <p:cNvPr id="2" name="Picture 1">
            <a:extLst>
              <a:ext uri="{FF2B5EF4-FFF2-40B4-BE49-F238E27FC236}">
                <a16:creationId xmlns:a16="http://schemas.microsoft.com/office/drawing/2014/main" id="{F1BE3088-B64E-1F78-646A-A3AEFCD62C6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52180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B64356D7-DF05-C9F1-CCE5-CC547464E9CA}"/>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58334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4296465"/>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solidFill>
                            <a:schemeClr val="bg1">
                              <a:lumMod val="95000"/>
                              <a:lumOff val="5000"/>
                            </a:schemeClr>
                          </a:solidFill>
                        </a:rPr>
                        <a:t>-Bonus-</a:t>
                      </a:r>
                    </a:p>
                    <a:p>
                      <a:pPr algn="ctr"/>
                      <a:r>
                        <a:rPr lang="en-US" dirty="0">
                          <a:solidFill>
                            <a:schemeClr val="bg1">
                              <a:lumMod val="95000"/>
                              <a:lumOff val="5000"/>
                            </a:schemeClr>
                          </a:solidFill>
                        </a:rPr>
                        <a:t>FIRED</a:t>
                      </a:r>
                    </a:p>
                  </a:txBody>
                  <a:tcPr>
                    <a:solidFill>
                      <a:srgbClr val="FFC000"/>
                    </a:solid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bg1">
                              <a:lumMod val="95000"/>
                              <a:lumOff val="5000"/>
                            </a:schemeClr>
                          </a:solidFill>
                        </a:rPr>
                        <a:t>*21</a:t>
                      </a:r>
                    </a:p>
                  </a:txBody>
                  <a:tcPr>
                    <a:solidFill>
                      <a:srgbClr val="FFC000"/>
                    </a:solid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bg1">
                              <a:lumMod val="95000"/>
                              <a:lumOff val="5000"/>
                            </a:schemeClr>
                          </a:solidFill>
                        </a:rPr>
                        <a:t>*22</a:t>
                      </a:r>
                    </a:p>
                  </a:txBody>
                  <a:tcPr>
                    <a:solidFill>
                      <a:srgbClr val="FFC000"/>
                    </a:solid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bg1">
                              <a:lumMod val="95000"/>
                              <a:lumOff val="5000"/>
                            </a:schemeClr>
                          </a:solidFill>
                        </a:rPr>
                        <a:t>*23</a:t>
                      </a:r>
                    </a:p>
                  </a:txBody>
                  <a:tcPr>
                    <a:solidFill>
                      <a:srgbClr val="FFC000"/>
                    </a:solid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bg1">
                              <a:lumMod val="95000"/>
                              <a:lumOff val="5000"/>
                            </a:schemeClr>
                          </a:solidFill>
                        </a:rPr>
                        <a:t>*24</a:t>
                      </a:r>
                    </a:p>
                  </a:txBody>
                  <a:tcPr>
                    <a:solidFill>
                      <a:srgbClr val="FFC000"/>
                    </a:solid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bg1">
                              <a:lumMod val="95000"/>
                              <a:lumOff val="5000"/>
                            </a:schemeClr>
                          </a:solidFill>
                        </a:rPr>
                        <a:t>*25</a:t>
                      </a:r>
                    </a:p>
                  </a:txBody>
                  <a:tcPr>
                    <a:solidFill>
                      <a:srgbClr val="FFC000"/>
                    </a:solid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F31DB522-B60C-AD8F-65C3-CD335B52756C}"/>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47261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solidFill>
                  <a:srgbClr val="FFC000"/>
                </a:solidFill>
              </a:rPr>
              <a:t>Who is this?</a:t>
            </a:r>
          </a:p>
        </p:txBody>
      </p:sp>
      <p:pic>
        <p:nvPicPr>
          <p:cNvPr id="20482" name="Picture 2" descr="https://encrypted-tbn2.gstatic.com/images?q=tbn:ANd9GcRhAnKdGXfcOCNET5ZmP9mTH0NxU0Utz58kzqh6-FCIa_cbJ2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3613"/>
            <a:ext cx="8458200" cy="5513387"/>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028091"/>
            <a:ext cx="281038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*21</a:t>
            </a:r>
          </a:p>
        </p:txBody>
      </p:sp>
    </p:spTree>
    <p:extLst>
      <p:ext uri="{BB962C8B-B14F-4D97-AF65-F5344CB8AC3E}">
        <p14:creationId xmlns:p14="http://schemas.microsoft.com/office/powerpoint/2010/main" val="29149468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3763"/>
          </a:xfrm>
        </p:spPr>
        <p:txBody>
          <a:bodyPr/>
          <a:lstStyle/>
          <a:p>
            <a:r>
              <a:rPr lang="en-US" dirty="0"/>
              <a:t>Name this bird?</a:t>
            </a:r>
          </a:p>
        </p:txBody>
      </p:sp>
      <p:pic>
        <p:nvPicPr>
          <p:cNvPr id="32770" name="Picture 2" descr="http://images3.wikia.nocookie.net/__cb20110529172661/harrypotter/images/0/01/Phoeni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 y="762000"/>
            <a:ext cx="8658225" cy="5791200"/>
          </a:xfrm>
          <a:prstGeom prst="rect">
            <a:avLst/>
          </a:prstGeom>
          <a:noFill/>
          <a:ln w="38100">
            <a:solidFill>
              <a:srgbClr val="FF99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38279" y="914400"/>
            <a:ext cx="281038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*22</a:t>
            </a:r>
          </a:p>
        </p:txBody>
      </p:sp>
    </p:spTree>
    <p:extLst>
      <p:ext uri="{BB962C8B-B14F-4D97-AF65-F5344CB8AC3E}">
        <p14:creationId xmlns:p14="http://schemas.microsoft.com/office/powerpoint/2010/main" val="2535706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dirty="0"/>
              <a:t>Name this movie?</a:t>
            </a:r>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eform 3"/>
          <p:cNvSpPr/>
          <p:nvPr/>
        </p:nvSpPr>
        <p:spPr bwMode="auto">
          <a:xfrm>
            <a:off x="-2133600" y="609600"/>
            <a:ext cx="12079514" cy="6400800"/>
          </a:xfrm>
          <a:custGeom>
            <a:avLst/>
            <a:gdLst>
              <a:gd name="connsiteX0" fmla="*/ 2554514 w 16038285"/>
              <a:gd name="connsiteY0" fmla="*/ 638629 h 5718629"/>
              <a:gd name="connsiteX1" fmla="*/ 2815771 w 16038285"/>
              <a:gd name="connsiteY1" fmla="*/ 696686 h 5718629"/>
              <a:gd name="connsiteX2" fmla="*/ 2902857 w 16038285"/>
              <a:gd name="connsiteY2" fmla="*/ 711200 h 5718629"/>
              <a:gd name="connsiteX3" fmla="*/ 3004457 w 16038285"/>
              <a:gd name="connsiteY3" fmla="*/ 740229 h 5718629"/>
              <a:gd name="connsiteX4" fmla="*/ 3106057 w 16038285"/>
              <a:gd name="connsiteY4" fmla="*/ 754743 h 5718629"/>
              <a:gd name="connsiteX5" fmla="*/ 3236685 w 16038285"/>
              <a:gd name="connsiteY5" fmla="*/ 769257 h 5718629"/>
              <a:gd name="connsiteX6" fmla="*/ 3352800 w 16038285"/>
              <a:gd name="connsiteY6" fmla="*/ 783772 h 5718629"/>
              <a:gd name="connsiteX7" fmla="*/ 3454400 w 16038285"/>
              <a:gd name="connsiteY7" fmla="*/ 812800 h 5718629"/>
              <a:gd name="connsiteX8" fmla="*/ 3585028 w 16038285"/>
              <a:gd name="connsiteY8" fmla="*/ 827315 h 5718629"/>
              <a:gd name="connsiteX9" fmla="*/ 3686628 w 16038285"/>
              <a:gd name="connsiteY9" fmla="*/ 841829 h 5718629"/>
              <a:gd name="connsiteX10" fmla="*/ 4470400 w 16038285"/>
              <a:gd name="connsiteY10" fmla="*/ 827315 h 5718629"/>
              <a:gd name="connsiteX11" fmla="*/ 4528457 w 16038285"/>
              <a:gd name="connsiteY11" fmla="*/ 812800 h 5718629"/>
              <a:gd name="connsiteX12" fmla="*/ 4630057 w 16038285"/>
              <a:gd name="connsiteY12" fmla="*/ 783772 h 5718629"/>
              <a:gd name="connsiteX13" fmla="*/ 4746171 w 16038285"/>
              <a:gd name="connsiteY13" fmla="*/ 740229 h 5718629"/>
              <a:gd name="connsiteX14" fmla="*/ 4818743 w 16038285"/>
              <a:gd name="connsiteY14" fmla="*/ 696686 h 5718629"/>
              <a:gd name="connsiteX15" fmla="*/ 4963885 w 16038285"/>
              <a:gd name="connsiteY15" fmla="*/ 624115 h 5718629"/>
              <a:gd name="connsiteX16" fmla="*/ 5123543 w 16038285"/>
              <a:gd name="connsiteY16" fmla="*/ 551543 h 5718629"/>
              <a:gd name="connsiteX17" fmla="*/ 5471885 w 16038285"/>
              <a:gd name="connsiteY17" fmla="*/ 493486 h 5718629"/>
              <a:gd name="connsiteX18" fmla="*/ 5733143 w 16038285"/>
              <a:gd name="connsiteY18" fmla="*/ 478972 h 5718629"/>
              <a:gd name="connsiteX19" fmla="*/ 5849257 w 16038285"/>
              <a:gd name="connsiteY19" fmla="*/ 464457 h 5718629"/>
              <a:gd name="connsiteX20" fmla="*/ 5950857 w 16038285"/>
              <a:gd name="connsiteY20" fmla="*/ 435429 h 5718629"/>
              <a:gd name="connsiteX21" fmla="*/ 6081485 w 16038285"/>
              <a:gd name="connsiteY21" fmla="*/ 406400 h 5718629"/>
              <a:gd name="connsiteX22" fmla="*/ 6183085 w 16038285"/>
              <a:gd name="connsiteY22" fmla="*/ 377372 h 5718629"/>
              <a:gd name="connsiteX23" fmla="*/ 6415314 w 16038285"/>
              <a:gd name="connsiteY23" fmla="*/ 319315 h 5718629"/>
              <a:gd name="connsiteX24" fmla="*/ 6531428 w 16038285"/>
              <a:gd name="connsiteY24" fmla="*/ 290286 h 5718629"/>
              <a:gd name="connsiteX25" fmla="*/ 6778171 w 16038285"/>
              <a:gd name="connsiteY25" fmla="*/ 217715 h 5718629"/>
              <a:gd name="connsiteX26" fmla="*/ 6966857 w 16038285"/>
              <a:gd name="connsiteY26" fmla="*/ 145143 h 5718629"/>
              <a:gd name="connsiteX27" fmla="*/ 7184571 w 16038285"/>
              <a:gd name="connsiteY27" fmla="*/ 116115 h 5718629"/>
              <a:gd name="connsiteX28" fmla="*/ 7387771 w 16038285"/>
              <a:gd name="connsiteY28" fmla="*/ 72572 h 5718629"/>
              <a:gd name="connsiteX29" fmla="*/ 7692571 w 16038285"/>
              <a:gd name="connsiteY29" fmla="*/ 29029 h 5718629"/>
              <a:gd name="connsiteX30" fmla="*/ 8331200 w 16038285"/>
              <a:gd name="connsiteY30" fmla="*/ 0 h 5718629"/>
              <a:gd name="connsiteX31" fmla="*/ 9419771 w 16038285"/>
              <a:gd name="connsiteY31" fmla="*/ 29029 h 5718629"/>
              <a:gd name="connsiteX32" fmla="*/ 10101943 w 16038285"/>
              <a:gd name="connsiteY32" fmla="*/ 58057 h 5718629"/>
              <a:gd name="connsiteX33" fmla="*/ 10377714 w 16038285"/>
              <a:gd name="connsiteY33" fmla="*/ 72572 h 5718629"/>
              <a:gd name="connsiteX34" fmla="*/ 11364685 w 16038285"/>
              <a:gd name="connsiteY34" fmla="*/ 101600 h 5718629"/>
              <a:gd name="connsiteX35" fmla="*/ 11843657 w 16038285"/>
              <a:gd name="connsiteY35" fmla="*/ 87086 h 5718629"/>
              <a:gd name="connsiteX36" fmla="*/ 12162971 w 16038285"/>
              <a:gd name="connsiteY36" fmla="*/ 43543 h 5718629"/>
              <a:gd name="connsiteX37" fmla="*/ 12308114 w 16038285"/>
              <a:gd name="connsiteY37" fmla="*/ 29029 h 5718629"/>
              <a:gd name="connsiteX38" fmla="*/ 12511314 w 16038285"/>
              <a:gd name="connsiteY38" fmla="*/ 0 h 5718629"/>
              <a:gd name="connsiteX39" fmla="*/ 13164457 w 16038285"/>
              <a:gd name="connsiteY39" fmla="*/ 14515 h 5718629"/>
              <a:gd name="connsiteX40" fmla="*/ 13193485 w 16038285"/>
              <a:gd name="connsiteY40" fmla="*/ 58057 h 5718629"/>
              <a:gd name="connsiteX41" fmla="*/ 13149943 w 16038285"/>
              <a:gd name="connsiteY41" fmla="*/ 72572 h 5718629"/>
              <a:gd name="connsiteX42" fmla="*/ 13062857 w 16038285"/>
              <a:gd name="connsiteY42" fmla="*/ 130629 h 5718629"/>
              <a:gd name="connsiteX43" fmla="*/ 12990285 w 16038285"/>
              <a:gd name="connsiteY43" fmla="*/ 159657 h 5718629"/>
              <a:gd name="connsiteX44" fmla="*/ 12801600 w 16038285"/>
              <a:gd name="connsiteY44" fmla="*/ 203200 h 5718629"/>
              <a:gd name="connsiteX45" fmla="*/ 11930743 w 16038285"/>
              <a:gd name="connsiteY45" fmla="*/ 232229 h 5718629"/>
              <a:gd name="connsiteX46" fmla="*/ 11117943 w 16038285"/>
              <a:gd name="connsiteY46" fmla="*/ 188686 h 5718629"/>
              <a:gd name="connsiteX47" fmla="*/ 7852228 w 16038285"/>
              <a:gd name="connsiteY47" fmla="*/ 217715 h 5718629"/>
              <a:gd name="connsiteX48" fmla="*/ 7620000 w 16038285"/>
              <a:gd name="connsiteY48" fmla="*/ 246743 h 5718629"/>
              <a:gd name="connsiteX49" fmla="*/ 7373257 w 16038285"/>
              <a:gd name="connsiteY49" fmla="*/ 304800 h 5718629"/>
              <a:gd name="connsiteX50" fmla="*/ 7257143 w 16038285"/>
              <a:gd name="connsiteY50" fmla="*/ 348343 h 5718629"/>
              <a:gd name="connsiteX51" fmla="*/ 7126514 w 16038285"/>
              <a:gd name="connsiteY51" fmla="*/ 377372 h 5718629"/>
              <a:gd name="connsiteX52" fmla="*/ 7010400 w 16038285"/>
              <a:gd name="connsiteY52" fmla="*/ 420915 h 5718629"/>
              <a:gd name="connsiteX53" fmla="*/ 6894285 w 16038285"/>
              <a:gd name="connsiteY53" fmla="*/ 449943 h 5718629"/>
              <a:gd name="connsiteX54" fmla="*/ 6807200 w 16038285"/>
              <a:gd name="connsiteY54" fmla="*/ 478972 h 5718629"/>
              <a:gd name="connsiteX55" fmla="*/ 6734628 w 16038285"/>
              <a:gd name="connsiteY55" fmla="*/ 493486 h 5718629"/>
              <a:gd name="connsiteX56" fmla="*/ 6531428 w 16038285"/>
              <a:gd name="connsiteY56" fmla="*/ 551543 h 5718629"/>
              <a:gd name="connsiteX57" fmla="*/ 6313714 w 16038285"/>
              <a:gd name="connsiteY57" fmla="*/ 580572 h 5718629"/>
              <a:gd name="connsiteX58" fmla="*/ 5500914 w 16038285"/>
              <a:gd name="connsiteY58" fmla="*/ 551543 h 5718629"/>
              <a:gd name="connsiteX59" fmla="*/ 5210628 w 16038285"/>
              <a:gd name="connsiteY59" fmla="*/ 537029 h 5718629"/>
              <a:gd name="connsiteX60" fmla="*/ 4470400 w 16038285"/>
              <a:gd name="connsiteY60" fmla="*/ 580572 h 5718629"/>
              <a:gd name="connsiteX61" fmla="*/ 4310743 w 16038285"/>
              <a:gd name="connsiteY61" fmla="*/ 609600 h 5718629"/>
              <a:gd name="connsiteX62" fmla="*/ 4064000 w 16038285"/>
              <a:gd name="connsiteY62" fmla="*/ 682172 h 5718629"/>
              <a:gd name="connsiteX63" fmla="*/ 3846285 w 16038285"/>
              <a:gd name="connsiteY63" fmla="*/ 711200 h 5718629"/>
              <a:gd name="connsiteX64" fmla="*/ 3585028 w 16038285"/>
              <a:gd name="connsiteY64" fmla="*/ 754743 h 5718629"/>
              <a:gd name="connsiteX65" fmla="*/ 3497943 w 16038285"/>
              <a:gd name="connsiteY65" fmla="*/ 783772 h 5718629"/>
              <a:gd name="connsiteX66" fmla="*/ 3381828 w 16038285"/>
              <a:gd name="connsiteY66" fmla="*/ 812800 h 5718629"/>
              <a:gd name="connsiteX67" fmla="*/ 3280228 w 16038285"/>
              <a:gd name="connsiteY67" fmla="*/ 841829 h 5718629"/>
              <a:gd name="connsiteX68" fmla="*/ 3149600 w 16038285"/>
              <a:gd name="connsiteY68" fmla="*/ 870857 h 5718629"/>
              <a:gd name="connsiteX69" fmla="*/ 2902857 w 16038285"/>
              <a:gd name="connsiteY69" fmla="*/ 928915 h 5718629"/>
              <a:gd name="connsiteX70" fmla="*/ 2598057 w 16038285"/>
              <a:gd name="connsiteY70" fmla="*/ 957943 h 5718629"/>
              <a:gd name="connsiteX71" fmla="*/ 2467428 w 16038285"/>
              <a:gd name="connsiteY71" fmla="*/ 972457 h 5718629"/>
              <a:gd name="connsiteX72" fmla="*/ 2046514 w 16038285"/>
              <a:gd name="connsiteY72" fmla="*/ 1001486 h 5718629"/>
              <a:gd name="connsiteX73" fmla="*/ 1959428 w 16038285"/>
              <a:gd name="connsiteY73" fmla="*/ 1016000 h 5718629"/>
              <a:gd name="connsiteX74" fmla="*/ 2075543 w 16038285"/>
              <a:gd name="connsiteY74" fmla="*/ 1074057 h 5718629"/>
              <a:gd name="connsiteX75" fmla="*/ 2220685 w 16038285"/>
              <a:gd name="connsiteY75" fmla="*/ 1088572 h 5718629"/>
              <a:gd name="connsiteX76" fmla="*/ 2496457 w 16038285"/>
              <a:gd name="connsiteY76" fmla="*/ 1103086 h 5718629"/>
              <a:gd name="connsiteX77" fmla="*/ 2931885 w 16038285"/>
              <a:gd name="connsiteY77" fmla="*/ 1117600 h 5718629"/>
              <a:gd name="connsiteX78" fmla="*/ 4093028 w 16038285"/>
              <a:gd name="connsiteY78" fmla="*/ 1161143 h 5718629"/>
              <a:gd name="connsiteX79" fmla="*/ 6444343 w 16038285"/>
              <a:gd name="connsiteY79" fmla="*/ 1088572 h 5718629"/>
              <a:gd name="connsiteX80" fmla="*/ 7199085 w 16038285"/>
              <a:gd name="connsiteY80" fmla="*/ 1001486 h 5718629"/>
              <a:gd name="connsiteX81" fmla="*/ 7953828 w 16038285"/>
              <a:gd name="connsiteY81" fmla="*/ 943429 h 5718629"/>
              <a:gd name="connsiteX82" fmla="*/ 8665028 w 16038285"/>
              <a:gd name="connsiteY82" fmla="*/ 827315 h 5718629"/>
              <a:gd name="connsiteX83" fmla="*/ 9855200 w 16038285"/>
              <a:gd name="connsiteY83" fmla="*/ 754743 h 5718629"/>
              <a:gd name="connsiteX84" fmla="*/ 10726057 w 16038285"/>
              <a:gd name="connsiteY84" fmla="*/ 653143 h 5718629"/>
              <a:gd name="connsiteX85" fmla="*/ 11103428 w 16038285"/>
              <a:gd name="connsiteY85" fmla="*/ 580572 h 5718629"/>
              <a:gd name="connsiteX86" fmla="*/ 11611428 w 16038285"/>
              <a:gd name="connsiteY86" fmla="*/ 551543 h 5718629"/>
              <a:gd name="connsiteX87" fmla="*/ 12438743 w 16038285"/>
              <a:gd name="connsiteY87" fmla="*/ 566057 h 5718629"/>
              <a:gd name="connsiteX88" fmla="*/ 12627428 w 16038285"/>
              <a:gd name="connsiteY88" fmla="*/ 609600 h 5718629"/>
              <a:gd name="connsiteX89" fmla="*/ 12787085 w 16038285"/>
              <a:gd name="connsiteY89" fmla="*/ 667657 h 5718629"/>
              <a:gd name="connsiteX90" fmla="*/ 12888685 w 16038285"/>
              <a:gd name="connsiteY90" fmla="*/ 682172 h 5718629"/>
              <a:gd name="connsiteX91" fmla="*/ 13033828 w 16038285"/>
              <a:gd name="connsiteY91" fmla="*/ 740229 h 5718629"/>
              <a:gd name="connsiteX92" fmla="*/ 13120914 w 16038285"/>
              <a:gd name="connsiteY92" fmla="*/ 769257 h 5718629"/>
              <a:gd name="connsiteX93" fmla="*/ 13208000 w 16038285"/>
              <a:gd name="connsiteY93" fmla="*/ 812800 h 5718629"/>
              <a:gd name="connsiteX94" fmla="*/ 13324114 w 16038285"/>
              <a:gd name="connsiteY94" fmla="*/ 870857 h 5718629"/>
              <a:gd name="connsiteX95" fmla="*/ 13280571 w 16038285"/>
              <a:gd name="connsiteY95" fmla="*/ 899886 h 5718629"/>
              <a:gd name="connsiteX96" fmla="*/ 13208000 w 16038285"/>
              <a:gd name="connsiteY96" fmla="*/ 914400 h 5718629"/>
              <a:gd name="connsiteX97" fmla="*/ 12714514 w 16038285"/>
              <a:gd name="connsiteY97" fmla="*/ 928915 h 5718629"/>
              <a:gd name="connsiteX98" fmla="*/ 11829143 w 16038285"/>
              <a:gd name="connsiteY98" fmla="*/ 972457 h 5718629"/>
              <a:gd name="connsiteX99" fmla="*/ 11205028 w 16038285"/>
              <a:gd name="connsiteY99" fmla="*/ 943429 h 5718629"/>
              <a:gd name="connsiteX100" fmla="*/ 7794171 w 16038285"/>
              <a:gd name="connsiteY100" fmla="*/ 827315 h 5718629"/>
              <a:gd name="connsiteX101" fmla="*/ 7518400 w 16038285"/>
              <a:gd name="connsiteY101" fmla="*/ 870857 h 5718629"/>
              <a:gd name="connsiteX102" fmla="*/ 6995885 w 16038285"/>
              <a:gd name="connsiteY102" fmla="*/ 1001486 h 5718629"/>
              <a:gd name="connsiteX103" fmla="*/ 6705600 w 16038285"/>
              <a:gd name="connsiteY103" fmla="*/ 1045029 h 5718629"/>
              <a:gd name="connsiteX104" fmla="*/ 5399314 w 16038285"/>
              <a:gd name="connsiteY104" fmla="*/ 1248229 h 5718629"/>
              <a:gd name="connsiteX105" fmla="*/ 5065485 w 16038285"/>
              <a:gd name="connsiteY105" fmla="*/ 1291772 h 5718629"/>
              <a:gd name="connsiteX106" fmla="*/ 4455885 w 16038285"/>
              <a:gd name="connsiteY106" fmla="*/ 1320800 h 5718629"/>
              <a:gd name="connsiteX107" fmla="*/ 4209143 w 16038285"/>
              <a:gd name="connsiteY107" fmla="*/ 1335315 h 5718629"/>
              <a:gd name="connsiteX108" fmla="*/ 4005943 w 16038285"/>
              <a:gd name="connsiteY108" fmla="*/ 1349829 h 5718629"/>
              <a:gd name="connsiteX109" fmla="*/ 3410857 w 16038285"/>
              <a:gd name="connsiteY109" fmla="*/ 1378857 h 5718629"/>
              <a:gd name="connsiteX110" fmla="*/ 3164114 w 16038285"/>
              <a:gd name="connsiteY110" fmla="*/ 1407886 h 5718629"/>
              <a:gd name="connsiteX111" fmla="*/ 3033485 w 16038285"/>
              <a:gd name="connsiteY111" fmla="*/ 1422400 h 5718629"/>
              <a:gd name="connsiteX112" fmla="*/ 2888343 w 16038285"/>
              <a:gd name="connsiteY112" fmla="*/ 1465943 h 5718629"/>
              <a:gd name="connsiteX113" fmla="*/ 2714171 w 16038285"/>
              <a:gd name="connsiteY113" fmla="*/ 1494972 h 5718629"/>
              <a:gd name="connsiteX114" fmla="*/ 2612571 w 16038285"/>
              <a:gd name="connsiteY114" fmla="*/ 1524000 h 5718629"/>
              <a:gd name="connsiteX115" fmla="*/ 2496457 w 16038285"/>
              <a:gd name="connsiteY115" fmla="*/ 1553029 h 5718629"/>
              <a:gd name="connsiteX116" fmla="*/ 2365828 w 16038285"/>
              <a:gd name="connsiteY116" fmla="*/ 1611086 h 5718629"/>
              <a:gd name="connsiteX117" fmla="*/ 2351314 w 16038285"/>
              <a:gd name="connsiteY117" fmla="*/ 1654629 h 5718629"/>
              <a:gd name="connsiteX118" fmla="*/ 2423885 w 16038285"/>
              <a:gd name="connsiteY118" fmla="*/ 1683657 h 5718629"/>
              <a:gd name="connsiteX119" fmla="*/ 2757714 w 16038285"/>
              <a:gd name="connsiteY119" fmla="*/ 1741715 h 5718629"/>
              <a:gd name="connsiteX120" fmla="*/ 4310743 w 16038285"/>
              <a:gd name="connsiteY120" fmla="*/ 1785257 h 5718629"/>
              <a:gd name="connsiteX121" fmla="*/ 6676571 w 16038285"/>
              <a:gd name="connsiteY121" fmla="*/ 1857829 h 5718629"/>
              <a:gd name="connsiteX122" fmla="*/ 7547428 w 16038285"/>
              <a:gd name="connsiteY122" fmla="*/ 1814286 h 5718629"/>
              <a:gd name="connsiteX123" fmla="*/ 10740571 w 16038285"/>
              <a:gd name="connsiteY123" fmla="*/ 1741715 h 5718629"/>
              <a:gd name="connsiteX124" fmla="*/ 11117943 w 16038285"/>
              <a:gd name="connsiteY124" fmla="*/ 1683657 h 5718629"/>
              <a:gd name="connsiteX125" fmla="*/ 11771085 w 16038285"/>
              <a:gd name="connsiteY125" fmla="*/ 1640115 h 5718629"/>
              <a:gd name="connsiteX126" fmla="*/ 12017828 w 16038285"/>
              <a:gd name="connsiteY126" fmla="*/ 1625600 h 5718629"/>
              <a:gd name="connsiteX127" fmla="*/ 12351657 w 16038285"/>
              <a:gd name="connsiteY127" fmla="*/ 1596572 h 5718629"/>
              <a:gd name="connsiteX128" fmla="*/ 12975771 w 16038285"/>
              <a:gd name="connsiteY128" fmla="*/ 1611086 h 5718629"/>
              <a:gd name="connsiteX129" fmla="*/ 13149943 w 16038285"/>
              <a:gd name="connsiteY129" fmla="*/ 1654629 h 5718629"/>
              <a:gd name="connsiteX130" fmla="*/ 13309600 w 16038285"/>
              <a:gd name="connsiteY130" fmla="*/ 1683657 h 5718629"/>
              <a:gd name="connsiteX131" fmla="*/ 13861143 w 16038285"/>
              <a:gd name="connsiteY131" fmla="*/ 1814286 h 5718629"/>
              <a:gd name="connsiteX132" fmla="*/ 14165943 w 16038285"/>
              <a:gd name="connsiteY132" fmla="*/ 1886857 h 5718629"/>
              <a:gd name="connsiteX133" fmla="*/ 14296571 w 16038285"/>
              <a:gd name="connsiteY133" fmla="*/ 1930400 h 5718629"/>
              <a:gd name="connsiteX134" fmla="*/ 14398171 w 16038285"/>
              <a:gd name="connsiteY134" fmla="*/ 1959429 h 5718629"/>
              <a:gd name="connsiteX135" fmla="*/ 14470743 w 16038285"/>
              <a:gd name="connsiteY135" fmla="*/ 1973943 h 5718629"/>
              <a:gd name="connsiteX136" fmla="*/ 13933714 w 16038285"/>
              <a:gd name="connsiteY136" fmla="*/ 1959429 h 5718629"/>
              <a:gd name="connsiteX137" fmla="*/ 12859657 w 16038285"/>
              <a:gd name="connsiteY137" fmla="*/ 1901372 h 5718629"/>
              <a:gd name="connsiteX138" fmla="*/ 11713028 w 16038285"/>
              <a:gd name="connsiteY138" fmla="*/ 1857829 h 5718629"/>
              <a:gd name="connsiteX139" fmla="*/ 11176000 w 16038285"/>
              <a:gd name="connsiteY139" fmla="*/ 1756229 h 5718629"/>
              <a:gd name="connsiteX140" fmla="*/ 10058400 w 16038285"/>
              <a:gd name="connsiteY140" fmla="*/ 1553029 h 5718629"/>
              <a:gd name="connsiteX141" fmla="*/ 8519885 w 16038285"/>
              <a:gd name="connsiteY141" fmla="*/ 1494972 h 5718629"/>
              <a:gd name="connsiteX142" fmla="*/ 7184571 w 16038285"/>
              <a:gd name="connsiteY142" fmla="*/ 1451429 h 5718629"/>
              <a:gd name="connsiteX143" fmla="*/ 6444343 w 16038285"/>
              <a:gd name="connsiteY143" fmla="*/ 1494972 h 5718629"/>
              <a:gd name="connsiteX144" fmla="*/ 5834743 w 16038285"/>
              <a:gd name="connsiteY144" fmla="*/ 1683657 h 5718629"/>
              <a:gd name="connsiteX145" fmla="*/ 5457371 w 16038285"/>
              <a:gd name="connsiteY145" fmla="*/ 1785257 h 5718629"/>
              <a:gd name="connsiteX146" fmla="*/ 5254171 w 16038285"/>
              <a:gd name="connsiteY146" fmla="*/ 1843315 h 5718629"/>
              <a:gd name="connsiteX147" fmla="*/ 4630057 w 16038285"/>
              <a:gd name="connsiteY147" fmla="*/ 2032000 h 5718629"/>
              <a:gd name="connsiteX148" fmla="*/ 4252685 w 16038285"/>
              <a:gd name="connsiteY148" fmla="*/ 2090057 h 5718629"/>
              <a:gd name="connsiteX149" fmla="*/ 4049485 w 16038285"/>
              <a:gd name="connsiteY149" fmla="*/ 2104572 h 5718629"/>
              <a:gd name="connsiteX150" fmla="*/ 3875314 w 16038285"/>
              <a:gd name="connsiteY150" fmla="*/ 2119086 h 5718629"/>
              <a:gd name="connsiteX151" fmla="*/ 2627085 w 16038285"/>
              <a:gd name="connsiteY151" fmla="*/ 2104572 h 5718629"/>
              <a:gd name="connsiteX152" fmla="*/ 2307771 w 16038285"/>
              <a:gd name="connsiteY152" fmla="*/ 2075543 h 5718629"/>
              <a:gd name="connsiteX153" fmla="*/ 2017485 w 16038285"/>
              <a:gd name="connsiteY153" fmla="*/ 2061029 h 5718629"/>
              <a:gd name="connsiteX154" fmla="*/ 1567543 w 16038285"/>
              <a:gd name="connsiteY154" fmla="*/ 2075543 h 5718629"/>
              <a:gd name="connsiteX155" fmla="*/ 1378857 w 16038285"/>
              <a:gd name="connsiteY155" fmla="*/ 2104572 h 5718629"/>
              <a:gd name="connsiteX156" fmla="*/ 1509485 w 16038285"/>
              <a:gd name="connsiteY156" fmla="*/ 2177143 h 5718629"/>
              <a:gd name="connsiteX157" fmla="*/ 2032000 w 16038285"/>
              <a:gd name="connsiteY157" fmla="*/ 2278743 h 5718629"/>
              <a:gd name="connsiteX158" fmla="*/ 2525485 w 16038285"/>
              <a:gd name="connsiteY158" fmla="*/ 2336800 h 5718629"/>
              <a:gd name="connsiteX159" fmla="*/ 3730171 w 16038285"/>
              <a:gd name="connsiteY159" fmla="*/ 2510972 h 5718629"/>
              <a:gd name="connsiteX160" fmla="*/ 5152571 w 16038285"/>
              <a:gd name="connsiteY160" fmla="*/ 2569029 h 5718629"/>
              <a:gd name="connsiteX161" fmla="*/ 7765143 w 16038285"/>
              <a:gd name="connsiteY161" fmla="*/ 2554515 h 5718629"/>
              <a:gd name="connsiteX162" fmla="*/ 8331200 w 16038285"/>
              <a:gd name="connsiteY162" fmla="*/ 2496457 h 5718629"/>
              <a:gd name="connsiteX163" fmla="*/ 9419771 w 16038285"/>
              <a:gd name="connsiteY163" fmla="*/ 2351315 h 5718629"/>
              <a:gd name="connsiteX164" fmla="*/ 10479314 w 16038285"/>
              <a:gd name="connsiteY164" fmla="*/ 2206172 h 5718629"/>
              <a:gd name="connsiteX165" fmla="*/ 10972800 w 16038285"/>
              <a:gd name="connsiteY165" fmla="*/ 2148115 h 5718629"/>
              <a:gd name="connsiteX166" fmla="*/ 11422743 w 16038285"/>
              <a:gd name="connsiteY166" fmla="*/ 2133600 h 5718629"/>
              <a:gd name="connsiteX167" fmla="*/ 12453257 w 16038285"/>
              <a:gd name="connsiteY167" fmla="*/ 2061029 h 5718629"/>
              <a:gd name="connsiteX168" fmla="*/ 13309600 w 16038285"/>
              <a:gd name="connsiteY168" fmla="*/ 2046515 h 5718629"/>
              <a:gd name="connsiteX169" fmla="*/ 14064343 w 16038285"/>
              <a:gd name="connsiteY169" fmla="*/ 2061029 h 5718629"/>
              <a:gd name="connsiteX170" fmla="*/ 14194971 w 16038285"/>
              <a:gd name="connsiteY170" fmla="*/ 2075543 h 5718629"/>
              <a:gd name="connsiteX171" fmla="*/ 14383657 w 16038285"/>
              <a:gd name="connsiteY171" fmla="*/ 2090057 h 5718629"/>
              <a:gd name="connsiteX172" fmla="*/ 14456228 w 16038285"/>
              <a:gd name="connsiteY172" fmla="*/ 2104572 h 5718629"/>
              <a:gd name="connsiteX173" fmla="*/ 14165943 w 16038285"/>
              <a:gd name="connsiteY173" fmla="*/ 2061029 h 5718629"/>
              <a:gd name="connsiteX174" fmla="*/ 13861143 w 16038285"/>
              <a:gd name="connsiteY174" fmla="*/ 2017486 h 5718629"/>
              <a:gd name="connsiteX175" fmla="*/ 13469257 w 16038285"/>
              <a:gd name="connsiteY175" fmla="*/ 1944915 h 5718629"/>
              <a:gd name="connsiteX176" fmla="*/ 12075885 w 16038285"/>
              <a:gd name="connsiteY176" fmla="*/ 1857829 h 5718629"/>
              <a:gd name="connsiteX177" fmla="*/ 11582400 w 16038285"/>
              <a:gd name="connsiteY177" fmla="*/ 1828800 h 5718629"/>
              <a:gd name="connsiteX178" fmla="*/ 10755085 w 16038285"/>
              <a:gd name="connsiteY178" fmla="*/ 1843315 h 5718629"/>
              <a:gd name="connsiteX179" fmla="*/ 10319657 w 16038285"/>
              <a:gd name="connsiteY179" fmla="*/ 1857829 h 5718629"/>
              <a:gd name="connsiteX180" fmla="*/ 9797143 w 16038285"/>
              <a:gd name="connsiteY180" fmla="*/ 1930400 h 5718629"/>
              <a:gd name="connsiteX181" fmla="*/ 9260114 w 16038285"/>
              <a:gd name="connsiteY181" fmla="*/ 1944915 h 5718629"/>
              <a:gd name="connsiteX182" fmla="*/ 8244114 w 16038285"/>
              <a:gd name="connsiteY182" fmla="*/ 1959429 h 5718629"/>
              <a:gd name="connsiteX183" fmla="*/ 7170057 w 16038285"/>
              <a:gd name="connsiteY183" fmla="*/ 2075543 h 5718629"/>
              <a:gd name="connsiteX184" fmla="*/ 6705600 w 16038285"/>
              <a:gd name="connsiteY184" fmla="*/ 2090057 h 5718629"/>
              <a:gd name="connsiteX185" fmla="*/ 5529943 w 16038285"/>
              <a:gd name="connsiteY185" fmla="*/ 2177143 h 5718629"/>
              <a:gd name="connsiteX186" fmla="*/ 5254171 w 16038285"/>
              <a:gd name="connsiteY186" fmla="*/ 2220686 h 5718629"/>
              <a:gd name="connsiteX187" fmla="*/ 5036457 w 16038285"/>
              <a:gd name="connsiteY187" fmla="*/ 2264229 h 5718629"/>
              <a:gd name="connsiteX188" fmla="*/ 4847771 w 16038285"/>
              <a:gd name="connsiteY188" fmla="*/ 2278743 h 5718629"/>
              <a:gd name="connsiteX189" fmla="*/ 4731657 w 16038285"/>
              <a:gd name="connsiteY189" fmla="*/ 2293257 h 5718629"/>
              <a:gd name="connsiteX190" fmla="*/ 4644571 w 16038285"/>
              <a:gd name="connsiteY190" fmla="*/ 2322286 h 5718629"/>
              <a:gd name="connsiteX191" fmla="*/ 4542971 w 16038285"/>
              <a:gd name="connsiteY191" fmla="*/ 2351315 h 5718629"/>
              <a:gd name="connsiteX192" fmla="*/ 4455885 w 16038285"/>
              <a:gd name="connsiteY192" fmla="*/ 2394857 h 5718629"/>
              <a:gd name="connsiteX193" fmla="*/ 4252685 w 16038285"/>
              <a:gd name="connsiteY193" fmla="*/ 2452915 h 5718629"/>
              <a:gd name="connsiteX194" fmla="*/ 4136571 w 16038285"/>
              <a:gd name="connsiteY194" fmla="*/ 2496457 h 5718629"/>
              <a:gd name="connsiteX195" fmla="*/ 3614057 w 16038285"/>
              <a:gd name="connsiteY195" fmla="*/ 2612572 h 5718629"/>
              <a:gd name="connsiteX196" fmla="*/ 3338285 w 16038285"/>
              <a:gd name="connsiteY196" fmla="*/ 2685143 h 5718629"/>
              <a:gd name="connsiteX197" fmla="*/ 2830285 w 16038285"/>
              <a:gd name="connsiteY197" fmla="*/ 2743200 h 5718629"/>
              <a:gd name="connsiteX198" fmla="*/ 2046514 w 16038285"/>
              <a:gd name="connsiteY198" fmla="*/ 2728686 h 5718629"/>
              <a:gd name="connsiteX199" fmla="*/ 1799771 w 16038285"/>
              <a:gd name="connsiteY199" fmla="*/ 2714172 h 5718629"/>
              <a:gd name="connsiteX200" fmla="*/ 1378857 w 16038285"/>
              <a:gd name="connsiteY200" fmla="*/ 2699657 h 5718629"/>
              <a:gd name="connsiteX201" fmla="*/ 1262743 w 16038285"/>
              <a:gd name="connsiteY201" fmla="*/ 2685143 h 5718629"/>
              <a:gd name="connsiteX202" fmla="*/ 1175657 w 16038285"/>
              <a:gd name="connsiteY202" fmla="*/ 2714172 h 5718629"/>
              <a:gd name="connsiteX203" fmla="*/ 1262743 w 16038285"/>
              <a:gd name="connsiteY203" fmla="*/ 2743200 h 5718629"/>
              <a:gd name="connsiteX204" fmla="*/ 1422400 w 16038285"/>
              <a:gd name="connsiteY204" fmla="*/ 2786743 h 5718629"/>
              <a:gd name="connsiteX205" fmla="*/ 2061028 w 16038285"/>
              <a:gd name="connsiteY205" fmla="*/ 2917372 h 5718629"/>
              <a:gd name="connsiteX206" fmla="*/ 3048000 w 16038285"/>
              <a:gd name="connsiteY206" fmla="*/ 3018972 h 5718629"/>
              <a:gd name="connsiteX207" fmla="*/ 4310743 w 16038285"/>
              <a:gd name="connsiteY207" fmla="*/ 3077029 h 5718629"/>
              <a:gd name="connsiteX208" fmla="*/ 7431314 w 16038285"/>
              <a:gd name="connsiteY208" fmla="*/ 3033486 h 5718629"/>
              <a:gd name="connsiteX209" fmla="*/ 8577943 w 16038285"/>
              <a:gd name="connsiteY209" fmla="*/ 2902857 h 5718629"/>
              <a:gd name="connsiteX210" fmla="*/ 9681028 w 16038285"/>
              <a:gd name="connsiteY210" fmla="*/ 2801257 h 5718629"/>
              <a:gd name="connsiteX211" fmla="*/ 10479314 w 16038285"/>
              <a:gd name="connsiteY211" fmla="*/ 2685143 h 5718629"/>
              <a:gd name="connsiteX212" fmla="*/ 10856685 w 16038285"/>
              <a:gd name="connsiteY212" fmla="*/ 2641600 h 5718629"/>
              <a:gd name="connsiteX213" fmla="*/ 11176000 w 16038285"/>
              <a:gd name="connsiteY213" fmla="*/ 2583543 h 5718629"/>
              <a:gd name="connsiteX214" fmla="*/ 11756571 w 16038285"/>
              <a:gd name="connsiteY214" fmla="*/ 2540000 h 5718629"/>
              <a:gd name="connsiteX215" fmla="*/ 12003314 w 16038285"/>
              <a:gd name="connsiteY215" fmla="*/ 2510972 h 5718629"/>
              <a:gd name="connsiteX216" fmla="*/ 12859657 w 16038285"/>
              <a:gd name="connsiteY216" fmla="*/ 2467429 h 5718629"/>
              <a:gd name="connsiteX217" fmla="*/ 14877143 w 16038285"/>
              <a:gd name="connsiteY217" fmla="*/ 2452915 h 5718629"/>
              <a:gd name="connsiteX218" fmla="*/ 14949714 w 16038285"/>
              <a:gd name="connsiteY218" fmla="*/ 2438400 h 5718629"/>
              <a:gd name="connsiteX219" fmla="*/ 14615885 w 16038285"/>
              <a:gd name="connsiteY219" fmla="*/ 2336800 h 5718629"/>
              <a:gd name="connsiteX220" fmla="*/ 14049828 w 16038285"/>
              <a:gd name="connsiteY220" fmla="*/ 2235200 h 5718629"/>
              <a:gd name="connsiteX221" fmla="*/ 13599885 w 16038285"/>
              <a:gd name="connsiteY221" fmla="*/ 2220686 h 5718629"/>
              <a:gd name="connsiteX222" fmla="*/ 12424228 w 16038285"/>
              <a:gd name="connsiteY222" fmla="*/ 2177143 h 5718629"/>
              <a:gd name="connsiteX223" fmla="*/ 11785600 w 16038285"/>
              <a:gd name="connsiteY223" fmla="*/ 2191657 h 5718629"/>
              <a:gd name="connsiteX224" fmla="*/ 10029371 w 16038285"/>
              <a:gd name="connsiteY224" fmla="*/ 2220686 h 5718629"/>
              <a:gd name="connsiteX225" fmla="*/ 9579428 w 16038285"/>
              <a:gd name="connsiteY225" fmla="*/ 2278743 h 5718629"/>
              <a:gd name="connsiteX226" fmla="*/ 9187543 w 16038285"/>
              <a:gd name="connsiteY226" fmla="*/ 2307772 h 5718629"/>
              <a:gd name="connsiteX227" fmla="*/ 8606971 w 16038285"/>
              <a:gd name="connsiteY227" fmla="*/ 2394857 h 5718629"/>
              <a:gd name="connsiteX228" fmla="*/ 8316685 w 16038285"/>
              <a:gd name="connsiteY228" fmla="*/ 2452915 h 5718629"/>
              <a:gd name="connsiteX229" fmla="*/ 7837714 w 16038285"/>
              <a:gd name="connsiteY229" fmla="*/ 2554515 h 5718629"/>
              <a:gd name="connsiteX230" fmla="*/ 7329714 w 16038285"/>
              <a:gd name="connsiteY230" fmla="*/ 2641600 h 5718629"/>
              <a:gd name="connsiteX231" fmla="*/ 6879771 w 16038285"/>
              <a:gd name="connsiteY231" fmla="*/ 2757715 h 5718629"/>
              <a:gd name="connsiteX232" fmla="*/ 6633028 w 16038285"/>
              <a:gd name="connsiteY232" fmla="*/ 2815772 h 5718629"/>
              <a:gd name="connsiteX233" fmla="*/ 6255657 w 16038285"/>
              <a:gd name="connsiteY233" fmla="*/ 2917372 h 5718629"/>
              <a:gd name="connsiteX234" fmla="*/ 5936343 w 16038285"/>
              <a:gd name="connsiteY234" fmla="*/ 2975429 h 5718629"/>
              <a:gd name="connsiteX235" fmla="*/ 5820228 w 16038285"/>
              <a:gd name="connsiteY235" fmla="*/ 3004457 h 5718629"/>
              <a:gd name="connsiteX236" fmla="*/ 5370285 w 16038285"/>
              <a:gd name="connsiteY236" fmla="*/ 3062515 h 5718629"/>
              <a:gd name="connsiteX237" fmla="*/ 5123543 w 16038285"/>
              <a:gd name="connsiteY237" fmla="*/ 3091543 h 5718629"/>
              <a:gd name="connsiteX238" fmla="*/ 4949371 w 16038285"/>
              <a:gd name="connsiteY238" fmla="*/ 3106057 h 5718629"/>
              <a:gd name="connsiteX239" fmla="*/ 4354285 w 16038285"/>
              <a:gd name="connsiteY239" fmla="*/ 3207657 h 5718629"/>
              <a:gd name="connsiteX240" fmla="*/ 3294743 w 16038285"/>
              <a:gd name="connsiteY240" fmla="*/ 3309257 h 5718629"/>
              <a:gd name="connsiteX241" fmla="*/ 2960914 w 16038285"/>
              <a:gd name="connsiteY241" fmla="*/ 3381829 h 5718629"/>
              <a:gd name="connsiteX242" fmla="*/ 2627085 w 16038285"/>
              <a:gd name="connsiteY242" fmla="*/ 3425372 h 5718629"/>
              <a:gd name="connsiteX243" fmla="*/ 2148114 w 16038285"/>
              <a:gd name="connsiteY243" fmla="*/ 3497943 h 5718629"/>
              <a:gd name="connsiteX244" fmla="*/ 1872343 w 16038285"/>
              <a:gd name="connsiteY244" fmla="*/ 3512457 h 5718629"/>
              <a:gd name="connsiteX245" fmla="*/ 1727200 w 16038285"/>
              <a:gd name="connsiteY245" fmla="*/ 3541486 h 5718629"/>
              <a:gd name="connsiteX246" fmla="*/ 1814285 w 16038285"/>
              <a:gd name="connsiteY246" fmla="*/ 3599543 h 5718629"/>
              <a:gd name="connsiteX247" fmla="*/ 1988457 w 16038285"/>
              <a:gd name="connsiteY247" fmla="*/ 3672115 h 5718629"/>
              <a:gd name="connsiteX248" fmla="*/ 2423885 w 16038285"/>
              <a:gd name="connsiteY248" fmla="*/ 3744686 h 5718629"/>
              <a:gd name="connsiteX249" fmla="*/ 2859314 w 16038285"/>
              <a:gd name="connsiteY249" fmla="*/ 3759200 h 5718629"/>
              <a:gd name="connsiteX250" fmla="*/ 4151085 w 16038285"/>
              <a:gd name="connsiteY250" fmla="*/ 3715657 h 5718629"/>
              <a:gd name="connsiteX251" fmla="*/ 6458857 w 16038285"/>
              <a:gd name="connsiteY251" fmla="*/ 3686629 h 5718629"/>
              <a:gd name="connsiteX252" fmla="*/ 7242628 w 16038285"/>
              <a:gd name="connsiteY252" fmla="*/ 3701143 h 5718629"/>
              <a:gd name="connsiteX253" fmla="*/ 7997371 w 16038285"/>
              <a:gd name="connsiteY253" fmla="*/ 3788229 h 5718629"/>
              <a:gd name="connsiteX254" fmla="*/ 9158514 w 16038285"/>
              <a:gd name="connsiteY254" fmla="*/ 3759200 h 5718629"/>
              <a:gd name="connsiteX255" fmla="*/ 9637485 w 16038285"/>
              <a:gd name="connsiteY255" fmla="*/ 3744686 h 5718629"/>
              <a:gd name="connsiteX256" fmla="*/ 10014857 w 16038285"/>
              <a:gd name="connsiteY256" fmla="*/ 3730172 h 5718629"/>
              <a:gd name="connsiteX257" fmla="*/ 12017828 w 16038285"/>
              <a:gd name="connsiteY257" fmla="*/ 3701143 h 5718629"/>
              <a:gd name="connsiteX258" fmla="*/ 12598400 w 16038285"/>
              <a:gd name="connsiteY258" fmla="*/ 3657600 h 5718629"/>
              <a:gd name="connsiteX259" fmla="*/ 12758057 w 16038285"/>
              <a:gd name="connsiteY259" fmla="*/ 3628572 h 5718629"/>
              <a:gd name="connsiteX260" fmla="*/ 13106400 w 16038285"/>
              <a:gd name="connsiteY260" fmla="*/ 3614057 h 5718629"/>
              <a:gd name="connsiteX261" fmla="*/ 13948228 w 16038285"/>
              <a:gd name="connsiteY261" fmla="*/ 3599543 h 5718629"/>
              <a:gd name="connsiteX262" fmla="*/ 13890171 w 16038285"/>
              <a:gd name="connsiteY262" fmla="*/ 3556000 h 5718629"/>
              <a:gd name="connsiteX263" fmla="*/ 13614400 w 16038285"/>
              <a:gd name="connsiteY263" fmla="*/ 3468915 h 5718629"/>
              <a:gd name="connsiteX264" fmla="*/ 13411200 w 16038285"/>
              <a:gd name="connsiteY264" fmla="*/ 3425372 h 5718629"/>
              <a:gd name="connsiteX265" fmla="*/ 13120914 w 16038285"/>
              <a:gd name="connsiteY265" fmla="*/ 3381829 h 5718629"/>
              <a:gd name="connsiteX266" fmla="*/ 12409714 w 16038285"/>
              <a:gd name="connsiteY266" fmla="*/ 3338286 h 5718629"/>
              <a:gd name="connsiteX267" fmla="*/ 11974285 w 16038285"/>
              <a:gd name="connsiteY267" fmla="*/ 3323772 h 5718629"/>
              <a:gd name="connsiteX268" fmla="*/ 9622971 w 16038285"/>
              <a:gd name="connsiteY268" fmla="*/ 3338286 h 5718629"/>
              <a:gd name="connsiteX269" fmla="*/ 9318171 w 16038285"/>
              <a:gd name="connsiteY269" fmla="*/ 3381829 h 5718629"/>
              <a:gd name="connsiteX270" fmla="*/ 9071428 w 16038285"/>
              <a:gd name="connsiteY270" fmla="*/ 3425372 h 5718629"/>
              <a:gd name="connsiteX271" fmla="*/ 8781143 w 16038285"/>
              <a:gd name="connsiteY271" fmla="*/ 3483429 h 5718629"/>
              <a:gd name="connsiteX272" fmla="*/ 8244114 w 16038285"/>
              <a:gd name="connsiteY272" fmla="*/ 3599543 h 5718629"/>
              <a:gd name="connsiteX273" fmla="*/ 7823200 w 16038285"/>
              <a:gd name="connsiteY273" fmla="*/ 3657600 h 5718629"/>
              <a:gd name="connsiteX274" fmla="*/ 7605485 w 16038285"/>
              <a:gd name="connsiteY274" fmla="*/ 3672115 h 5718629"/>
              <a:gd name="connsiteX275" fmla="*/ 7431314 w 16038285"/>
              <a:gd name="connsiteY275" fmla="*/ 3686629 h 5718629"/>
              <a:gd name="connsiteX276" fmla="*/ 5921828 w 16038285"/>
              <a:gd name="connsiteY276" fmla="*/ 3701143 h 5718629"/>
              <a:gd name="connsiteX277" fmla="*/ 4702628 w 16038285"/>
              <a:gd name="connsiteY277" fmla="*/ 3657600 h 5718629"/>
              <a:gd name="connsiteX278" fmla="*/ 4412343 w 16038285"/>
              <a:gd name="connsiteY278" fmla="*/ 3643086 h 5718629"/>
              <a:gd name="connsiteX279" fmla="*/ 3599543 w 16038285"/>
              <a:gd name="connsiteY279" fmla="*/ 3686629 h 5718629"/>
              <a:gd name="connsiteX280" fmla="*/ 2496457 w 16038285"/>
              <a:gd name="connsiteY280" fmla="*/ 3817257 h 5718629"/>
              <a:gd name="connsiteX281" fmla="*/ 2293257 w 16038285"/>
              <a:gd name="connsiteY281" fmla="*/ 3831772 h 5718629"/>
              <a:gd name="connsiteX282" fmla="*/ 1973943 w 16038285"/>
              <a:gd name="connsiteY282" fmla="*/ 3860800 h 5718629"/>
              <a:gd name="connsiteX283" fmla="*/ 1814285 w 16038285"/>
              <a:gd name="connsiteY283" fmla="*/ 3904343 h 5718629"/>
              <a:gd name="connsiteX284" fmla="*/ 1524000 w 16038285"/>
              <a:gd name="connsiteY284" fmla="*/ 3962400 h 5718629"/>
              <a:gd name="connsiteX285" fmla="*/ 1393371 w 16038285"/>
              <a:gd name="connsiteY285" fmla="*/ 4005943 h 5718629"/>
              <a:gd name="connsiteX286" fmla="*/ 1161143 w 16038285"/>
              <a:gd name="connsiteY286" fmla="*/ 4020457 h 5718629"/>
              <a:gd name="connsiteX287" fmla="*/ 812800 w 16038285"/>
              <a:gd name="connsiteY287" fmla="*/ 4049486 h 5718629"/>
              <a:gd name="connsiteX288" fmla="*/ 1190171 w 16038285"/>
              <a:gd name="connsiteY288" fmla="*/ 3991429 h 5718629"/>
              <a:gd name="connsiteX289" fmla="*/ 1553028 w 16038285"/>
              <a:gd name="connsiteY289" fmla="*/ 3918857 h 5718629"/>
              <a:gd name="connsiteX290" fmla="*/ 2496457 w 16038285"/>
              <a:gd name="connsiteY290" fmla="*/ 3730172 h 5718629"/>
              <a:gd name="connsiteX291" fmla="*/ 4339771 w 16038285"/>
              <a:gd name="connsiteY291" fmla="*/ 3541486 h 5718629"/>
              <a:gd name="connsiteX292" fmla="*/ 4992914 w 16038285"/>
              <a:gd name="connsiteY292" fmla="*/ 3425372 h 5718629"/>
              <a:gd name="connsiteX293" fmla="*/ 6125028 w 16038285"/>
              <a:gd name="connsiteY293" fmla="*/ 3338286 h 5718629"/>
              <a:gd name="connsiteX294" fmla="*/ 7242628 w 16038285"/>
              <a:gd name="connsiteY294" fmla="*/ 3367315 h 5718629"/>
              <a:gd name="connsiteX295" fmla="*/ 7518400 w 16038285"/>
              <a:gd name="connsiteY295" fmla="*/ 3396343 h 5718629"/>
              <a:gd name="connsiteX296" fmla="*/ 7765143 w 16038285"/>
              <a:gd name="connsiteY296" fmla="*/ 3410857 h 5718629"/>
              <a:gd name="connsiteX297" fmla="*/ 8186057 w 16038285"/>
              <a:gd name="connsiteY297" fmla="*/ 3454400 h 5718629"/>
              <a:gd name="connsiteX298" fmla="*/ 8752114 w 16038285"/>
              <a:gd name="connsiteY298" fmla="*/ 3599543 h 5718629"/>
              <a:gd name="connsiteX299" fmla="*/ 8969828 w 16038285"/>
              <a:gd name="connsiteY299" fmla="*/ 3657600 h 5718629"/>
              <a:gd name="connsiteX300" fmla="*/ 9216571 w 16038285"/>
              <a:gd name="connsiteY300" fmla="*/ 3730172 h 5718629"/>
              <a:gd name="connsiteX301" fmla="*/ 9695543 w 16038285"/>
              <a:gd name="connsiteY301" fmla="*/ 3788229 h 5718629"/>
              <a:gd name="connsiteX302" fmla="*/ 10377714 w 16038285"/>
              <a:gd name="connsiteY302" fmla="*/ 3875315 h 5718629"/>
              <a:gd name="connsiteX303" fmla="*/ 10726057 w 16038285"/>
              <a:gd name="connsiteY303" fmla="*/ 3904343 h 5718629"/>
              <a:gd name="connsiteX304" fmla="*/ 11727543 w 16038285"/>
              <a:gd name="connsiteY304" fmla="*/ 4034972 h 5718629"/>
              <a:gd name="connsiteX305" fmla="*/ 12090400 w 16038285"/>
              <a:gd name="connsiteY305" fmla="*/ 4049486 h 5718629"/>
              <a:gd name="connsiteX306" fmla="*/ 12409714 w 16038285"/>
              <a:gd name="connsiteY306" fmla="*/ 4064000 h 5718629"/>
              <a:gd name="connsiteX307" fmla="*/ 12743543 w 16038285"/>
              <a:gd name="connsiteY307" fmla="*/ 4107543 h 5718629"/>
              <a:gd name="connsiteX308" fmla="*/ 13120914 w 16038285"/>
              <a:gd name="connsiteY308" fmla="*/ 4165600 h 5718629"/>
              <a:gd name="connsiteX309" fmla="*/ 13643428 w 16038285"/>
              <a:gd name="connsiteY309" fmla="*/ 4209143 h 5718629"/>
              <a:gd name="connsiteX310" fmla="*/ 13861143 w 16038285"/>
              <a:gd name="connsiteY310" fmla="*/ 4223657 h 5718629"/>
              <a:gd name="connsiteX311" fmla="*/ 14369143 w 16038285"/>
              <a:gd name="connsiteY311" fmla="*/ 4194629 h 5718629"/>
              <a:gd name="connsiteX312" fmla="*/ 14485257 w 16038285"/>
              <a:gd name="connsiteY312" fmla="*/ 4165600 h 5718629"/>
              <a:gd name="connsiteX313" fmla="*/ 14557828 w 16038285"/>
              <a:gd name="connsiteY313" fmla="*/ 4151086 h 5718629"/>
              <a:gd name="connsiteX314" fmla="*/ 14615885 w 16038285"/>
              <a:gd name="connsiteY314" fmla="*/ 4122057 h 5718629"/>
              <a:gd name="connsiteX315" fmla="*/ 14659428 w 16038285"/>
              <a:gd name="connsiteY315" fmla="*/ 4107543 h 5718629"/>
              <a:gd name="connsiteX316" fmla="*/ 14717485 w 16038285"/>
              <a:gd name="connsiteY316" fmla="*/ 4064000 h 5718629"/>
              <a:gd name="connsiteX317" fmla="*/ 14659428 w 16038285"/>
              <a:gd name="connsiteY317" fmla="*/ 3976915 h 5718629"/>
              <a:gd name="connsiteX318" fmla="*/ 14209485 w 16038285"/>
              <a:gd name="connsiteY318" fmla="*/ 4005943 h 5718629"/>
              <a:gd name="connsiteX319" fmla="*/ 13919200 w 16038285"/>
              <a:gd name="connsiteY319" fmla="*/ 4020457 h 5718629"/>
              <a:gd name="connsiteX320" fmla="*/ 13454743 w 16038285"/>
              <a:gd name="connsiteY320" fmla="*/ 3991429 h 5718629"/>
              <a:gd name="connsiteX321" fmla="*/ 13208000 w 16038285"/>
              <a:gd name="connsiteY321" fmla="*/ 3962400 h 5718629"/>
              <a:gd name="connsiteX322" fmla="*/ 12961257 w 16038285"/>
              <a:gd name="connsiteY322" fmla="*/ 3947886 h 5718629"/>
              <a:gd name="connsiteX323" fmla="*/ 12409714 w 16038285"/>
              <a:gd name="connsiteY323" fmla="*/ 3918857 h 5718629"/>
              <a:gd name="connsiteX324" fmla="*/ 11901714 w 16038285"/>
              <a:gd name="connsiteY324" fmla="*/ 3889829 h 5718629"/>
              <a:gd name="connsiteX325" fmla="*/ 11669485 w 16038285"/>
              <a:gd name="connsiteY325" fmla="*/ 3875315 h 5718629"/>
              <a:gd name="connsiteX326" fmla="*/ 10958285 w 16038285"/>
              <a:gd name="connsiteY326" fmla="*/ 3904343 h 5718629"/>
              <a:gd name="connsiteX327" fmla="*/ 10653485 w 16038285"/>
              <a:gd name="connsiteY327" fmla="*/ 3962400 h 5718629"/>
              <a:gd name="connsiteX328" fmla="*/ 10000343 w 16038285"/>
              <a:gd name="connsiteY328" fmla="*/ 4034972 h 5718629"/>
              <a:gd name="connsiteX329" fmla="*/ 9245600 w 16038285"/>
              <a:gd name="connsiteY329" fmla="*/ 4064000 h 5718629"/>
              <a:gd name="connsiteX330" fmla="*/ 8795657 w 16038285"/>
              <a:gd name="connsiteY330" fmla="*/ 4122057 h 5718629"/>
              <a:gd name="connsiteX331" fmla="*/ 8418285 w 16038285"/>
              <a:gd name="connsiteY331" fmla="*/ 4180115 h 5718629"/>
              <a:gd name="connsiteX332" fmla="*/ 8040914 w 16038285"/>
              <a:gd name="connsiteY332" fmla="*/ 4223657 h 5718629"/>
              <a:gd name="connsiteX333" fmla="*/ 7561943 w 16038285"/>
              <a:gd name="connsiteY333" fmla="*/ 4296229 h 5718629"/>
              <a:gd name="connsiteX334" fmla="*/ 7213600 w 16038285"/>
              <a:gd name="connsiteY334" fmla="*/ 4354286 h 5718629"/>
              <a:gd name="connsiteX335" fmla="*/ 7039428 w 16038285"/>
              <a:gd name="connsiteY335" fmla="*/ 4412343 h 5718629"/>
              <a:gd name="connsiteX336" fmla="*/ 6574971 w 16038285"/>
              <a:gd name="connsiteY336" fmla="*/ 4542972 h 5718629"/>
              <a:gd name="connsiteX337" fmla="*/ 6154057 w 16038285"/>
              <a:gd name="connsiteY337" fmla="*/ 4673600 h 5718629"/>
              <a:gd name="connsiteX338" fmla="*/ 5762171 w 16038285"/>
              <a:gd name="connsiteY338" fmla="*/ 4760686 h 5718629"/>
              <a:gd name="connsiteX339" fmla="*/ 5631543 w 16038285"/>
              <a:gd name="connsiteY339" fmla="*/ 4789715 h 5718629"/>
              <a:gd name="connsiteX340" fmla="*/ 5471885 w 16038285"/>
              <a:gd name="connsiteY340" fmla="*/ 4804229 h 5718629"/>
              <a:gd name="connsiteX341" fmla="*/ 5326743 w 16038285"/>
              <a:gd name="connsiteY341" fmla="*/ 4847772 h 5718629"/>
              <a:gd name="connsiteX342" fmla="*/ 5210628 w 16038285"/>
              <a:gd name="connsiteY342" fmla="*/ 4862286 h 5718629"/>
              <a:gd name="connsiteX343" fmla="*/ 5007428 w 16038285"/>
              <a:gd name="connsiteY343" fmla="*/ 4891315 h 5718629"/>
              <a:gd name="connsiteX344" fmla="*/ 5384800 w 16038285"/>
              <a:gd name="connsiteY344" fmla="*/ 4934857 h 5718629"/>
              <a:gd name="connsiteX345" fmla="*/ 5936343 w 16038285"/>
              <a:gd name="connsiteY345" fmla="*/ 4992915 h 5718629"/>
              <a:gd name="connsiteX346" fmla="*/ 6226628 w 16038285"/>
              <a:gd name="connsiteY346" fmla="*/ 5036457 h 5718629"/>
              <a:gd name="connsiteX347" fmla="*/ 6545943 w 16038285"/>
              <a:gd name="connsiteY347" fmla="*/ 5094515 h 5718629"/>
              <a:gd name="connsiteX348" fmla="*/ 7315200 w 16038285"/>
              <a:gd name="connsiteY348" fmla="*/ 5152572 h 5718629"/>
              <a:gd name="connsiteX349" fmla="*/ 7750628 w 16038285"/>
              <a:gd name="connsiteY349" fmla="*/ 5210629 h 5718629"/>
              <a:gd name="connsiteX350" fmla="*/ 8752114 w 16038285"/>
              <a:gd name="connsiteY350" fmla="*/ 5283200 h 5718629"/>
              <a:gd name="connsiteX351" fmla="*/ 9361714 w 16038285"/>
              <a:gd name="connsiteY351" fmla="*/ 5254172 h 5718629"/>
              <a:gd name="connsiteX352" fmla="*/ 11843657 w 16038285"/>
              <a:gd name="connsiteY352" fmla="*/ 5210629 h 5718629"/>
              <a:gd name="connsiteX353" fmla="*/ 12192000 w 16038285"/>
              <a:gd name="connsiteY353" fmla="*/ 5167086 h 5718629"/>
              <a:gd name="connsiteX354" fmla="*/ 12670971 w 16038285"/>
              <a:gd name="connsiteY354" fmla="*/ 5094515 h 5718629"/>
              <a:gd name="connsiteX355" fmla="*/ 12961257 w 16038285"/>
              <a:gd name="connsiteY355" fmla="*/ 5050972 h 5718629"/>
              <a:gd name="connsiteX356" fmla="*/ 13062857 w 16038285"/>
              <a:gd name="connsiteY356" fmla="*/ 5021943 h 5718629"/>
              <a:gd name="connsiteX357" fmla="*/ 13280571 w 16038285"/>
              <a:gd name="connsiteY357" fmla="*/ 5007429 h 5718629"/>
              <a:gd name="connsiteX358" fmla="*/ 13382171 w 16038285"/>
              <a:gd name="connsiteY358" fmla="*/ 4992915 h 5718629"/>
              <a:gd name="connsiteX359" fmla="*/ 13759543 w 16038285"/>
              <a:gd name="connsiteY359" fmla="*/ 4949372 h 5718629"/>
              <a:gd name="connsiteX360" fmla="*/ 14020800 w 16038285"/>
              <a:gd name="connsiteY360" fmla="*/ 4934857 h 5718629"/>
              <a:gd name="connsiteX361" fmla="*/ 15167428 w 16038285"/>
              <a:gd name="connsiteY361" fmla="*/ 4905829 h 5718629"/>
              <a:gd name="connsiteX362" fmla="*/ 15356114 w 16038285"/>
              <a:gd name="connsiteY362" fmla="*/ 4862286 h 5718629"/>
              <a:gd name="connsiteX363" fmla="*/ 15312571 w 16038285"/>
              <a:gd name="connsiteY363" fmla="*/ 4847772 h 5718629"/>
              <a:gd name="connsiteX364" fmla="*/ 14949714 w 16038285"/>
              <a:gd name="connsiteY364" fmla="*/ 4818743 h 5718629"/>
              <a:gd name="connsiteX365" fmla="*/ 14644914 w 16038285"/>
              <a:gd name="connsiteY365" fmla="*/ 4775200 h 5718629"/>
              <a:gd name="connsiteX366" fmla="*/ 13846628 w 16038285"/>
              <a:gd name="connsiteY366" fmla="*/ 4688115 h 5718629"/>
              <a:gd name="connsiteX367" fmla="*/ 13353143 w 16038285"/>
              <a:gd name="connsiteY367" fmla="*/ 4644572 h 5718629"/>
              <a:gd name="connsiteX368" fmla="*/ 10856685 w 16038285"/>
              <a:gd name="connsiteY368" fmla="*/ 4746172 h 5718629"/>
              <a:gd name="connsiteX369" fmla="*/ 10595428 w 16038285"/>
              <a:gd name="connsiteY369" fmla="*/ 4804229 h 5718629"/>
              <a:gd name="connsiteX370" fmla="*/ 10261600 w 16038285"/>
              <a:gd name="connsiteY370" fmla="*/ 4905829 h 5718629"/>
              <a:gd name="connsiteX371" fmla="*/ 10058400 w 16038285"/>
              <a:gd name="connsiteY371" fmla="*/ 4963886 h 5718629"/>
              <a:gd name="connsiteX372" fmla="*/ 9840685 w 16038285"/>
              <a:gd name="connsiteY372" fmla="*/ 5007429 h 5718629"/>
              <a:gd name="connsiteX373" fmla="*/ 9652000 w 16038285"/>
              <a:gd name="connsiteY373" fmla="*/ 5080000 h 5718629"/>
              <a:gd name="connsiteX374" fmla="*/ 9289143 w 16038285"/>
              <a:gd name="connsiteY374" fmla="*/ 5152572 h 5718629"/>
              <a:gd name="connsiteX375" fmla="*/ 9085943 w 16038285"/>
              <a:gd name="connsiteY375" fmla="*/ 5196115 h 5718629"/>
              <a:gd name="connsiteX376" fmla="*/ 8868228 w 16038285"/>
              <a:gd name="connsiteY376" fmla="*/ 5225143 h 5718629"/>
              <a:gd name="connsiteX377" fmla="*/ 8186057 w 16038285"/>
              <a:gd name="connsiteY377" fmla="*/ 5370286 h 5718629"/>
              <a:gd name="connsiteX378" fmla="*/ 7750628 w 16038285"/>
              <a:gd name="connsiteY378" fmla="*/ 5442857 h 5718629"/>
              <a:gd name="connsiteX379" fmla="*/ 7387771 w 16038285"/>
              <a:gd name="connsiteY379" fmla="*/ 5457372 h 5718629"/>
              <a:gd name="connsiteX380" fmla="*/ 6212114 w 16038285"/>
              <a:gd name="connsiteY380" fmla="*/ 5442857 h 5718629"/>
              <a:gd name="connsiteX381" fmla="*/ 6066971 w 16038285"/>
              <a:gd name="connsiteY381" fmla="*/ 5413829 h 5718629"/>
              <a:gd name="connsiteX382" fmla="*/ 5979885 w 16038285"/>
              <a:gd name="connsiteY382" fmla="*/ 5399315 h 5718629"/>
              <a:gd name="connsiteX383" fmla="*/ 5907314 w 16038285"/>
              <a:gd name="connsiteY383" fmla="*/ 5384800 h 5718629"/>
              <a:gd name="connsiteX384" fmla="*/ 5675085 w 16038285"/>
              <a:gd name="connsiteY384" fmla="*/ 5370286 h 5718629"/>
              <a:gd name="connsiteX385" fmla="*/ 5210628 w 16038285"/>
              <a:gd name="connsiteY385" fmla="*/ 5326743 h 5718629"/>
              <a:gd name="connsiteX386" fmla="*/ 5021943 w 16038285"/>
              <a:gd name="connsiteY386" fmla="*/ 5283200 h 5718629"/>
              <a:gd name="connsiteX387" fmla="*/ 4717143 w 16038285"/>
              <a:gd name="connsiteY387" fmla="*/ 5225143 h 5718629"/>
              <a:gd name="connsiteX388" fmla="*/ 4601028 w 16038285"/>
              <a:gd name="connsiteY388" fmla="*/ 5181600 h 5718629"/>
              <a:gd name="connsiteX389" fmla="*/ 4484914 w 16038285"/>
              <a:gd name="connsiteY389" fmla="*/ 5167086 h 5718629"/>
              <a:gd name="connsiteX390" fmla="*/ 4702628 w 16038285"/>
              <a:gd name="connsiteY390" fmla="*/ 5181600 h 5718629"/>
              <a:gd name="connsiteX391" fmla="*/ 5225143 w 16038285"/>
              <a:gd name="connsiteY391" fmla="*/ 5239657 h 5718629"/>
              <a:gd name="connsiteX392" fmla="*/ 6052457 w 16038285"/>
              <a:gd name="connsiteY392" fmla="*/ 5326743 h 5718629"/>
              <a:gd name="connsiteX393" fmla="*/ 6633028 w 16038285"/>
              <a:gd name="connsiteY393" fmla="*/ 5370286 h 5718629"/>
              <a:gd name="connsiteX394" fmla="*/ 6850743 w 16038285"/>
              <a:gd name="connsiteY394" fmla="*/ 5384800 h 5718629"/>
              <a:gd name="connsiteX395" fmla="*/ 7532914 w 16038285"/>
              <a:gd name="connsiteY395" fmla="*/ 5413829 h 5718629"/>
              <a:gd name="connsiteX396" fmla="*/ 7692571 w 16038285"/>
              <a:gd name="connsiteY396" fmla="*/ 5428343 h 5718629"/>
              <a:gd name="connsiteX397" fmla="*/ 7881257 w 16038285"/>
              <a:gd name="connsiteY397" fmla="*/ 5442857 h 5718629"/>
              <a:gd name="connsiteX398" fmla="*/ 8882743 w 16038285"/>
              <a:gd name="connsiteY398" fmla="*/ 5399315 h 5718629"/>
              <a:gd name="connsiteX399" fmla="*/ 9173028 w 16038285"/>
              <a:gd name="connsiteY399" fmla="*/ 5384800 h 5718629"/>
              <a:gd name="connsiteX400" fmla="*/ 9448800 w 16038285"/>
              <a:gd name="connsiteY400" fmla="*/ 5370286 h 5718629"/>
              <a:gd name="connsiteX401" fmla="*/ 9927771 w 16038285"/>
              <a:gd name="connsiteY401" fmla="*/ 5312229 h 5718629"/>
              <a:gd name="connsiteX402" fmla="*/ 10638971 w 16038285"/>
              <a:gd name="connsiteY402" fmla="*/ 5268686 h 5718629"/>
              <a:gd name="connsiteX403" fmla="*/ 10798628 w 16038285"/>
              <a:gd name="connsiteY403" fmla="*/ 5254172 h 5718629"/>
              <a:gd name="connsiteX404" fmla="*/ 11538857 w 16038285"/>
              <a:gd name="connsiteY404" fmla="*/ 5225143 h 5718629"/>
              <a:gd name="connsiteX405" fmla="*/ 11713028 w 16038285"/>
              <a:gd name="connsiteY405" fmla="*/ 5210629 h 5718629"/>
              <a:gd name="connsiteX406" fmla="*/ 11916228 w 16038285"/>
              <a:gd name="connsiteY406" fmla="*/ 5196115 h 5718629"/>
              <a:gd name="connsiteX407" fmla="*/ 12075885 w 16038285"/>
              <a:gd name="connsiteY407" fmla="*/ 5181600 h 5718629"/>
              <a:gd name="connsiteX408" fmla="*/ 12351657 w 16038285"/>
              <a:gd name="connsiteY408" fmla="*/ 5167086 h 5718629"/>
              <a:gd name="connsiteX409" fmla="*/ 12467771 w 16038285"/>
              <a:gd name="connsiteY409" fmla="*/ 5152572 h 5718629"/>
              <a:gd name="connsiteX410" fmla="*/ 12569371 w 16038285"/>
              <a:gd name="connsiteY410" fmla="*/ 5123543 h 5718629"/>
              <a:gd name="connsiteX411" fmla="*/ 12743543 w 16038285"/>
              <a:gd name="connsiteY411" fmla="*/ 5065486 h 5718629"/>
              <a:gd name="connsiteX412" fmla="*/ 12830628 w 16038285"/>
              <a:gd name="connsiteY412" fmla="*/ 5036457 h 5718629"/>
              <a:gd name="connsiteX413" fmla="*/ 12903200 w 16038285"/>
              <a:gd name="connsiteY413" fmla="*/ 5007429 h 5718629"/>
              <a:gd name="connsiteX414" fmla="*/ 12917714 w 16038285"/>
              <a:gd name="connsiteY414" fmla="*/ 4891315 h 5718629"/>
              <a:gd name="connsiteX415" fmla="*/ 12598400 w 16038285"/>
              <a:gd name="connsiteY415" fmla="*/ 4920343 h 5718629"/>
              <a:gd name="connsiteX416" fmla="*/ 12351657 w 16038285"/>
              <a:gd name="connsiteY416" fmla="*/ 4963886 h 5718629"/>
              <a:gd name="connsiteX417" fmla="*/ 12075885 w 16038285"/>
              <a:gd name="connsiteY417" fmla="*/ 5007429 h 5718629"/>
              <a:gd name="connsiteX418" fmla="*/ 11350171 w 16038285"/>
              <a:gd name="connsiteY418" fmla="*/ 5109029 h 5718629"/>
              <a:gd name="connsiteX419" fmla="*/ 10827657 w 16038285"/>
              <a:gd name="connsiteY419" fmla="*/ 5196115 h 5718629"/>
              <a:gd name="connsiteX420" fmla="*/ 10290628 w 16038285"/>
              <a:gd name="connsiteY420" fmla="*/ 5239657 h 5718629"/>
              <a:gd name="connsiteX421" fmla="*/ 9129485 w 16038285"/>
              <a:gd name="connsiteY421" fmla="*/ 5312229 h 5718629"/>
              <a:gd name="connsiteX422" fmla="*/ 8069943 w 16038285"/>
              <a:gd name="connsiteY422" fmla="*/ 5428343 h 5718629"/>
              <a:gd name="connsiteX423" fmla="*/ 7547428 w 16038285"/>
              <a:gd name="connsiteY423" fmla="*/ 5457372 h 5718629"/>
              <a:gd name="connsiteX424" fmla="*/ 7097485 w 16038285"/>
              <a:gd name="connsiteY424" fmla="*/ 5486400 h 5718629"/>
              <a:gd name="connsiteX425" fmla="*/ 6705600 w 16038285"/>
              <a:gd name="connsiteY425" fmla="*/ 5500915 h 5718629"/>
              <a:gd name="connsiteX426" fmla="*/ 6357257 w 16038285"/>
              <a:gd name="connsiteY426" fmla="*/ 5544457 h 5718629"/>
              <a:gd name="connsiteX427" fmla="*/ 5950857 w 16038285"/>
              <a:gd name="connsiteY427" fmla="*/ 5617029 h 5718629"/>
              <a:gd name="connsiteX428" fmla="*/ 4804228 w 16038285"/>
              <a:gd name="connsiteY428" fmla="*/ 5660572 h 5718629"/>
              <a:gd name="connsiteX429" fmla="*/ 3701143 w 16038285"/>
              <a:gd name="connsiteY429" fmla="*/ 5646057 h 5718629"/>
              <a:gd name="connsiteX430" fmla="*/ 2452914 w 16038285"/>
              <a:gd name="connsiteY430" fmla="*/ 5689600 h 5718629"/>
              <a:gd name="connsiteX431" fmla="*/ 2075543 w 16038285"/>
              <a:gd name="connsiteY431" fmla="*/ 5718629 h 5718629"/>
              <a:gd name="connsiteX432" fmla="*/ 783771 w 16038285"/>
              <a:gd name="connsiteY432" fmla="*/ 5689600 h 5718629"/>
              <a:gd name="connsiteX433" fmla="*/ 522514 w 16038285"/>
              <a:gd name="connsiteY433" fmla="*/ 5646057 h 5718629"/>
              <a:gd name="connsiteX434" fmla="*/ 348343 w 16038285"/>
              <a:gd name="connsiteY434" fmla="*/ 5631543 h 5718629"/>
              <a:gd name="connsiteX435" fmla="*/ 203200 w 16038285"/>
              <a:gd name="connsiteY435" fmla="*/ 5588000 h 5718629"/>
              <a:gd name="connsiteX436" fmla="*/ 87085 w 16038285"/>
              <a:gd name="connsiteY436" fmla="*/ 5558972 h 5718629"/>
              <a:gd name="connsiteX437" fmla="*/ 43543 w 16038285"/>
              <a:gd name="connsiteY437" fmla="*/ 5544457 h 5718629"/>
              <a:gd name="connsiteX438" fmla="*/ 0 w 16038285"/>
              <a:gd name="connsiteY438" fmla="*/ 5515429 h 5718629"/>
              <a:gd name="connsiteX439" fmla="*/ 14514 w 16038285"/>
              <a:gd name="connsiteY439" fmla="*/ 5471886 h 5718629"/>
              <a:gd name="connsiteX440" fmla="*/ 159657 w 16038285"/>
              <a:gd name="connsiteY440" fmla="*/ 5413829 h 5718629"/>
              <a:gd name="connsiteX441" fmla="*/ 420914 w 16038285"/>
              <a:gd name="connsiteY441" fmla="*/ 5326743 h 5718629"/>
              <a:gd name="connsiteX442" fmla="*/ 638628 w 16038285"/>
              <a:gd name="connsiteY442" fmla="*/ 5254172 h 5718629"/>
              <a:gd name="connsiteX443" fmla="*/ 1582057 w 16038285"/>
              <a:gd name="connsiteY443" fmla="*/ 5109029 h 5718629"/>
              <a:gd name="connsiteX444" fmla="*/ 3077028 w 16038285"/>
              <a:gd name="connsiteY444" fmla="*/ 5036457 h 5718629"/>
              <a:gd name="connsiteX445" fmla="*/ 3396343 w 16038285"/>
              <a:gd name="connsiteY445" fmla="*/ 5021943 h 5718629"/>
              <a:gd name="connsiteX446" fmla="*/ 5689600 w 16038285"/>
              <a:gd name="connsiteY446" fmla="*/ 4978400 h 5718629"/>
              <a:gd name="connsiteX447" fmla="*/ 6473371 w 16038285"/>
              <a:gd name="connsiteY447" fmla="*/ 4920343 h 5718629"/>
              <a:gd name="connsiteX448" fmla="*/ 7503885 w 16038285"/>
              <a:gd name="connsiteY448" fmla="*/ 4978400 h 5718629"/>
              <a:gd name="connsiteX449" fmla="*/ 9100457 w 16038285"/>
              <a:gd name="connsiteY449" fmla="*/ 4949372 h 5718629"/>
              <a:gd name="connsiteX450" fmla="*/ 9695543 w 16038285"/>
              <a:gd name="connsiteY450" fmla="*/ 4905829 h 5718629"/>
              <a:gd name="connsiteX451" fmla="*/ 9971314 w 16038285"/>
              <a:gd name="connsiteY451" fmla="*/ 4891315 h 5718629"/>
              <a:gd name="connsiteX452" fmla="*/ 10160000 w 16038285"/>
              <a:gd name="connsiteY452" fmla="*/ 4862286 h 5718629"/>
              <a:gd name="connsiteX453" fmla="*/ 10348685 w 16038285"/>
              <a:gd name="connsiteY453" fmla="*/ 4775200 h 5718629"/>
              <a:gd name="connsiteX454" fmla="*/ 10305143 w 16038285"/>
              <a:gd name="connsiteY454" fmla="*/ 4731657 h 5718629"/>
              <a:gd name="connsiteX455" fmla="*/ 10232571 w 16038285"/>
              <a:gd name="connsiteY455" fmla="*/ 4702629 h 5718629"/>
              <a:gd name="connsiteX456" fmla="*/ 10145485 w 16038285"/>
              <a:gd name="connsiteY456" fmla="*/ 4673600 h 5718629"/>
              <a:gd name="connsiteX457" fmla="*/ 9826171 w 16038285"/>
              <a:gd name="connsiteY457" fmla="*/ 4644572 h 5718629"/>
              <a:gd name="connsiteX458" fmla="*/ 8011885 w 16038285"/>
              <a:gd name="connsiteY458" fmla="*/ 4673600 h 5718629"/>
              <a:gd name="connsiteX459" fmla="*/ 6850743 w 16038285"/>
              <a:gd name="connsiteY459" fmla="*/ 4688115 h 5718629"/>
              <a:gd name="connsiteX460" fmla="*/ 6313714 w 16038285"/>
              <a:gd name="connsiteY460" fmla="*/ 4717143 h 5718629"/>
              <a:gd name="connsiteX461" fmla="*/ 5820228 w 16038285"/>
              <a:gd name="connsiteY461" fmla="*/ 4731657 h 5718629"/>
              <a:gd name="connsiteX462" fmla="*/ 4905828 w 16038285"/>
              <a:gd name="connsiteY462" fmla="*/ 4717143 h 5718629"/>
              <a:gd name="connsiteX463" fmla="*/ 4775200 w 16038285"/>
              <a:gd name="connsiteY463" fmla="*/ 4702629 h 5718629"/>
              <a:gd name="connsiteX464" fmla="*/ 4557485 w 16038285"/>
              <a:gd name="connsiteY464" fmla="*/ 4688115 h 5718629"/>
              <a:gd name="connsiteX465" fmla="*/ 4426857 w 16038285"/>
              <a:gd name="connsiteY465" fmla="*/ 4673600 h 5718629"/>
              <a:gd name="connsiteX466" fmla="*/ 4252685 w 16038285"/>
              <a:gd name="connsiteY466" fmla="*/ 4659086 h 5718629"/>
              <a:gd name="connsiteX467" fmla="*/ 3744685 w 16038285"/>
              <a:gd name="connsiteY467" fmla="*/ 4601029 h 5718629"/>
              <a:gd name="connsiteX468" fmla="*/ 3425371 w 16038285"/>
              <a:gd name="connsiteY468" fmla="*/ 4586515 h 5718629"/>
              <a:gd name="connsiteX469" fmla="*/ 3149600 w 16038285"/>
              <a:gd name="connsiteY469" fmla="*/ 4572000 h 5718629"/>
              <a:gd name="connsiteX470" fmla="*/ 2293257 w 16038285"/>
              <a:gd name="connsiteY470" fmla="*/ 4557486 h 5718629"/>
              <a:gd name="connsiteX471" fmla="*/ 2191657 w 16038285"/>
              <a:gd name="connsiteY471" fmla="*/ 4542972 h 5718629"/>
              <a:gd name="connsiteX472" fmla="*/ 2002971 w 16038285"/>
              <a:gd name="connsiteY472" fmla="*/ 4513943 h 5718629"/>
              <a:gd name="connsiteX473" fmla="*/ 1959428 w 16038285"/>
              <a:gd name="connsiteY473" fmla="*/ 4499429 h 5718629"/>
              <a:gd name="connsiteX474" fmla="*/ 2104571 w 16038285"/>
              <a:gd name="connsiteY474" fmla="*/ 4412343 h 5718629"/>
              <a:gd name="connsiteX475" fmla="*/ 2206171 w 16038285"/>
              <a:gd name="connsiteY475" fmla="*/ 4354286 h 5718629"/>
              <a:gd name="connsiteX476" fmla="*/ 2902857 w 16038285"/>
              <a:gd name="connsiteY476" fmla="*/ 4078515 h 5718629"/>
              <a:gd name="connsiteX477" fmla="*/ 3599543 w 16038285"/>
              <a:gd name="connsiteY477" fmla="*/ 3889829 h 5718629"/>
              <a:gd name="connsiteX478" fmla="*/ 3976914 w 16038285"/>
              <a:gd name="connsiteY478" fmla="*/ 3846286 h 5718629"/>
              <a:gd name="connsiteX479" fmla="*/ 4296228 w 16038285"/>
              <a:gd name="connsiteY479" fmla="*/ 3831772 h 5718629"/>
              <a:gd name="connsiteX480" fmla="*/ 4586514 w 16038285"/>
              <a:gd name="connsiteY480" fmla="*/ 3817257 h 5718629"/>
              <a:gd name="connsiteX481" fmla="*/ 5617028 w 16038285"/>
              <a:gd name="connsiteY481" fmla="*/ 3962400 h 5718629"/>
              <a:gd name="connsiteX482" fmla="*/ 6008914 w 16038285"/>
              <a:gd name="connsiteY482" fmla="*/ 4151086 h 5718629"/>
              <a:gd name="connsiteX483" fmla="*/ 6241143 w 16038285"/>
              <a:gd name="connsiteY483" fmla="*/ 4310743 h 5718629"/>
              <a:gd name="connsiteX484" fmla="*/ 6328228 w 16038285"/>
              <a:gd name="connsiteY484" fmla="*/ 4397829 h 5718629"/>
              <a:gd name="connsiteX485" fmla="*/ 6545943 w 16038285"/>
              <a:gd name="connsiteY485" fmla="*/ 4557486 h 5718629"/>
              <a:gd name="connsiteX486" fmla="*/ 6923314 w 16038285"/>
              <a:gd name="connsiteY486" fmla="*/ 4717143 h 5718629"/>
              <a:gd name="connsiteX487" fmla="*/ 7823200 w 16038285"/>
              <a:gd name="connsiteY487" fmla="*/ 4920343 h 5718629"/>
              <a:gd name="connsiteX488" fmla="*/ 8650514 w 16038285"/>
              <a:gd name="connsiteY488" fmla="*/ 4905829 h 5718629"/>
              <a:gd name="connsiteX489" fmla="*/ 9144000 w 16038285"/>
              <a:gd name="connsiteY489" fmla="*/ 4847772 h 5718629"/>
              <a:gd name="connsiteX490" fmla="*/ 10145485 w 16038285"/>
              <a:gd name="connsiteY490" fmla="*/ 4673600 h 5718629"/>
              <a:gd name="connsiteX491" fmla="*/ 10653485 w 16038285"/>
              <a:gd name="connsiteY491" fmla="*/ 4542972 h 5718629"/>
              <a:gd name="connsiteX492" fmla="*/ 11132457 w 16038285"/>
              <a:gd name="connsiteY492" fmla="*/ 4441372 h 5718629"/>
              <a:gd name="connsiteX493" fmla="*/ 11625943 w 16038285"/>
              <a:gd name="connsiteY493" fmla="*/ 4354286 h 5718629"/>
              <a:gd name="connsiteX494" fmla="*/ 12075885 w 16038285"/>
              <a:gd name="connsiteY494" fmla="*/ 4223657 h 5718629"/>
              <a:gd name="connsiteX495" fmla="*/ 13295085 w 16038285"/>
              <a:gd name="connsiteY495" fmla="*/ 3933372 h 5718629"/>
              <a:gd name="connsiteX496" fmla="*/ 13686971 w 16038285"/>
              <a:gd name="connsiteY496" fmla="*/ 3831772 h 5718629"/>
              <a:gd name="connsiteX497" fmla="*/ 14369143 w 16038285"/>
              <a:gd name="connsiteY497" fmla="*/ 3730172 h 5718629"/>
              <a:gd name="connsiteX498" fmla="*/ 14630400 w 16038285"/>
              <a:gd name="connsiteY498" fmla="*/ 3686629 h 5718629"/>
              <a:gd name="connsiteX499" fmla="*/ 14833600 w 16038285"/>
              <a:gd name="connsiteY499" fmla="*/ 3643086 h 5718629"/>
              <a:gd name="connsiteX500" fmla="*/ 15007771 w 16038285"/>
              <a:gd name="connsiteY500" fmla="*/ 3628572 h 5718629"/>
              <a:gd name="connsiteX501" fmla="*/ 15414171 w 16038285"/>
              <a:gd name="connsiteY501" fmla="*/ 3556000 h 5718629"/>
              <a:gd name="connsiteX502" fmla="*/ 15602857 w 16038285"/>
              <a:gd name="connsiteY502" fmla="*/ 3512457 h 5718629"/>
              <a:gd name="connsiteX503" fmla="*/ 15762514 w 16038285"/>
              <a:gd name="connsiteY503" fmla="*/ 3497943 h 5718629"/>
              <a:gd name="connsiteX504" fmla="*/ 15936685 w 16038285"/>
              <a:gd name="connsiteY504" fmla="*/ 3439886 h 5718629"/>
              <a:gd name="connsiteX505" fmla="*/ 15994743 w 16038285"/>
              <a:gd name="connsiteY505" fmla="*/ 3396343 h 5718629"/>
              <a:gd name="connsiteX506" fmla="*/ 16038285 w 16038285"/>
              <a:gd name="connsiteY506" fmla="*/ 3338286 h 5718629"/>
              <a:gd name="connsiteX507" fmla="*/ 15994743 w 16038285"/>
              <a:gd name="connsiteY507" fmla="*/ 3178629 h 5718629"/>
              <a:gd name="connsiteX508" fmla="*/ 15907657 w 16038285"/>
              <a:gd name="connsiteY508" fmla="*/ 3077029 h 5718629"/>
              <a:gd name="connsiteX509" fmla="*/ 15472228 w 16038285"/>
              <a:gd name="connsiteY509" fmla="*/ 2641600 h 5718629"/>
              <a:gd name="connsiteX510" fmla="*/ 15065828 w 16038285"/>
              <a:gd name="connsiteY510" fmla="*/ 2394857 h 5718629"/>
              <a:gd name="connsiteX511" fmla="*/ 14586857 w 16038285"/>
              <a:gd name="connsiteY511" fmla="*/ 2220686 h 5718629"/>
              <a:gd name="connsiteX512" fmla="*/ 13933714 w 16038285"/>
              <a:gd name="connsiteY512" fmla="*/ 2090057 h 5718629"/>
              <a:gd name="connsiteX513" fmla="*/ 13353143 w 16038285"/>
              <a:gd name="connsiteY513" fmla="*/ 2017486 h 5718629"/>
              <a:gd name="connsiteX514" fmla="*/ 13077371 w 16038285"/>
              <a:gd name="connsiteY514" fmla="*/ 2002972 h 5718629"/>
              <a:gd name="connsiteX515" fmla="*/ 12816114 w 16038285"/>
              <a:gd name="connsiteY515" fmla="*/ 1973943 h 5718629"/>
              <a:gd name="connsiteX516" fmla="*/ 11974285 w 16038285"/>
              <a:gd name="connsiteY516" fmla="*/ 2017486 h 5718629"/>
              <a:gd name="connsiteX517" fmla="*/ 11785600 w 16038285"/>
              <a:gd name="connsiteY517" fmla="*/ 2061029 h 5718629"/>
              <a:gd name="connsiteX518" fmla="*/ 11117943 w 16038285"/>
              <a:gd name="connsiteY518" fmla="*/ 2148115 h 5718629"/>
              <a:gd name="connsiteX519" fmla="*/ 10435771 w 16038285"/>
              <a:gd name="connsiteY519" fmla="*/ 2133600 h 5718629"/>
              <a:gd name="connsiteX520" fmla="*/ 10058400 w 16038285"/>
              <a:gd name="connsiteY520" fmla="*/ 2090057 h 5718629"/>
              <a:gd name="connsiteX521" fmla="*/ 9637485 w 16038285"/>
              <a:gd name="connsiteY521" fmla="*/ 2046515 h 5718629"/>
              <a:gd name="connsiteX522" fmla="*/ 8766628 w 16038285"/>
              <a:gd name="connsiteY522" fmla="*/ 1872343 h 5718629"/>
              <a:gd name="connsiteX523" fmla="*/ 8098971 w 16038285"/>
              <a:gd name="connsiteY523" fmla="*/ 1741715 h 5718629"/>
              <a:gd name="connsiteX524" fmla="*/ 7794171 w 16038285"/>
              <a:gd name="connsiteY524" fmla="*/ 1654629 h 5718629"/>
              <a:gd name="connsiteX525" fmla="*/ 7663543 w 16038285"/>
              <a:gd name="connsiteY525" fmla="*/ 1567543 h 5718629"/>
              <a:gd name="connsiteX526" fmla="*/ 7620000 w 16038285"/>
              <a:gd name="connsiteY526" fmla="*/ 1524000 h 5718629"/>
              <a:gd name="connsiteX527" fmla="*/ 7576457 w 16038285"/>
              <a:gd name="connsiteY527" fmla="*/ 1436915 h 5718629"/>
              <a:gd name="connsiteX528" fmla="*/ 7561943 w 16038285"/>
              <a:gd name="connsiteY528" fmla="*/ 1393372 h 5718629"/>
              <a:gd name="connsiteX529" fmla="*/ 7605485 w 16038285"/>
              <a:gd name="connsiteY529" fmla="*/ 1349829 h 5718629"/>
              <a:gd name="connsiteX530" fmla="*/ 7678057 w 16038285"/>
              <a:gd name="connsiteY530" fmla="*/ 1320800 h 5718629"/>
              <a:gd name="connsiteX531" fmla="*/ 8084457 w 16038285"/>
              <a:gd name="connsiteY531" fmla="*/ 1277257 h 5718629"/>
              <a:gd name="connsiteX532" fmla="*/ 8723085 w 16038285"/>
              <a:gd name="connsiteY532" fmla="*/ 1175657 h 5718629"/>
              <a:gd name="connsiteX533" fmla="*/ 9521371 w 16038285"/>
              <a:gd name="connsiteY533" fmla="*/ 1190172 h 5718629"/>
              <a:gd name="connsiteX534" fmla="*/ 10406743 w 16038285"/>
              <a:gd name="connsiteY534" fmla="*/ 1248229 h 5718629"/>
              <a:gd name="connsiteX535" fmla="*/ 10842171 w 16038285"/>
              <a:gd name="connsiteY535" fmla="*/ 1262743 h 5718629"/>
              <a:gd name="connsiteX536" fmla="*/ 12351657 w 16038285"/>
              <a:gd name="connsiteY536" fmla="*/ 1248229 h 5718629"/>
              <a:gd name="connsiteX537" fmla="*/ 12598400 w 16038285"/>
              <a:gd name="connsiteY537" fmla="*/ 1233715 h 5718629"/>
              <a:gd name="connsiteX538" fmla="*/ 12859657 w 16038285"/>
              <a:gd name="connsiteY538" fmla="*/ 1190172 h 5718629"/>
              <a:gd name="connsiteX539" fmla="*/ 13062857 w 16038285"/>
              <a:gd name="connsiteY539" fmla="*/ 1161143 h 5718629"/>
              <a:gd name="connsiteX540" fmla="*/ 13338628 w 16038285"/>
              <a:gd name="connsiteY540" fmla="*/ 1088572 h 5718629"/>
              <a:gd name="connsiteX541" fmla="*/ 13411200 w 16038285"/>
              <a:gd name="connsiteY541" fmla="*/ 1059543 h 5718629"/>
              <a:gd name="connsiteX542" fmla="*/ 13454743 w 16038285"/>
              <a:gd name="connsiteY542" fmla="*/ 1045029 h 5718629"/>
              <a:gd name="connsiteX543" fmla="*/ 13498285 w 16038285"/>
              <a:gd name="connsiteY543" fmla="*/ 1016000 h 5718629"/>
              <a:gd name="connsiteX544" fmla="*/ 13309600 w 16038285"/>
              <a:gd name="connsiteY544" fmla="*/ 957943 h 5718629"/>
              <a:gd name="connsiteX545" fmla="*/ 12641943 w 16038285"/>
              <a:gd name="connsiteY545" fmla="*/ 986972 h 5718629"/>
              <a:gd name="connsiteX546" fmla="*/ 12308114 w 16038285"/>
              <a:gd name="connsiteY546" fmla="*/ 1016000 h 5718629"/>
              <a:gd name="connsiteX547" fmla="*/ 11509828 w 16038285"/>
              <a:gd name="connsiteY547" fmla="*/ 1074057 h 5718629"/>
              <a:gd name="connsiteX548" fmla="*/ 11001828 w 16038285"/>
              <a:gd name="connsiteY548" fmla="*/ 1103086 h 5718629"/>
              <a:gd name="connsiteX549" fmla="*/ 10392228 w 16038285"/>
              <a:gd name="connsiteY549" fmla="*/ 1161143 h 5718629"/>
              <a:gd name="connsiteX550" fmla="*/ 8113485 w 16038285"/>
              <a:gd name="connsiteY550" fmla="*/ 1175657 h 5718629"/>
              <a:gd name="connsiteX551" fmla="*/ 7663543 w 16038285"/>
              <a:gd name="connsiteY551" fmla="*/ 1233715 h 5718629"/>
              <a:gd name="connsiteX552" fmla="*/ 7489371 w 16038285"/>
              <a:gd name="connsiteY552" fmla="*/ 1262743 h 5718629"/>
              <a:gd name="connsiteX553" fmla="*/ 7228114 w 16038285"/>
              <a:gd name="connsiteY553" fmla="*/ 1320800 h 5718629"/>
              <a:gd name="connsiteX554" fmla="*/ 7097485 w 16038285"/>
              <a:gd name="connsiteY554" fmla="*/ 1335315 h 5718629"/>
              <a:gd name="connsiteX555" fmla="*/ 6952343 w 16038285"/>
              <a:gd name="connsiteY555" fmla="*/ 1364343 h 5718629"/>
              <a:gd name="connsiteX556" fmla="*/ 6618514 w 16038285"/>
              <a:gd name="connsiteY556" fmla="*/ 1436915 h 5718629"/>
              <a:gd name="connsiteX557" fmla="*/ 6154057 w 16038285"/>
              <a:gd name="connsiteY557" fmla="*/ 1509486 h 5718629"/>
              <a:gd name="connsiteX558" fmla="*/ 5544457 w 16038285"/>
              <a:gd name="connsiteY558" fmla="*/ 1625600 h 5718629"/>
              <a:gd name="connsiteX559" fmla="*/ 5239657 w 16038285"/>
              <a:gd name="connsiteY559" fmla="*/ 1683657 h 5718629"/>
              <a:gd name="connsiteX560" fmla="*/ 4920343 w 16038285"/>
              <a:gd name="connsiteY560" fmla="*/ 1698172 h 5718629"/>
              <a:gd name="connsiteX561" fmla="*/ 4180114 w 16038285"/>
              <a:gd name="connsiteY561" fmla="*/ 1654629 h 5718629"/>
              <a:gd name="connsiteX562" fmla="*/ 3788228 w 16038285"/>
              <a:gd name="connsiteY562" fmla="*/ 1625600 h 5718629"/>
              <a:gd name="connsiteX563" fmla="*/ 2656114 w 16038285"/>
              <a:gd name="connsiteY563" fmla="*/ 1596572 h 5718629"/>
              <a:gd name="connsiteX564" fmla="*/ 2293257 w 16038285"/>
              <a:gd name="connsiteY564" fmla="*/ 1538515 h 5718629"/>
              <a:gd name="connsiteX565" fmla="*/ 1611085 w 16038285"/>
              <a:gd name="connsiteY565" fmla="*/ 1465943 h 5718629"/>
              <a:gd name="connsiteX566" fmla="*/ 1291771 w 16038285"/>
              <a:gd name="connsiteY566" fmla="*/ 1422400 h 5718629"/>
              <a:gd name="connsiteX567" fmla="*/ 1001485 w 16038285"/>
              <a:gd name="connsiteY567" fmla="*/ 1335315 h 5718629"/>
              <a:gd name="connsiteX568" fmla="*/ 783771 w 16038285"/>
              <a:gd name="connsiteY568" fmla="*/ 1291772 h 5718629"/>
              <a:gd name="connsiteX569" fmla="*/ 551543 w 16038285"/>
              <a:gd name="connsiteY569" fmla="*/ 1219200 h 5718629"/>
              <a:gd name="connsiteX570" fmla="*/ 493485 w 16038285"/>
              <a:gd name="connsiteY570" fmla="*/ 1190172 h 5718629"/>
              <a:gd name="connsiteX571" fmla="*/ 478971 w 16038285"/>
              <a:gd name="connsiteY571" fmla="*/ 1146629 h 5718629"/>
              <a:gd name="connsiteX572" fmla="*/ 740228 w 16038285"/>
              <a:gd name="connsiteY572" fmla="*/ 1016000 h 5718629"/>
              <a:gd name="connsiteX573" fmla="*/ 1190171 w 16038285"/>
              <a:gd name="connsiteY573" fmla="*/ 928915 h 5718629"/>
              <a:gd name="connsiteX574" fmla="*/ 1872343 w 16038285"/>
              <a:gd name="connsiteY574" fmla="*/ 899886 h 5718629"/>
              <a:gd name="connsiteX575" fmla="*/ 2830285 w 16038285"/>
              <a:gd name="connsiteY575" fmla="*/ 986972 h 5718629"/>
              <a:gd name="connsiteX576" fmla="*/ 3918857 w 16038285"/>
              <a:gd name="connsiteY576" fmla="*/ 1117600 h 5718629"/>
              <a:gd name="connsiteX577" fmla="*/ 5007428 w 16038285"/>
              <a:gd name="connsiteY577" fmla="*/ 1320800 h 5718629"/>
              <a:gd name="connsiteX578" fmla="*/ 6255657 w 16038285"/>
              <a:gd name="connsiteY578" fmla="*/ 1465943 h 5718629"/>
              <a:gd name="connsiteX579" fmla="*/ 7431314 w 16038285"/>
              <a:gd name="connsiteY579" fmla="*/ 1596572 h 5718629"/>
              <a:gd name="connsiteX580" fmla="*/ 8273143 w 16038285"/>
              <a:gd name="connsiteY580" fmla="*/ 1640115 h 5718629"/>
              <a:gd name="connsiteX581" fmla="*/ 8955314 w 16038285"/>
              <a:gd name="connsiteY581" fmla="*/ 1596572 h 5718629"/>
              <a:gd name="connsiteX582" fmla="*/ 9231085 w 16038285"/>
              <a:gd name="connsiteY582" fmla="*/ 1582057 h 5718629"/>
              <a:gd name="connsiteX583" fmla="*/ 9477828 w 16038285"/>
              <a:gd name="connsiteY583" fmla="*/ 1567543 h 5718629"/>
              <a:gd name="connsiteX584" fmla="*/ 10218057 w 16038285"/>
              <a:gd name="connsiteY584" fmla="*/ 1582057 h 5718629"/>
              <a:gd name="connsiteX585" fmla="*/ 10334171 w 16038285"/>
              <a:gd name="connsiteY585" fmla="*/ 1596572 h 5718629"/>
              <a:gd name="connsiteX586" fmla="*/ 10784114 w 16038285"/>
              <a:gd name="connsiteY586" fmla="*/ 1611086 h 5718629"/>
              <a:gd name="connsiteX587" fmla="*/ 11263085 w 16038285"/>
              <a:gd name="connsiteY587" fmla="*/ 1640115 h 5718629"/>
              <a:gd name="connsiteX588" fmla="*/ 11466285 w 16038285"/>
              <a:gd name="connsiteY588" fmla="*/ 1654629 h 5718629"/>
              <a:gd name="connsiteX589" fmla="*/ 12293600 w 16038285"/>
              <a:gd name="connsiteY589" fmla="*/ 1654629 h 5718629"/>
              <a:gd name="connsiteX590" fmla="*/ 12496800 w 16038285"/>
              <a:gd name="connsiteY590" fmla="*/ 1582057 h 5718629"/>
              <a:gd name="connsiteX591" fmla="*/ 12583885 w 16038285"/>
              <a:gd name="connsiteY591" fmla="*/ 1553029 h 5718629"/>
              <a:gd name="connsiteX592" fmla="*/ 12729028 w 16038285"/>
              <a:gd name="connsiteY592" fmla="*/ 1494972 h 5718629"/>
              <a:gd name="connsiteX593" fmla="*/ 12801600 w 16038285"/>
              <a:gd name="connsiteY593" fmla="*/ 1465943 h 5718629"/>
              <a:gd name="connsiteX594" fmla="*/ 12874171 w 16038285"/>
              <a:gd name="connsiteY594" fmla="*/ 1422400 h 5718629"/>
              <a:gd name="connsiteX595" fmla="*/ 13106400 w 16038285"/>
              <a:gd name="connsiteY595" fmla="*/ 1335315 h 5718629"/>
              <a:gd name="connsiteX596" fmla="*/ 13208000 w 16038285"/>
              <a:gd name="connsiteY596" fmla="*/ 1277257 h 5718629"/>
              <a:gd name="connsiteX597" fmla="*/ 13251543 w 16038285"/>
              <a:gd name="connsiteY597" fmla="*/ 1262743 h 5718629"/>
              <a:gd name="connsiteX598" fmla="*/ 13237028 w 16038285"/>
              <a:gd name="connsiteY598" fmla="*/ 1219200 h 5718629"/>
              <a:gd name="connsiteX599" fmla="*/ 13106400 w 16038285"/>
              <a:gd name="connsiteY599" fmla="*/ 1146629 h 5718629"/>
              <a:gd name="connsiteX600" fmla="*/ 12801600 w 16038285"/>
              <a:gd name="connsiteY600" fmla="*/ 1161143 h 5718629"/>
              <a:gd name="connsiteX601" fmla="*/ 12554857 w 16038285"/>
              <a:gd name="connsiteY601" fmla="*/ 1233715 h 5718629"/>
              <a:gd name="connsiteX602" fmla="*/ 12235543 w 16038285"/>
              <a:gd name="connsiteY602" fmla="*/ 1320800 h 5718629"/>
              <a:gd name="connsiteX603" fmla="*/ 12090400 w 16038285"/>
              <a:gd name="connsiteY603" fmla="*/ 1378857 h 5718629"/>
              <a:gd name="connsiteX604" fmla="*/ 11901714 w 16038285"/>
              <a:gd name="connsiteY604" fmla="*/ 1465943 h 5718629"/>
              <a:gd name="connsiteX605" fmla="*/ 11858171 w 16038285"/>
              <a:gd name="connsiteY605" fmla="*/ 1494972 h 5718629"/>
              <a:gd name="connsiteX606" fmla="*/ 11843657 w 16038285"/>
              <a:gd name="connsiteY606" fmla="*/ 1538515 h 571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Lst>
            <a:rect l="l" t="t" r="r" b="b"/>
            <a:pathLst>
              <a:path w="16038285" h="5718629">
                <a:moveTo>
                  <a:pt x="2554514" y="638629"/>
                </a:moveTo>
                <a:cubicBezTo>
                  <a:pt x="2658883" y="664721"/>
                  <a:pt x="2705228" y="678263"/>
                  <a:pt x="2815771" y="696686"/>
                </a:cubicBezTo>
                <a:cubicBezTo>
                  <a:pt x="2844800" y="701524"/>
                  <a:pt x="2874182" y="704583"/>
                  <a:pt x="2902857" y="711200"/>
                </a:cubicBezTo>
                <a:cubicBezTo>
                  <a:pt x="2937177" y="719120"/>
                  <a:pt x="2970017" y="732849"/>
                  <a:pt x="3004457" y="740229"/>
                </a:cubicBezTo>
                <a:cubicBezTo>
                  <a:pt x="3037908" y="747397"/>
                  <a:pt x="3072111" y="750500"/>
                  <a:pt x="3106057" y="754743"/>
                </a:cubicBezTo>
                <a:cubicBezTo>
                  <a:pt x="3149529" y="760177"/>
                  <a:pt x="3193174" y="764138"/>
                  <a:pt x="3236685" y="769257"/>
                </a:cubicBezTo>
                <a:lnTo>
                  <a:pt x="3352800" y="783772"/>
                </a:lnTo>
                <a:cubicBezTo>
                  <a:pt x="3386667" y="793448"/>
                  <a:pt x="3419781" y="806309"/>
                  <a:pt x="3454400" y="812800"/>
                </a:cubicBezTo>
                <a:cubicBezTo>
                  <a:pt x="3497460" y="820874"/>
                  <a:pt x="3541556" y="821881"/>
                  <a:pt x="3585028" y="827315"/>
                </a:cubicBezTo>
                <a:cubicBezTo>
                  <a:pt x="3618974" y="831558"/>
                  <a:pt x="3652761" y="836991"/>
                  <a:pt x="3686628" y="841829"/>
                </a:cubicBezTo>
                <a:lnTo>
                  <a:pt x="4470400" y="827315"/>
                </a:lnTo>
                <a:cubicBezTo>
                  <a:pt x="4490336" y="826628"/>
                  <a:pt x="4509212" y="818049"/>
                  <a:pt x="4528457" y="812800"/>
                </a:cubicBezTo>
                <a:cubicBezTo>
                  <a:pt x="4562438" y="803532"/>
                  <a:pt x="4596321" y="793893"/>
                  <a:pt x="4630057" y="783772"/>
                </a:cubicBezTo>
                <a:cubicBezTo>
                  <a:pt x="4661455" y="774353"/>
                  <a:pt x="4722167" y="752231"/>
                  <a:pt x="4746171" y="740229"/>
                </a:cubicBezTo>
                <a:cubicBezTo>
                  <a:pt x="4771404" y="727613"/>
                  <a:pt x="4793851" y="709962"/>
                  <a:pt x="4818743" y="696686"/>
                </a:cubicBezTo>
                <a:cubicBezTo>
                  <a:pt x="4866471" y="671231"/>
                  <a:pt x="4915504" y="648305"/>
                  <a:pt x="4963885" y="624115"/>
                </a:cubicBezTo>
                <a:cubicBezTo>
                  <a:pt x="5023096" y="594509"/>
                  <a:pt x="5061922" y="572083"/>
                  <a:pt x="5123543" y="551543"/>
                </a:cubicBezTo>
                <a:cubicBezTo>
                  <a:pt x="5254464" y="507903"/>
                  <a:pt x="5308447" y="507495"/>
                  <a:pt x="5471885" y="493486"/>
                </a:cubicBezTo>
                <a:cubicBezTo>
                  <a:pt x="5558787" y="486037"/>
                  <a:pt x="5646057" y="483810"/>
                  <a:pt x="5733143" y="478972"/>
                </a:cubicBezTo>
                <a:cubicBezTo>
                  <a:pt x="5771848" y="474134"/>
                  <a:pt x="5811009" y="472107"/>
                  <a:pt x="5849257" y="464457"/>
                </a:cubicBezTo>
                <a:cubicBezTo>
                  <a:pt x="5883795" y="457549"/>
                  <a:pt x="5916687" y="443972"/>
                  <a:pt x="5950857" y="435429"/>
                </a:cubicBezTo>
                <a:cubicBezTo>
                  <a:pt x="5994130" y="424611"/>
                  <a:pt x="6038212" y="417218"/>
                  <a:pt x="6081485" y="406400"/>
                </a:cubicBezTo>
                <a:cubicBezTo>
                  <a:pt x="6115655" y="397857"/>
                  <a:pt x="6149004" y="386263"/>
                  <a:pt x="6183085" y="377372"/>
                </a:cubicBezTo>
                <a:cubicBezTo>
                  <a:pt x="6260293" y="357231"/>
                  <a:pt x="6337904" y="338667"/>
                  <a:pt x="6415314" y="319315"/>
                </a:cubicBezTo>
                <a:cubicBezTo>
                  <a:pt x="6454019" y="309639"/>
                  <a:pt x="6493153" y="301543"/>
                  <a:pt x="6531428" y="290286"/>
                </a:cubicBezTo>
                <a:cubicBezTo>
                  <a:pt x="6613676" y="266096"/>
                  <a:pt x="6698154" y="248491"/>
                  <a:pt x="6778171" y="217715"/>
                </a:cubicBezTo>
                <a:cubicBezTo>
                  <a:pt x="6841066" y="193524"/>
                  <a:pt x="6901482" y="161487"/>
                  <a:pt x="6966857" y="145143"/>
                </a:cubicBezTo>
                <a:cubicBezTo>
                  <a:pt x="7037885" y="127386"/>
                  <a:pt x="7112422" y="128554"/>
                  <a:pt x="7184571" y="116115"/>
                </a:cubicBezTo>
                <a:cubicBezTo>
                  <a:pt x="7252835" y="104345"/>
                  <a:pt x="7319496" y="84276"/>
                  <a:pt x="7387771" y="72572"/>
                </a:cubicBezTo>
                <a:cubicBezTo>
                  <a:pt x="7488927" y="55231"/>
                  <a:pt x="7590242" y="36901"/>
                  <a:pt x="7692571" y="29029"/>
                </a:cubicBezTo>
                <a:cubicBezTo>
                  <a:pt x="7905039" y="12685"/>
                  <a:pt x="8331200" y="0"/>
                  <a:pt x="8331200" y="0"/>
                </a:cubicBezTo>
                <a:lnTo>
                  <a:pt x="9419771" y="29029"/>
                </a:lnTo>
                <a:cubicBezTo>
                  <a:pt x="9550606" y="32954"/>
                  <a:pt x="9959641" y="51115"/>
                  <a:pt x="10101943" y="58057"/>
                </a:cubicBezTo>
                <a:cubicBezTo>
                  <a:pt x="10193885" y="62542"/>
                  <a:pt x="10285708" y="69697"/>
                  <a:pt x="10377714" y="72572"/>
                </a:cubicBezTo>
                <a:cubicBezTo>
                  <a:pt x="11706732" y="114104"/>
                  <a:pt x="10524561" y="65074"/>
                  <a:pt x="11364685" y="101600"/>
                </a:cubicBezTo>
                <a:lnTo>
                  <a:pt x="11843657" y="87086"/>
                </a:lnTo>
                <a:cubicBezTo>
                  <a:pt x="12041413" y="78097"/>
                  <a:pt x="11966700" y="71582"/>
                  <a:pt x="12162971" y="43543"/>
                </a:cubicBezTo>
                <a:cubicBezTo>
                  <a:pt x="12211105" y="36667"/>
                  <a:pt x="12259867" y="35060"/>
                  <a:pt x="12308114" y="29029"/>
                </a:cubicBezTo>
                <a:cubicBezTo>
                  <a:pt x="12376007" y="20542"/>
                  <a:pt x="12443581" y="9676"/>
                  <a:pt x="12511314" y="0"/>
                </a:cubicBezTo>
                <a:cubicBezTo>
                  <a:pt x="12729028" y="4838"/>
                  <a:pt x="12947473" y="-3952"/>
                  <a:pt x="13164457" y="14515"/>
                </a:cubicBezTo>
                <a:cubicBezTo>
                  <a:pt x="13181838" y="15994"/>
                  <a:pt x="13197716" y="41134"/>
                  <a:pt x="13193485" y="58057"/>
                </a:cubicBezTo>
                <a:cubicBezTo>
                  <a:pt x="13189774" y="72899"/>
                  <a:pt x="13163317" y="65142"/>
                  <a:pt x="13149943" y="72572"/>
                </a:cubicBezTo>
                <a:cubicBezTo>
                  <a:pt x="13119445" y="89515"/>
                  <a:pt x="13093485" y="113923"/>
                  <a:pt x="13062857" y="130629"/>
                </a:cubicBezTo>
                <a:cubicBezTo>
                  <a:pt x="13039984" y="143105"/>
                  <a:pt x="13014770" y="150753"/>
                  <a:pt x="12990285" y="159657"/>
                </a:cubicBezTo>
                <a:cubicBezTo>
                  <a:pt x="12891346" y="195635"/>
                  <a:pt x="12910458" y="188685"/>
                  <a:pt x="12801600" y="203200"/>
                </a:cubicBezTo>
                <a:cubicBezTo>
                  <a:pt x="12462504" y="248413"/>
                  <a:pt x="12552225" y="220278"/>
                  <a:pt x="11930743" y="232229"/>
                </a:cubicBezTo>
                <a:cubicBezTo>
                  <a:pt x="11659810" y="217715"/>
                  <a:pt x="11389251" y="191386"/>
                  <a:pt x="11117943" y="188686"/>
                </a:cubicBezTo>
                <a:lnTo>
                  <a:pt x="7852228" y="217715"/>
                </a:lnTo>
                <a:cubicBezTo>
                  <a:pt x="7774819" y="227391"/>
                  <a:pt x="7697032" y="234418"/>
                  <a:pt x="7620000" y="246743"/>
                </a:cubicBezTo>
                <a:cubicBezTo>
                  <a:pt x="7592655" y="251118"/>
                  <a:pt x="7405431" y="294746"/>
                  <a:pt x="7373257" y="304800"/>
                </a:cubicBezTo>
                <a:cubicBezTo>
                  <a:pt x="7333802" y="317130"/>
                  <a:pt x="7296800" y="336679"/>
                  <a:pt x="7257143" y="348343"/>
                </a:cubicBezTo>
                <a:cubicBezTo>
                  <a:pt x="7214350" y="360929"/>
                  <a:pt x="7169307" y="364786"/>
                  <a:pt x="7126514" y="377372"/>
                </a:cubicBezTo>
                <a:cubicBezTo>
                  <a:pt x="7086857" y="389036"/>
                  <a:pt x="7049855" y="408585"/>
                  <a:pt x="7010400" y="420915"/>
                </a:cubicBezTo>
                <a:cubicBezTo>
                  <a:pt x="6972320" y="432815"/>
                  <a:pt x="6932646" y="438983"/>
                  <a:pt x="6894285" y="449943"/>
                </a:cubicBezTo>
                <a:cubicBezTo>
                  <a:pt x="6864864" y="458349"/>
                  <a:pt x="6836720" y="470921"/>
                  <a:pt x="6807200" y="478972"/>
                </a:cubicBezTo>
                <a:cubicBezTo>
                  <a:pt x="6783400" y="485463"/>
                  <a:pt x="6758485" y="487208"/>
                  <a:pt x="6734628" y="493486"/>
                </a:cubicBezTo>
                <a:cubicBezTo>
                  <a:pt x="6666504" y="511413"/>
                  <a:pt x="6601254" y="542233"/>
                  <a:pt x="6531428" y="551543"/>
                </a:cubicBezTo>
                <a:lnTo>
                  <a:pt x="6313714" y="580572"/>
                </a:lnTo>
                <a:lnTo>
                  <a:pt x="5500914" y="551543"/>
                </a:lnTo>
                <a:cubicBezTo>
                  <a:pt x="5404107" y="547722"/>
                  <a:pt x="5307472" y="534301"/>
                  <a:pt x="5210628" y="537029"/>
                </a:cubicBezTo>
                <a:cubicBezTo>
                  <a:pt x="4963557" y="543989"/>
                  <a:pt x="4717143" y="566058"/>
                  <a:pt x="4470400" y="580572"/>
                </a:cubicBezTo>
                <a:cubicBezTo>
                  <a:pt x="4417181" y="590248"/>
                  <a:pt x="4363219" y="596481"/>
                  <a:pt x="4310743" y="609600"/>
                </a:cubicBezTo>
                <a:cubicBezTo>
                  <a:pt x="4227571" y="630393"/>
                  <a:pt x="4148979" y="670842"/>
                  <a:pt x="4064000" y="682172"/>
                </a:cubicBezTo>
                <a:lnTo>
                  <a:pt x="3846285" y="711200"/>
                </a:lnTo>
                <a:cubicBezTo>
                  <a:pt x="3707615" y="728534"/>
                  <a:pt x="3721477" y="718357"/>
                  <a:pt x="3585028" y="754743"/>
                </a:cubicBezTo>
                <a:cubicBezTo>
                  <a:pt x="3555463" y="762627"/>
                  <a:pt x="3527364" y="775366"/>
                  <a:pt x="3497943" y="783772"/>
                </a:cubicBezTo>
                <a:cubicBezTo>
                  <a:pt x="3459582" y="794732"/>
                  <a:pt x="3420377" y="802520"/>
                  <a:pt x="3381828" y="812800"/>
                </a:cubicBezTo>
                <a:cubicBezTo>
                  <a:pt x="3347795" y="821875"/>
                  <a:pt x="3314398" y="833286"/>
                  <a:pt x="3280228" y="841829"/>
                </a:cubicBezTo>
                <a:cubicBezTo>
                  <a:pt x="3236955" y="852647"/>
                  <a:pt x="3192873" y="860039"/>
                  <a:pt x="3149600" y="870857"/>
                </a:cubicBezTo>
                <a:cubicBezTo>
                  <a:pt x="3031806" y="900305"/>
                  <a:pt x="3038767" y="911378"/>
                  <a:pt x="2902857" y="928915"/>
                </a:cubicBezTo>
                <a:cubicBezTo>
                  <a:pt x="2801636" y="941976"/>
                  <a:pt x="2699493" y="946673"/>
                  <a:pt x="2598057" y="957943"/>
                </a:cubicBezTo>
                <a:cubicBezTo>
                  <a:pt x="2554514" y="962781"/>
                  <a:pt x="2511110" y="969097"/>
                  <a:pt x="2467428" y="972457"/>
                </a:cubicBezTo>
                <a:cubicBezTo>
                  <a:pt x="2295605" y="985674"/>
                  <a:pt x="2208690" y="983467"/>
                  <a:pt x="2046514" y="1001486"/>
                </a:cubicBezTo>
                <a:cubicBezTo>
                  <a:pt x="2017265" y="1004736"/>
                  <a:pt x="1988457" y="1011162"/>
                  <a:pt x="1959428" y="1016000"/>
                </a:cubicBezTo>
                <a:cubicBezTo>
                  <a:pt x="1998133" y="1035352"/>
                  <a:pt x="2033848" y="1062475"/>
                  <a:pt x="2075543" y="1074057"/>
                </a:cubicBezTo>
                <a:cubicBezTo>
                  <a:pt x="2122391" y="1087070"/>
                  <a:pt x="2172178" y="1085227"/>
                  <a:pt x="2220685" y="1088572"/>
                </a:cubicBezTo>
                <a:cubicBezTo>
                  <a:pt x="2312518" y="1094905"/>
                  <a:pt x="2404482" y="1099332"/>
                  <a:pt x="2496457" y="1103086"/>
                </a:cubicBezTo>
                <a:lnTo>
                  <a:pt x="2931885" y="1117600"/>
                </a:lnTo>
                <a:cubicBezTo>
                  <a:pt x="3997827" y="1165329"/>
                  <a:pt x="2916939" y="1133793"/>
                  <a:pt x="4093028" y="1161143"/>
                </a:cubicBezTo>
                <a:cubicBezTo>
                  <a:pt x="4876800" y="1136953"/>
                  <a:pt x="5661232" y="1128825"/>
                  <a:pt x="6444343" y="1088572"/>
                </a:cubicBezTo>
                <a:cubicBezTo>
                  <a:pt x="6697259" y="1075572"/>
                  <a:pt x="6946998" y="1025725"/>
                  <a:pt x="7199085" y="1001486"/>
                </a:cubicBezTo>
                <a:cubicBezTo>
                  <a:pt x="7450251" y="977335"/>
                  <a:pt x="7702247" y="962781"/>
                  <a:pt x="7953828" y="943429"/>
                </a:cubicBezTo>
                <a:cubicBezTo>
                  <a:pt x="8190895" y="904724"/>
                  <a:pt x="8426840" y="858383"/>
                  <a:pt x="8665028" y="827315"/>
                </a:cubicBezTo>
                <a:cubicBezTo>
                  <a:pt x="9187185" y="759207"/>
                  <a:pt x="9342158" y="767898"/>
                  <a:pt x="9855200" y="754743"/>
                </a:cubicBezTo>
                <a:cubicBezTo>
                  <a:pt x="10175752" y="722688"/>
                  <a:pt x="10407620" y="704320"/>
                  <a:pt x="10726057" y="653143"/>
                </a:cubicBezTo>
                <a:cubicBezTo>
                  <a:pt x="10852529" y="632817"/>
                  <a:pt x="10976168" y="595176"/>
                  <a:pt x="11103428" y="580572"/>
                </a:cubicBezTo>
                <a:cubicBezTo>
                  <a:pt x="11271932" y="561235"/>
                  <a:pt x="11611428" y="551543"/>
                  <a:pt x="11611428" y="551543"/>
                </a:cubicBezTo>
                <a:lnTo>
                  <a:pt x="12438743" y="566057"/>
                </a:lnTo>
                <a:cubicBezTo>
                  <a:pt x="12514159" y="568414"/>
                  <a:pt x="12558400" y="584499"/>
                  <a:pt x="12627428" y="609600"/>
                </a:cubicBezTo>
                <a:cubicBezTo>
                  <a:pt x="12682567" y="629650"/>
                  <a:pt x="12729122" y="654281"/>
                  <a:pt x="12787085" y="667657"/>
                </a:cubicBezTo>
                <a:cubicBezTo>
                  <a:pt x="12820419" y="675350"/>
                  <a:pt x="12854818" y="677334"/>
                  <a:pt x="12888685" y="682172"/>
                </a:cubicBezTo>
                <a:cubicBezTo>
                  <a:pt x="12937066" y="701524"/>
                  <a:pt x="12984394" y="723751"/>
                  <a:pt x="13033828" y="740229"/>
                </a:cubicBezTo>
                <a:cubicBezTo>
                  <a:pt x="13062857" y="749905"/>
                  <a:pt x="13092669" y="757488"/>
                  <a:pt x="13120914" y="769257"/>
                </a:cubicBezTo>
                <a:cubicBezTo>
                  <a:pt x="13150873" y="781740"/>
                  <a:pt x="13178454" y="799370"/>
                  <a:pt x="13208000" y="812800"/>
                </a:cubicBezTo>
                <a:cubicBezTo>
                  <a:pt x="13319593" y="863525"/>
                  <a:pt x="13243610" y="817189"/>
                  <a:pt x="13324114" y="870857"/>
                </a:cubicBezTo>
                <a:cubicBezTo>
                  <a:pt x="13309600" y="880533"/>
                  <a:pt x="13296904" y="893761"/>
                  <a:pt x="13280571" y="899886"/>
                </a:cubicBezTo>
                <a:cubicBezTo>
                  <a:pt x="13257472" y="908548"/>
                  <a:pt x="13232637" y="913137"/>
                  <a:pt x="13208000" y="914400"/>
                </a:cubicBezTo>
                <a:cubicBezTo>
                  <a:pt x="13043649" y="922828"/>
                  <a:pt x="12879009" y="924077"/>
                  <a:pt x="12714514" y="928915"/>
                </a:cubicBezTo>
                <a:cubicBezTo>
                  <a:pt x="12400553" y="952171"/>
                  <a:pt x="12149467" y="976617"/>
                  <a:pt x="11829143" y="972457"/>
                </a:cubicBezTo>
                <a:cubicBezTo>
                  <a:pt x="11620897" y="969753"/>
                  <a:pt x="11413066" y="953105"/>
                  <a:pt x="11205028" y="943429"/>
                </a:cubicBezTo>
                <a:cubicBezTo>
                  <a:pt x="9249618" y="736385"/>
                  <a:pt x="10384842" y="810043"/>
                  <a:pt x="7794171" y="827315"/>
                </a:cubicBezTo>
                <a:cubicBezTo>
                  <a:pt x="7702247" y="841829"/>
                  <a:pt x="7609361" y="851190"/>
                  <a:pt x="7518400" y="870857"/>
                </a:cubicBezTo>
                <a:cubicBezTo>
                  <a:pt x="6923823" y="999414"/>
                  <a:pt x="7589529" y="892131"/>
                  <a:pt x="6995885" y="1001486"/>
                </a:cubicBezTo>
                <a:cubicBezTo>
                  <a:pt x="6899660" y="1019212"/>
                  <a:pt x="6802073" y="1028703"/>
                  <a:pt x="6705600" y="1045029"/>
                </a:cubicBezTo>
                <a:cubicBezTo>
                  <a:pt x="5658068" y="1222304"/>
                  <a:pt x="6448586" y="1109354"/>
                  <a:pt x="5399314" y="1248229"/>
                </a:cubicBezTo>
                <a:cubicBezTo>
                  <a:pt x="5288065" y="1262953"/>
                  <a:pt x="5177577" y="1286434"/>
                  <a:pt x="5065485" y="1291772"/>
                </a:cubicBezTo>
                <a:lnTo>
                  <a:pt x="4455885" y="1320800"/>
                </a:lnTo>
                <a:lnTo>
                  <a:pt x="4209143" y="1335315"/>
                </a:lnTo>
                <a:cubicBezTo>
                  <a:pt x="4141378" y="1339687"/>
                  <a:pt x="4073764" y="1346438"/>
                  <a:pt x="4005943" y="1349829"/>
                </a:cubicBezTo>
                <a:cubicBezTo>
                  <a:pt x="3697247" y="1365264"/>
                  <a:pt x="3672505" y="1357053"/>
                  <a:pt x="3410857" y="1378857"/>
                </a:cubicBezTo>
                <a:cubicBezTo>
                  <a:pt x="3340210" y="1384744"/>
                  <a:pt x="3235782" y="1399455"/>
                  <a:pt x="3164114" y="1407886"/>
                </a:cubicBezTo>
                <a:lnTo>
                  <a:pt x="3033485" y="1422400"/>
                </a:lnTo>
                <a:cubicBezTo>
                  <a:pt x="2985104" y="1436914"/>
                  <a:pt x="2937598" y="1454749"/>
                  <a:pt x="2888343" y="1465943"/>
                </a:cubicBezTo>
                <a:cubicBezTo>
                  <a:pt x="2830948" y="1478987"/>
                  <a:pt x="2771767" y="1482847"/>
                  <a:pt x="2714171" y="1494972"/>
                </a:cubicBezTo>
                <a:cubicBezTo>
                  <a:pt x="2679705" y="1502228"/>
                  <a:pt x="2646604" y="1514925"/>
                  <a:pt x="2612571" y="1524000"/>
                </a:cubicBezTo>
                <a:cubicBezTo>
                  <a:pt x="2574022" y="1534280"/>
                  <a:pt x="2534589" y="1541296"/>
                  <a:pt x="2496457" y="1553029"/>
                </a:cubicBezTo>
                <a:cubicBezTo>
                  <a:pt x="2448266" y="1567857"/>
                  <a:pt x="2410258" y="1588871"/>
                  <a:pt x="2365828" y="1611086"/>
                </a:cubicBezTo>
                <a:cubicBezTo>
                  <a:pt x="2360990" y="1625600"/>
                  <a:pt x="2341757" y="1642682"/>
                  <a:pt x="2351314" y="1654629"/>
                </a:cubicBezTo>
                <a:cubicBezTo>
                  <a:pt x="2367590" y="1674974"/>
                  <a:pt x="2398983" y="1675995"/>
                  <a:pt x="2423885" y="1683657"/>
                </a:cubicBezTo>
                <a:cubicBezTo>
                  <a:pt x="2523796" y="1714399"/>
                  <a:pt x="2660532" y="1736856"/>
                  <a:pt x="2757714" y="1741715"/>
                </a:cubicBezTo>
                <a:cubicBezTo>
                  <a:pt x="3062392" y="1756949"/>
                  <a:pt x="3930509" y="1776204"/>
                  <a:pt x="4310743" y="1785257"/>
                </a:cubicBezTo>
                <a:cubicBezTo>
                  <a:pt x="5395151" y="1872011"/>
                  <a:pt x="5213483" y="1874744"/>
                  <a:pt x="6676571" y="1857829"/>
                </a:cubicBezTo>
                <a:cubicBezTo>
                  <a:pt x="6967200" y="1854469"/>
                  <a:pt x="7256898" y="1822587"/>
                  <a:pt x="7547428" y="1814286"/>
                </a:cubicBezTo>
                <a:lnTo>
                  <a:pt x="10740571" y="1741715"/>
                </a:lnTo>
                <a:cubicBezTo>
                  <a:pt x="10866362" y="1722362"/>
                  <a:pt x="10991616" y="1699126"/>
                  <a:pt x="11117943" y="1683657"/>
                </a:cubicBezTo>
                <a:cubicBezTo>
                  <a:pt x="11375479" y="1652122"/>
                  <a:pt x="11514221" y="1653288"/>
                  <a:pt x="11771085" y="1640115"/>
                </a:cubicBezTo>
                <a:lnTo>
                  <a:pt x="12017828" y="1625600"/>
                </a:lnTo>
                <a:cubicBezTo>
                  <a:pt x="12129211" y="1617246"/>
                  <a:pt x="12351657" y="1596572"/>
                  <a:pt x="12351657" y="1596572"/>
                </a:cubicBezTo>
                <a:cubicBezTo>
                  <a:pt x="12559695" y="1601410"/>
                  <a:pt x="12768225" y="1595992"/>
                  <a:pt x="12975771" y="1611086"/>
                </a:cubicBezTo>
                <a:cubicBezTo>
                  <a:pt x="13035457" y="1615427"/>
                  <a:pt x="13091465" y="1641916"/>
                  <a:pt x="13149943" y="1654629"/>
                </a:cubicBezTo>
                <a:cubicBezTo>
                  <a:pt x="13202800" y="1666120"/>
                  <a:pt x="13256559" y="1673049"/>
                  <a:pt x="13309600" y="1683657"/>
                </a:cubicBezTo>
                <a:cubicBezTo>
                  <a:pt x="13463828" y="1714502"/>
                  <a:pt x="13732421" y="1775669"/>
                  <a:pt x="13861143" y="1814286"/>
                </a:cubicBezTo>
                <a:cubicBezTo>
                  <a:pt x="14324667" y="1953344"/>
                  <a:pt x="13671119" y="1763152"/>
                  <a:pt x="14165943" y="1886857"/>
                </a:cubicBezTo>
                <a:cubicBezTo>
                  <a:pt x="14210471" y="1897989"/>
                  <a:pt x="14252762" y="1916710"/>
                  <a:pt x="14296571" y="1930400"/>
                </a:cubicBezTo>
                <a:cubicBezTo>
                  <a:pt x="14330190" y="1940906"/>
                  <a:pt x="14364001" y="1950886"/>
                  <a:pt x="14398171" y="1959429"/>
                </a:cubicBezTo>
                <a:cubicBezTo>
                  <a:pt x="14422104" y="1965412"/>
                  <a:pt x="14495413" y="1973943"/>
                  <a:pt x="14470743" y="1973943"/>
                </a:cubicBezTo>
                <a:cubicBezTo>
                  <a:pt x="14291668" y="1973943"/>
                  <a:pt x="14112724" y="1964267"/>
                  <a:pt x="13933714" y="1959429"/>
                </a:cubicBezTo>
                <a:cubicBezTo>
                  <a:pt x="13365699" y="1907790"/>
                  <a:pt x="13716411" y="1934072"/>
                  <a:pt x="12859657" y="1901372"/>
                </a:cubicBezTo>
                <a:lnTo>
                  <a:pt x="11713028" y="1857829"/>
                </a:lnTo>
                <a:lnTo>
                  <a:pt x="11176000" y="1756229"/>
                </a:lnTo>
                <a:cubicBezTo>
                  <a:pt x="10678018" y="1652752"/>
                  <a:pt x="10556311" y="1591330"/>
                  <a:pt x="10058400" y="1553029"/>
                </a:cubicBezTo>
                <a:cubicBezTo>
                  <a:pt x="9571632" y="1515585"/>
                  <a:pt x="9018104" y="1509344"/>
                  <a:pt x="8519885" y="1494972"/>
                </a:cubicBezTo>
                <a:lnTo>
                  <a:pt x="7184571" y="1451429"/>
                </a:lnTo>
                <a:cubicBezTo>
                  <a:pt x="6937828" y="1465943"/>
                  <a:pt x="6687934" y="1453064"/>
                  <a:pt x="6444343" y="1494972"/>
                </a:cubicBezTo>
                <a:cubicBezTo>
                  <a:pt x="6234712" y="1531038"/>
                  <a:pt x="6040140" y="1628358"/>
                  <a:pt x="5834743" y="1683657"/>
                </a:cubicBezTo>
                <a:lnTo>
                  <a:pt x="5457371" y="1785257"/>
                </a:lnTo>
                <a:cubicBezTo>
                  <a:pt x="5389449" y="1803936"/>
                  <a:pt x="5320511" y="1819622"/>
                  <a:pt x="5254171" y="1843315"/>
                </a:cubicBezTo>
                <a:cubicBezTo>
                  <a:pt x="5052788" y="1915237"/>
                  <a:pt x="4839258" y="1997133"/>
                  <a:pt x="4630057" y="2032000"/>
                </a:cubicBezTo>
                <a:cubicBezTo>
                  <a:pt x="4523333" y="2049787"/>
                  <a:pt x="4357290" y="2078849"/>
                  <a:pt x="4252685" y="2090057"/>
                </a:cubicBezTo>
                <a:cubicBezTo>
                  <a:pt x="4185166" y="2097291"/>
                  <a:pt x="4117191" y="2099364"/>
                  <a:pt x="4049485" y="2104572"/>
                </a:cubicBezTo>
                <a:lnTo>
                  <a:pt x="3875314" y="2119086"/>
                </a:lnTo>
                <a:lnTo>
                  <a:pt x="2627085" y="2104572"/>
                </a:lnTo>
                <a:cubicBezTo>
                  <a:pt x="2520249" y="2101604"/>
                  <a:pt x="2414376" y="2083158"/>
                  <a:pt x="2307771" y="2075543"/>
                </a:cubicBezTo>
                <a:cubicBezTo>
                  <a:pt x="2211134" y="2068640"/>
                  <a:pt x="2114247" y="2065867"/>
                  <a:pt x="2017485" y="2061029"/>
                </a:cubicBezTo>
                <a:lnTo>
                  <a:pt x="1567543" y="2075543"/>
                </a:lnTo>
                <a:cubicBezTo>
                  <a:pt x="1496632" y="2079179"/>
                  <a:pt x="1445606" y="2091222"/>
                  <a:pt x="1378857" y="2104572"/>
                </a:cubicBezTo>
                <a:cubicBezTo>
                  <a:pt x="1425747" y="2174909"/>
                  <a:pt x="1394494" y="2148395"/>
                  <a:pt x="1509485" y="2177143"/>
                </a:cubicBezTo>
                <a:cubicBezTo>
                  <a:pt x="1686316" y="2221350"/>
                  <a:pt x="1847894" y="2252904"/>
                  <a:pt x="2032000" y="2278743"/>
                </a:cubicBezTo>
                <a:cubicBezTo>
                  <a:pt x="2196022" y="2301764"/>
                  <a:pt x="2361704" y="2312121"/>
                  <a:pt x="2525485" y="2336800"/>
                </a:cubicBezTo>
                <a:cubicBezTo>
                  <a:pt x="3131682" y="2428145"/>
                  <a:pt x="3091884" y="2470517"/>
                  <a:pt x="3730171" y="2510972"/>
                </a:cubicBezTo>
                <a:cubicBezTo>
                  <a:pt x="4203749" y="2540988"/>
                  <a:pt x="5152571" y="2569029"/>
                  <a:pt x="5152571" y="2569029"/>
                </a:cubicBezTo>
                <a:lnTo>
                  <a:pt x="7765143" y="2554515"/>
                </a:lnTo>
                <a:cubicBezTo>
                  <a:pt x="7954769" y="2550186"/>
                  <a:pt x="8142939" y="2519577"/>
                  <a:pt x="8331200" y="2496457"/>
                </a:cubicBezTo>
                <a:cubicBezTo>
                  <a:pt x="8694539" y="2451836"/>
                  <a:pt x="9057060" y="2400776"/>
                  <a:pt x="9419771" y="2351315"/>
                </a:cubicBezTo>
                <a:cubicBezTo>
                  <a:pt x="9856180" y="2291805"/>
                  <a:pt x="10034790" y="2258469"/>
                  <a:pt x="10479314" y="2206172"/>
                </a:cubicBezTo>
                <a:cubicBezTo>
                  <a:pt x="10643809" y="2186820"/>
                  <a:pt x="10807658" y="2160818"/>
                  <a:pt x="10972800" y="2148115"/>
                </a:cubicBezTo>
                <a:cubicBezTo>
                  <a:pt x="11122417" y="2136606"/>
                  <a:pt x="11272762" y="2138438"/>
                  <a:pt x="11422743" y="2133600"/>
                </a:cubicBezTo>
                <a:cubicBezTo>
                  <a:pt x="11769238" y="2104725"/>
                  <a:pt x="12105611" y="2072124"/>
                  <a:pt x="12453257" y="2061029"/>
                </a:cubicBezTo>
                <a:cubicBezTo>
                  <a:pt x="12738600" y="2051922"/>
                  <a:pt x="13024152" y="2051353"/>
                  <a:pt x="13309600" y="2046515"/>
                </a:cubicBezTo>
                <a:lnTo>
                  <a:pt x="14064343" y="2061029"/>
                </a:lnTo>
                <a:cubicBezTo>
                  <a:pt x="14108130" y="2062465"/>
                  <a:pt x="14151340" y="2071577"/>
                  <a:pt x="14194971" y="2075543"/>
                </a:cubicBezTo>
                <a:cubicBezTo>
                  <a:pt x="14257793" y="2081254"/>
                  <a:pt x="14320762" y="2085219"/>
                  <a:pt x="14383657" y="2090057"/>
                </a:cubicBezTo>
                <a:cubicBezTo>
                  <a:pt x="14407847" y="2094895"/>
                  <a:pt x="14480897" y="2104572"/>
                  <a:pt x="14456228" y="2104572"/>
                </a:cubicBezTo>
                <a:cubicBezTo>
                  <a:pt x="14376098" y="2104572"/>
                  <a:pt x="14239980" y="2072597"/>
                  <a:pt x="14165943" y="2061029"/>
                </a:cubicBezTo>
                <a:cubicBezTo>
                  <a:pt x="14064542" y="2045185"/>
                  <a:pt x="13962378" y="2034358"/>
                  <a:pt x="13861143" y="2017486"/>
                </a:cubicBezTo>
                <a:cubicBezTo>
                  <a:pt x="13730101" y="1995646"/>
                  <a:pt x="13600536" y="1965286"/>
                  <a:pt x="13469257" y="1944915"/>
                </a:cubicBezTo>
                <a:cubicBezTo>
                  <a:pt x="12760798" y="1834981"/>
                  <a:pt x="13059114" y="1915667"/>
                  <a:pt x="12075885" y="1857829"/>
                </a:cubicBezTo>
                <a:lnTo>
                  <a:pt x="11582400" y="1828800"/>
                </a:lnTo>
                <a:lnTo>
                  <a:pt x="10755085" y="1843315"/>
                </a:lnTo>
                <a:cubicBezTo>
                  <a:pt x="10609900" y="1846653"/>
                  <a:pt x="10464284" y="1844681"/>
                  <a:pt x="10319657" y="1857829"/>
                </a:cubicBezTo>
                <a:cubicBezTo>
                  <a:pt x="10144536" y="1873749"/>
                  <a:pt x="9972395" y="1915996"/>
                  <a:pt x="9797143" y="1930400"/>
                </a:cubicBezTo>
                <a:cubicBezTo>
                  <a:pt x="9618670" y="1945069"/>
                  <a:pt x="9439158" y="1941568"/>
                  <a:pt x="9260114" y="1944915"/>
                </a:cubicBezTo>
                <a:lnTo>
                  <a:pt x="8244114" y="1959429"/>
                </a:lnTo>
                <a:cubicBezTo>
                  <a:pt x="7805964" y="2015602"/>
                  <a:pt x="7602711" y="2049713"/>
                  <a:pt x="7170057" y="2075543"/>
                </a:cubicBezTo>
                <a:cubicBezTo>
                  <a:pt x="7015438" y="2084774"/>
                  <a:pt x="6860419" y="2085219"/>
                  <a:pt x="6705600" y="2090057"/>
                </a:cubicBezTo>
                <a:cubicBezTo>
                  <a:pt x="6313714" y="2119086"/>
                  <a:pt x="5918094" y="2115856"/>
                  <a:pt x="5529943" y="2177143"/>
                </a:cubicBezTo>
                <a:lnTo>
                  <a:pt x="5254171" y="2220686"/>
                </a:lnTo>
                <a:cubicBezTo>
                  <a:pt x="5181289" y="2233548"/>
                  <a:pt x="5109722" y="2253763"/>
                  <a:pt x="5036457" y="2264229"/>
                </a:cubicBezTo>
                <a:cubicBezTo>
                  <a:pt x="4974010" y="2273150"/>
                  <a:pt x="4910568" y="2272762"/>
                  <a:pt x="4847771" y="2278743"/>
                </a:cubicBezTo>
                <a:cubicBezTo>
                  <a:pt x="4808941" y="2282441"/>
                  <a:pt x="4770362" y="2288419"/>
                  <a:pt x="4731657" y="2293257"/>
                </a:cubicBezTo>
                <a:cubicBezTo>
                  <a:pt x="4702628" y="2302933"/>
                  <a:pt x="4673817" y="2313287"/>
                  <a:pt x="4644571" y="2322286"/>
                </a:cubicBezTo>
                <a:cubicBezTo>
                  <a:pt x="4610907" y="2332644"/>
                  <a:pt x="4575845" y="2338671"/>
                  <a:pt x="4542971" y="2351315"/>
                </a:cubicBezTo>
                <a:cubicBezTo>
                  <a:pt x="4512679" y="2362966"/>
                  <a:pt x="4485843" y="2382374"/>
                  <a:pt x="4455885" y="2394857"/>
                </a:cubicBezTo>
                <a:cubicBezTo>
                  <a:pt x="4363799" y="2433226"/>
                  <a:pt x="4355657" y="2420737"/>
                  <a:pt x="4252685" y="2452915"/>
                </a:cubicBezTo>
                <a:cubicBezTo>
                  <a:pt x="4213230" y="2465245"/>
                  <a:pt x="4176204" y="2484714"/>
                  <a:pt x="4136571" y="2496457"/>
                </a:cubicBezTo>
                <a:cubicBezTo>
                  <a:pt x="3700281" y="2625728"/>
                  <a:pt x="4024479" y="2521367"/>
                  <a:pt x="3614057" y="2612572"/>
                </a:cubicBezTo>
                <a:cubicBezTo>
                  <a:pt x="3521267" y="2633192"/>
                  <a:pt x="3431400" y="2666043"/>
                  <a:pt x="3338285" y="2685143"/>
                </a:cubicBezTo>
                <a:cubicBezTo>
                  <a:pt x="3120282" y="2729861"/>
                  <a:pt x="3038429" y="2729324"/>
                  <a:pt x="2830285" y="2743200"/>
                </a:cubicBezTo>
                <a:lnTo>
                  <a:pt x="2046514" y="2728686"/>
                </a:lnTo>
                <a:cubicBezTo>
                  <a:pt x="1964157" y="2726366"/>
                  <a:pt x="1882083" y="2717751"/>
                  <a:pt x="1799771" y="2714172"/>
                </a:cubicBezTo>
                <a:lnTo>
                  <a:pt x="1378857" y="2699657"/>
                </a:lnTo>
                <a:cubicBezTo>
                  <a:pt x="1340152" y="2694819"/>
                  <a:pt x="1301650" y="2682364"/>
                  <a:pt x="1262743" y="2685143"/>
                </a:cubicBezTo>
                <a:cubicBezTo>
                  <a:pt x="1232222" y="2687323"/>
                  <a:pt x="1175657" y="2683573"/>
                  <a:pt x="1175657" y="2714172"/>
                </a:cubicBezTo>
                <a:cubicBezTo>
                  <a:pt x="1175657" y="2744771"/>
                  <a:pt x="1233388" y="2734566"/>
                  <a:pt x="1262743" y="2743200"/>
                </a:cubicBezTo>
                <a:cubicBezTo>
                  <a:pt x="1315664" y="2758765"/>
                  <a:pt x="1368777" y="2773800"/>
                  <a:pt x="1422400" y="2786743"/>
                </a:cubicBezTo>
                <a:cubicBezTo>
                  <a:pt x="1598505" y="2829251"/>
                  <a:pt x="1897871" y="2890179"/>
                  <a:pt x="2061028" y="2917372"/>
                </a:cubicBezTo>
                <a:cubicBezTo>
                  <a:pt x="2646345" y="3014925"/>
                  <a:pt x="2459096" y="2979181"/>
                  <a:pt x="3048000" y="3018972"/>
                </a:cubicBezTo>
                <a:cubicBezTo>
                  <a:pt x="3985001" y="3082283"/>
                  <a:pt x="3282631" y="3055155"/>
                  <a:pt x="4310743" y="3077029"/>
                </a:cubicBezTo>
                <a:lnTo>
                  <a:pt x="7431314" y="3033486"/>
                </a:lnTo>
                <a:cubicBezTo>
                  <a:pt x="7732998" y="3025204"/>
                  <a:pt x="8276898" y="2932961"/>
                  <a:pt x="8577943" y="2902857"/>
                </a:cubicBezTo>
                <a:cubicBezTo>
                  <a:pt x="9811213" y="2779530"/>
                  <a:pt x="8574206" y="2939610"/>
                  <a:pt x="9681028" y="2801257"/>
                </a:cubicBezTo>
                <a:cubicBezTo>
                  <a:pt x="10643970" y="2680889"/>
                  <a:pt x="9588188" y="2805102"/>
                  <a:pt x="10479314" y="2685143"/>
                </a:cubicBezTo>
                <a:cubicBezTo>
                  <a:pt x="10604807" y="2668250"/>
                  <a:pt x="10731385" y="2659873"/>
                  <a:pt x="10856685" y="2641600"/>
                </a:cubicBezTo>
                <a:cubicBezTo>
                  <a:pt x="10963736" y="2625988"/>
                  <a:pt x="11068855" y="2598493"/>
                  <a:pt x="11176000" y="2583543"/>
                </a:cubicBezTo>
                <a:cubicBezTo>
                  <a:pt x="11370351" y="2556425"/>
                  <a:pt x="11561149" y="2550286"/>
                  <a:pt x="11756571" y="2540000"/>
                </a:cubicBezTo>
                <a:cubicBezTo>
                  <a:pt x="11838819" y="2530324"/>
                  <a:pt x="11920785" y="2517849"/>
                  <a:pt x="12003314" y="2510972"/>
                </a:cubicBezTo>
                <a:cubicBezTo>
                  <a:pt x="12228923" y="2492171"/>
                  <a:pt x="12627398" y="2470210"/>
                  <a:pt x="12859657" y="2467429"/>
                </a:cubicBezTo>
                <a:lnTo>
                  <a:pt x="14877143" y="2452915"/>
                </a:lnTo>
                <a:cubicBezTo>
                  <a:pt x="14901333" y="2448077"/>
                  <a:pt x="14969450" y="2453202"/>
                  <a:pt x="14949714" y="2438400"/>
                </a:cubicBezTo>
                <a:cubicBezTo>
                  <a:pt x="14865343" y="2375122"/>
                  <a:pt x="14717012" y="2359273"/>
                  <a:pt x="14615885" y="2336800"/>
                </a:cubicBezTo>
                <a:cubicBezTo>
                  <a:pt x="14364820" y="2281008"/>
                  <a:pt x="14325412" y="2255999"/>
                  <a:pt x="14049828" y="2235200"/>
                </a:cubicBezTo>
                <a:cubicBezTo>
                  <a:pt x="13900195" y="2223907"/>
                  <a:pt x="13749848" y="2226042"/>
                  <a:pt x="13599885" y="2220686"/>
                </a:cubicBezTo>
                <a:lnTo>
                  <a:pt x="12424228" y="2177143"/>
                </a:lnTo>
                <a:lnTo>
                  <a:pt x="11785600" y="2191657"/>
                </a:lnTo>
                <a:cubicBezTo>
                  <a:pt x="11200207" y="2202301"/>
                  <a:pt x="10614405" y="2197592"/>
                  <a:pt x="10029371" y="2220686"/>
                </a:cubicBezTo>
                <a:cubicBezTo>
                  <a:pt x="9878264" y="2226651"/>
                  <a:pt x="9729850" y="2263182"/>
                  <a:pt x="9579428" y="2278743"/>
                </a:cubicBezTo>
                <a:cubicBezTo>
                  <a:pt x="9449137" y="2292221"/>
                  <a:pt x="9317824" y="2294201"/>
                  <a:pt x="9187543" y="2307772"/>
                </a:cubicBezTo>
                <a:cubicBezTo>
                  <a:pt x="9113764" y="2315457"/>
                  <a:pt x="8691099" y="2379757"/>
                  <a:pt x="8606971" y="2394857"/>
                </a:cubicBezTo>
                <a:cubicBezTo>
                  <a:pt x="8509845" y="2412290"/>
                  <a:pt x="8413304" y="2432862"/>
                  <a:pt x="8316685" y="2452915"/>
                </a:cubicBezTo>
                <a:cubicBezTo>
                  <a:pt x="8156881" y="2486082"/>
                  <a:pt x="7998577" y="2526939"/>
                  <a:pt x="7837714" y="2554515"/>
                </a:cubicBezTo>
                <a:cubicBezTo>
                  <a:pt x="7668381" y="2583543"/>
                  <a:pt x="7496950" y="2602250"/>
                  <a:pt x="7329714" y="2641600"/>
                </a:cubicBezTo>
                <a:cubicBezTo>
                  <a:pt x="6600116" y="2813270"/>
                  <a:pt x="7509609" y="2595175"/>
                  <a:pt x="6879771" y="2757715"/>
                </a:cubicBezTo>
                <a:cubicBezTo>
                  <a:pt x="6797958" y="2778828"/>
                  <a:pt x="6714886" y="2794832"/>
                  <a:pt x="6633028" y="2815772"/>
                </a:cubicBezTo>
                <a:cubicBezTo>
                  <a:pt x="6506822" y="2848057"/>
                  <a:pt x="6384154" y="2895956"/>
                  <a:pt x="6255657" y="2917372"/>
                </a:cubicBezTo>
                <a:cubicBezTo>
                  <a:pt x="6129590" y="2938383"/>
                  <a:pt x="6058079" y="2948377"/>
                  <a:pt x="5936343" y="2975429"/>
                </a:cubicBezTo>
                <a:cubicBezTo>
                  <a:pt x="5897397" y="2984084"/>
                  <a:pt x="5859660" y="2998390"/>
                  <a:pt x="5820228" y="3004457"/>
                </a:cubicBezTo>
                <a:cubicBezTo>
                  <a:pt x="5670762" y="3027452"/>
                  <a:pt x="5520282" y="3043284"/>
                  <a:pt x="5370285" y="3062515"/>
                </a:cubicBezTo>
                <a:cubicBezTo>
                  <a:pt x="5298838" y="3071675"/>
                  <a:pt x="5193942" y="3084839"/>
                  <a:pt x="5123543" y="3091543"/>
                </a:cubicBezTo>
                <a:cubicBezTo>
                  <a:pt x="5065547" y="3097066"/>
                  <a:pt x="5007428" y="3101219"/>
                  <a:pt x="4949371" y="3106057"/>
                </a:cubicBezTo>
                <a:cubicBezTo>
                  <a:pt x="4751009" y="3139924"/>
                  <a:pt x="4554901" y="3191922"/>
                  <a:pt x="4354285" y="3207657"/>
                </a:cubicBezTo>
                <a:cubicBezTo>
                  <a:pt x="4049217" y="3231584"/>
                  <a:pt x="3623932" y="3250735"/>
                  <a:pt x="3294743" y="3309257"/>
                </a:cubicBezTo>
                <a:cubicBezTo>
                  <a:pt x="3182626" y="3329189"/>
                  <a:pt x="3073105" y="3362317"/>
                  <a:pt x="2960914" y="3381829"/>
                </a:cubicBezTo>
                <a:cubicBezTo>
                  <a:pt x="2850355" y="3401057"/>
                  <a:pt x="2738062" y="3408725"/>
                  <a:pt x="2627085" y="3425372"/>
                </a:cubicBezTo>
                <a:cubicBezTo>
                  <a:pt x="2376427" y="3462971"/>
                  <a:pt x="2395114" y="3476772"/>
                  <a:pt x="2148114" y="3497943"/>
                </a:cubicBezTo>
                <a:cubicBezTo>
                  <a:pt x="2056399" y="3505804"/>
                  <a:pt x="1964267" y="3507619"/>
                  <a:pt x="1872343" y="3512457"/>
                </a:cubicBezTo>
                <a:cubicBezTo>
                  <a:pt x="1823962" y="3522133"/>
                  <a:pt x="1692312" y="3506598"/>
                  <a:pt x="1727200" y="3541486"/>
                </a:cubicBezTo>
                <a:cubicBezTo>
                  <a:pt x="1809743" y="3624029"/>
                  <a:pt x="1730265" y="3557533"/>
                  <a:pt x="1814285" y="3599543"/>
                </a:cubicBezTo>
                <a:cubicBezTo>
                  <a:pt x="1930489" y="3657645"/>
                  <a:pt x="1842964" y="3639783"/>
                  <a:pt x="1988457" y="3672115"/>
                </a:cubicBezTo>
                <a:cubicBezTo>
                  <a:pt x="2063677" y="3688831"/>
                  <a:pt x="2397483" y="3742531"/>
                  <a:pt x="2423885" y="3744686"/>
                </a:cubicBezTo>
                <a:cubicBezTo>
                  <a:pt x="2568627" y="3756502"/>
                  <a:pt x="2714171" y="3754362"/>
                  <a:pt x="2859314" y="3759200"/>
                </a:cubicBezTo>
                <a:lnTo>
                  <a:pt x="4151085" y="3715657"/>
                </a:lnTo>
                <a:cubicBezTo>
                  <a:pt x="4843034" y="3695745"/>
                  <a:pt x="5857718" y="3692144"/>
                  <a:pt x="6458857" y="3686629"/>
                </a:cubicBezTo>
                <a:cubicBezTo>
                  <a:pt x="6720114" y="3691467"/>
                  <a:pt x="6981894" y="3683925"/>
                  <a:pt x="7242628" y="3701143"/>
                </a:cubicBezTo>
                <a:cubicBezTo>
                  <a:pt x="7495328" y="3717831"/>
                  <a:pt x="7744237" y="3780558"/>
                  <a:pt x="7997371" y="3788229"/>
                </a:cubicBezTo>
                <a:lnTo>
                  <a:pt x="9158514" y="3759200"/>
                </a:lnTo>
                <a:lnTo>
                  <a:pt x="9637485" y="3744686"/>
                </a:lnTo>
                <a:lnTo>
                  <a:pt x="10014857" y="3730172"/>
                </a:lnTo>
                <a:cubicBezTo>
                  <a:pt x="10650133" y="3713883"/>
                  <a:pt x="11403510" y="3708286"/>
                  <a:pt x="12017828" y="3701143"/>
                </a:cubicBezTo>
                <a:cubicBezTo>
                  <a:pt x="12211352" y="3686629"/>
                  <a:pt x="12407463" y="3692315"/>
                  <a:pt x="12598400" y="3657600"/>
                </a:cubicBezTo>
                <a:cubicBezTo>
                  <a:pt x="12651619" y="3647924"/>
                  <a:pt x="12704163" y="3633191"/>
                  <a:pt x="12758057" y="3628572"/>
                </a:cubicBezTo>
                <a:cubicBezTo>
                  <a:pt x="12873848" y="3618647"/>
                  <a:pt x="12990219" y="3616891"/>
                  <a:pt x="13106400" y="3614057"/>
                </a:cubicBezTo>
                <a:lnTo>
                  <a:pt x="13948228" y="3599543"/>
                </a:lnTo>
                <a:cubicBezTo>
                  <a:pt x="13928876" y="3585029"/>
                  <a:pt x="13911808" y="3566818"/>
                  <a:pt x="13890171" y="3556000"/>
                </a:cubicBezTo>
                <a:cubicBezTo>
                  <a:pt x="13821881" y="3521855"/>
                  <a:pt x="13681192" y="3484945"/>
                  <a:pt x="13614400" y="3468915"/>
                </a:cubicBezTo>
                <a:cubicBezTo>
                  <a:pt x="13547042" y="3452749"/>
                  <a:pt x="13479417" y="3437410"/>
                  <a:pt x="13411200" y="3425372"/>
                </a:cubicBezTo>
                <a:cubicBezTo>
                  <a:pt x="13314844" y="3408368"/>
                  <a:pt x="13218160" y="3392634"/>
                  <a:pt x="13120914" y="3381829"/>
                </a:cubicBezTo>
                <a:cubicBezTo>
                  <a:pt x="12873901" y="3354383"/>
                  <a:pt x="12657385" y="3347459"/>
                  <a:pt x="12409714" y="3338286"/>
                </a:cubicBezTo>
                <a:lnTo>
                  <a:pt x="11974285" y="3323772"/>
                </a:lnTo>
                <a:lnTo>
                  <a:pt x="9622971" y="3338286"/>
                </a:lnTo>
                <a:cubicBezTo>
                  <a:pt x="9520364" y="3340529"/>
                  <a:pt x="9419840" y="3367806"/>
                  <a:pt x="9318171" y="3381829"/>
                </a:cubicBezTo>
                <a:cubicBezTo>
                  <a:pt x="9094935" y="3412620"/>
                  <a:pt x="9312019" y="3375594"/>
                  <a:pt x="9071428" y="3425372"/>
                </a:cubicBezTo>
                <a:cubicBezTo>
                  <a:pt x="8974797" y="3445365"/>
                  <a:pt x="8877367" y="3461560"/>
                  <a:pt x="8781143" y="3483429"/>
                </a:cubicBezTo>
                <a:cubicBezTo>
                  <a:pt x="8677048" y="3507087"/>
                  <a:pt x="8374003" y="3578879"/>
                  <a:pt x="8244114" y="3599543"/>
                </a:cubicBezTo>
                <a:cubicBezTo>
                  <a:pt x="8104240" y="3621796"/>
                  <a:pt x="7964519" y="3648178"/>
                  <a:pt x="7823200" y="3657600"/>
                </a:cubicBezTo>
                <a:lnTo>
                  <a:pt x="7605485" y="3672115"/>
                </a:lnTo>
                <a:cubicBezTo>
                  <a:pt x="7547386" y="3676419"/>
                  <a:pt x="7489564" y="3685625"/>
                  <a:pt x="7431314" y="3686629"/>
                </a:cubicBezTo>
                <a:lnTo>
                  <a:pt x="5921828" y="3701143"/>
                </a:lnTo>
                <a:lnTo>
                  <a:pt x="4702628" y="3657600"/>
                </a:lnTo>
                <a:cubicBezTo>
                  <a:pt x="4605817" y="3653877"/>
                  <a:pt x="4509192" y="3640537"/>
                  <a:pt x="4412343" y="3643086"/>
                </a:cubicBezTo>
                <a:cubicBezTo>
                  <a:pt x="4141115" y="3650224"/>
                  <a:pt x="3870476" y="3672115"/>
                  <a:pt x="3599543" y="3686629"/>
                </a:cubicBezTo>
                <a:cubicBezTo>
                  <a:pt x="2892476" y="3804474"/>
                  <a:pt x="3245552" y="3761769"/>
                  <a:pt x="2496457" y="3817257"/>
                </a:cubicBezTo>
                <a:lnTo>
                  <a:pt x="2293257" y="3831772"/>
                </a:lnTo>
                <a:lnTo>
                  <a:pt x="1973943" y="3860800"/>
                </a:lnTo>
                <a:cubicBezTo>
                  <a:pt x="1920724" y="3875314"/>
                  <a:pt x="1868093" y="3892193"/>
                  <a:pt x="1814285" y="3904343"/>
                </a:cubicBezTo>
                <a:cubicBezTo>
                  <a:pt x="1718031" y="3926078"/>
                  <a:pt x="1617614" y="3931195"/>
                  <a:pt x="1524000" y="3962400"/>
                </a:cubicBezTo>
                <a:cubicBezTo>
                  <a:pt x="1480457" y="3976914"/>
                  <a:pt x="1438693" y="3998692"/>
                  <a:pt x="1393371" y="4005943"/>
                </a:cubicBezTo>
                <a:cubicBezTo>
                  <a:pt x="1316785" y="4018197"/>
                  <a:pt x="1238552" y="4015619"/>
                  <a:pt x="1161143" y="4020457"/>
                </a:cubicBezTo>
                <a:cubicBezTo>
                  <a:pt x="1146079" y="4022609"/>
                  <a:pt x="688861" y="4090799"/>
                  <a:pt x="812800" y="4049486"/>
                </a:cubicBezTo>
                <a:cubicBezTo>
                  <a:pt x="933539" y="4009239"/>
                  <a:pt x="1065372" y="4016389"/>
                  <a:pt x="1190171" y="3991429"/>
                </a:cubicBezTo>
                <a:lnTo>
                  <a:pt x="1553028" y="3918857"/>
                </a:lnTo>
                <a:cubicBezTo>
                  <a:pt x="1874569" y="3849955"/>
                  <a:pt x="2168053" y="3768486"/>
                  <a:pt x="2496457" y="3730172"/>
                </a:cubicBezTo>
                <a:cubicBezTo>
                  <a:pt x="3147227" y="3654249"/>
                  <a:pt x="3710748" y="3636570"/>
                  <a:pt x="4339771" y="3541486"/>
                </a:cubicBezTo>
                <a:cubicBezTo>
                  <a:pt x="4558415" y="3508435"/>
                  <a:pt x="4774160" y="3457688"/>
                  <a:pt x="4992914" y="3425372"/>
                </a:cubicBezTo>
                <a:cubicBezTo>
                  <a:pt x="5576173" y="3339209"/>
                  <a:pt x="5576820" y="3353949"/>
                  <a:pt x="6125028" y="3338286"/>
                </a:cubicBezTo>
                <a:lnTo>
                  <a:pt x="7242628" y="3367315"/>
                </a:lnTo>
                <a:cubicBezTo>
                  <a:pt x="7334980" y="3371163"/>
                  <a:pt x="7426287" y="3388667"/>
                  <a:pt x="7518400" y="3396343"/>
                </a:cubicBezTo>
                <a:cubicBezTo>
                  <a:pt x="7600505" y="3403185"/>
                  <a:pt x="7682924" y="3405552"/>
                  <a:pt x="7765143" y="3410857"/>
                </a:cubicBezTo>
                <a:cubicBezTo>
                  <a:pt x="7927910" y="3421358"/>
                  <a:pt x="8023361" y="3426349"/>
                  <a:pt x="8186057" y="3454400"/>
                </a:cubicBezTo>
                <a:cubicBezTo>
                  <a:pt x="8390548" y="3489657"/>
                  <a:pt x="8542904" y="3542010"/>
                  <a:pt x="8752114" y="3599543"/>
                </a:cubicBezTo>
                <a:cubicBezTo>
                  <a:pt x="8824533" y="3619458"/>
                  <a:pt x="8897773" y="3636407"/>
                  <a:pt x="8969828" y="3657600"/>
                </a:cubicBezTo>
                <a:cubicBezTo>
                  <a:pt x="9052076" y="3681791"/>
                  <a:pt x="9133253" y="3709974"/>
                  <a:pt x="9216571" y="3730172"/>
                </a:cubicBezTo>
                <a:cubicBezTo>
                  <a:pt x="9436082" y="3783387"/>
                  <a:pt x="9468194" y="3774856"/>
                  <a:pt x="9695543" y="3788229"/>
                </a:cubicBezTo>
                <a:cubicBezTo>
                  <a:pt x="9986227" y="3829755"/>
                  <a:pt x="10070461" y="3844590"/>
                  <a:pt x="10377714" y="3875315"/>
                </a:cubicBezTo>
                <a:cubicBezTo>
                  <a:pt x="10493653" y="3886909"/>
                  <a:pt x="10610362" y="3890529"/>
                  <a:pt x="10726057" y="3904343"/>
                </a:cubicBezTo>
                <a:cubicBezTo>
                  <a:pt x="10967060" y="3933119"/>
                  <a:pt x="11448051" y="4013051"/>
                  <a:pt x="11727543" y="4034972"/>
                </a:cubicBezTo>
                <a:cubicBezTo>
                  <a:pt x="11848221" y="4044437"/>
                  <a:pt x="11969460" y="4044340"/>
                  <a:pt x="12090400" y="4049486"/>
                </a:cubicBezTo>
                <a:lnTo>
                  <a:pt x="12409714" y="4064000"/>
                </a:lnTo>
                <a:lnTo>
                  <a:pt x="12743543" y="4107543"/>
                </a:lnTo>
                <a:cubicBezTo>
                  <a:pt x="12869534" y="4125542"/>
                  <a:pt x="12994760" y="4148779"/>
                  <a:pt x="13120914" y="4165600"/>
                </a:cubicBezTo>
                <a:cubicBezTo>
                  <a:pt x="13356616" y="4197027"/>
                  <a:pt x="13413164" y="4194752"/>
                  <a:pt x="13643428" y="4209143"/>
                </a:cubicBezTo>
                <a:lnTo>
                  <a:pt x="13861143" y="4223657"/>
                </a:lnTo>
                <a:cubicBezTo>
                  <a:pt x="14030476" y="4213981"/>
                  <a:pt x="14200263" y="4210339"/>
                  <a:pt x="14369143" y="4194629"/>
                </a:cubicBezTo>
                <a:cubicBezTo>
                  <a:pt x="14408867" y="4190934"/>
                  <a:pt x="14446383" y="4174571"/>
                  <a:pt x="14485257" y="4165600"/>
                </a:cubicBezTo>
                <a:cubicBezTo>
                  <a:pt x="14509295" y="4160053"/>
                  <a:pt x="14533638" y="4155924"/>
                  <a:pt x="14557828" y="4151086"/>
                </a:cubicBezTo>
                <a:cubicBezTo>
                  <a:pt x="14577180" y="4141410"/>
                  <a:pt x="14595998" y="4130580"/>
                  <a:pt x="14615885" y="4122057"/>
                </a:cubicBezTo>
                <a:cubicBezTo>
                  <a:pt x="14629947" y="4116030"/>
                  <a:pt x="14646144" y="4115134"/>
                  <a:pt x="14659428" y="4107543"/>
                </a:cubicBezTo>
                <a:cubicBezTo>
                  <a:pt x="14680431" y="4095541"/>
                  <a:pt x="14698133" y="4078514"/>
                  <a:pt x="14717485" y="4064000"/>
                </a:cubicBezTo>
                <a:cubicBezTo>
                  <a:pt x="14709572" y="4032349"/>
                  <a:pt x="14710096" y="3979118"/>
                  <a:pt x="14659428" y="3976915"/>
                </a:cubicBezTo>
                <a:cubicBezTo>
                  <a:pt x="14499748" y="3969972"/>
                  <a:pt x="14364149" y="3995965"/>
                  <a:pt x="14209485" y="4005943"/>
                </a:cubicBezTo>
                <a:cubicBezTo>
                  <a:pt x="14112803" y="4012180"/>
                  <a:pt x="14015962" y="4015619"/>
                  <a:pt x="13919200" y="4020457"/>
                </a:cubicBezTo>
                <a:lnTo>
                  <a:pt x="13454743" y="3991429"/>
                </a:lnTo>
                <a:cubicBezTo>
                  <a:pt x="13372203" y="3984691"/>
                  <a:pt x="13290494" y="3969679"/>
                  <a:pt x="13208000" y="3962400"/>
                </a:cubicBezTo>
                <a:cubicBezTo>
                  <a:pt x="13125929" y="3955158"/>
                  <a:pt x="13043525" y="3952373"/>
                  <a:pt x="12961257" y="3947886"/>
                </a:cubicBezTo>
                <a:lnTo>
                  <a:pt x="12409714" y="3918857"/>
                </a:lnTo>
                <a:lnTo>
                  <a:pt x="11901714" y="3889829"/>
                </a:lnTo>
                <a:lnTo>
                  <a:pt x="11669485" y="3875315"/>
                </a:lnTo>
                <a:cubicBezTo>
                  <a:pt x="11432418" y="3884991"/>
                  <a:pt x="11194682" y="3884081"/>
                  <a:pt x="10958285" y="3904343"/>
                </a:cubicBezTo>
                <a:cubicBezTo>
                  <a:pt x="10855236" y="3913176"/>
                  <a:pt x="10755627" y="3946150"/>
                  <a:pt x="10653485" y="3962400"/>
                </a:cubicBezTo>
                <a:cubicBezTo>
                  <a:pt x="10492483" y="3988014"/>
                  <a:pt x="10165881" y="4026024"/>
                  <a:pt x="10000343" y="4034972"/>
                </a:cubicBezTo>
                <a:cubicBezTo>
                  <a:pt x="9748943" y="4048561"/>
                  <a:pt x="9245600" y="4064000"/>
                  <a:pt x="9245600" y="4064000"/>
                </a:cubicBezTo>
                <a:lnTo>
                  <a:pt x="8795657" y="4122057"/>
                </a:lnTo>
                <a:cubicBezTo>
                  <a:pt x="8669622" y="4139746"/>
                  <a:pt x="8544418" y="4163136"/>
                  <a:pt x="8418285" y="4180115"/>
                </a:cubicBezTo>
                <a:cubicBezTo>
                  <a:pt x="8292792" y="4197008"/>
                  <a:pt x="8166034" y="4204194"/>
                  <a:pt x="8040914" y="4223657"/>
                </a:cubicBezTo>
                <a:cubicBezTo>
                  <a:pt x="7475069" y="4311677"/>
                  <a:pt x="8020495" y="4263476"/>
                  <a:pt x="7561943" y="4296229"/>
                </a:cubicBezTo>
                <a:cubicBezTo>
                  <a:pt x="7512922" y="4303771"/>
                  <a:pt x="7271703" y="4339129"/>
                  <a:pt x="7213600" y="4354286"/>
                </a:cubicBezTo>
                <a:cubicBezTo>
                  <a:pt x="7154384" y="4369734"/>
                  <a:pt x="7098178" y="4395208"/>
                  <a:pt x="7039428" y="4412343"/>
                </a:cubicBezTo>
                <a:cubicBezTo>
                  <a:pt x="6659832" y="4523058"/>
                  <a:pt x="7103911" y="4366657"/>
                  <a:pt x="6574971" y="4542972"/>
                </a:cubicBezTo>
                <a:cubicBezTo>
                  <a:pt x="6439610" y="4588093"/>
                  <a:pt x="6287780" y="4640169"/>
                  <a:pt x="6154057" y="4673600"/>
                </a:cubicBezTo>
                <a:cubicBezTo>
                  <a:pt x="5890489" y="4739493"/>
                  <a:pt x="6209594" y="4661257"/>
                  <a:pt x="5762171" y="4760686"/>
                </a:cubicBezTo>
                <a:cubicBezTo>
                  <a:pt x="5718628" y="4770362"/>
                  <a:pt x="5675654" y="4783098"/>
                  <a:pt x="5631543" y="4789715"/>
                </a:cubicBezTo>
                <a:cubicBezTo>
                  <a:pt x="5578695" y="4797642"/>
                  <a:pt x="5525104" y="4799391"/>
                  <a:pt x="5471885" y="4804229"/>
                </a:cubicBezTo>
                <a:cubicBezTo>
                  <a:pt x="5423504" y="4818743"/>
                  <a:pt x="5376051" y="4836815"/>
                  <a:pt x="5326743" y="4847772"/>
                </a:cubicBezTo>
                <a:cubicBezTo>
                  <a:pt x="5288666" y="4856234"/>
                  <a:pt x="5249181" y="4856355"/>
                  <a:pt x="5210628" y="4862286"/>
                </a:cubicBezTo>
                <a:cubicBezTo>
                  <a:pt x="4970297" y="4899259"/>
                  <a:pt x="5384210" y="4849448"/>
                  <a:pt x="5007428" y="4891315"/>
                </a:cubicBezTo>
                <a:cubicBezTo>
                  <a:pt x="5278797" y="4945588"/>
                  <a:pt x="5024459" y="4901492"/>
                  <a:pt x="5384800" y="4934857"/>
                </a:cubicBezTo>
                <a:cubicBezTo>
                  <a:pt x="5568876" y="4951901"/>
                  <a:pt x="5753525" y="4965493"/>
                  <a:pt x="5936343" y="4992915"/>
                </a:cubicBezTo>
                <a:lnTo>
                  <a:pt x="6226628" y="5036457"/>
                </a:lnTo>
                <a:cubicBezTo>
                  <a:pt x="6333339" y="5054242"/>
                  <a:pt x="6438370" y="5083040"/>
                  <a:pt x="6545943" y="5094515"/>
                </a:cubicBezTo>
                <a:cubicBezTo>
                  <a:pt x="6801641" y="5121790"/>
                  <a:pt x="7060307" y="5118586"/>
                  <a:pt x="7315200" y="5152572"/>
                </a:cubicBezTo>
                <a:cubicBezTo>
                  <a:pt x="7460343" y="5171924"/>
                  <a:pt x="7605069" y="5194708"/>
                  <a:pt x="7750628" y="5210629"/>
                </a:cubicBezTo>
                <a:cubicBezTo>
                  <a:pt x="8144969" y="5253760"/>
                  <a:pt x="8354612" y="5260486"/>
                  <a:pt x="8752114" y="5283200"/>
                </a:cubicBezTo>
                <a:cubicBezTo>
                  <a:pt x="8955314" y="5273524"/>
                  <a:pt x="9158340" y="5258946"/>
                  <a:pt x="9361714" y="5254172"/>
                </a:cubicBezTo>
                <a:lnTo>
                  <a:pt x="11843657" y="5210629"/>
                </a:lnTo>
                <a:cubicBezTo>
                  <a:pt x="11960620" y="5207030"/>
                  <a:pt x="12076118" y="5183350"/>
                  <a:pt x="12192000" y="5167086"/>
                </a:cubicBezTo>
                <a:cubicBezTo>
                  <a:pt x="12351912" y="5144642"/>
                  <a:pt x="12512097" y="5123402"/>
                  <a:pt x="12670971" y="5094515"/>
                </a:cubicBezTo>
                <a:cubicBezTo>
                  <a:pt x="12873732" y="5057649"/>
                  <a:pt x="12776867" y="5071459"/>
                  <a:pt x="12961257" y="5050972"/>
                </a:cubicBezTo>
                <a:cubicBezTo>
                  <a:pt x="12995124" y="5041296"/>
                  <a:pt x="13027958" y="5026702"/>
                  <a:pt x="13062857" y="5021943"/>
                </a:cubicBezTo>
                <a:cubicBezTo>
                  <a:pt x="13134922" y="5012116"/>
                  <a:pt x="13208137" y="5014014"/>
                  <a:pt x="13280571" y="5007429"/>
                </a:cubicBezTo>
                <a:cubicBezTo>
                  <a:pt x="13314641" y="5004332"/>
                  <a:pt x="13348209" y="4997032"/>
                  <a:pt x="13382171" y="4992915"/>
                </a:cubicBezTo>
                <a:cubicBezTo>
                  <a:pt x="13507876" y="4977678"/>
                  <a:pt x="13633113" y="4956396"/>
                  <a:pt x="13759543" y="4949372"/>
                </a:cubicBezTo>
                <a:lnTo>
                  <a:pt x="14020800" y="4934857"/>
                </a:lnTo>
                <a:cubicBezTo>
                  <a:pt x="14301463" y="4924266"/>
                  <a:pt x="14912729" y="4911618"/>
                  <a:pt x="15167428" y="4905829"/>
                </a:cubicBezTo>
                <a:cubicBezTo>
                  <a:pt x="15327573" y="4873799"/>
                  <a:pt x="15265764" y="4892402"/>
                  <a:pt x="15356114" y="4862286"/>
                </a:cubicBezTo>
                <a:cubicBezTo>
                  <a:pt x="15341600" y="4857448"/>
                  <a:pt x="15327414" y="4851483"/>
                  <a:pt x="15312571" y="4847772"/>
                </a:cubicBezTo>
                <a:cubicBezTo>
                  <a:pt x="15186885" y="4816350"/>
                  <a:pt x="15100141" y="4826264"/>
                  <a:pt x="14949714" y="4818743"/>
                </a:cubicBezTo>
                <a:lnTo>
                  <a:pt x="14644914" y="4775200"/>
                </a:lnTo>
                <a:cubicBezTo>
                  <a:pt x="14447630" y="4750015"/>
                  <a:pt x="14036797" y="4706226"/>
                  <a:pt x="13846628" y="4688115"/>
                </a:cubicBezTo>
                <a:lnTo>
                  <a:pt x="13353143" y="4644572"/>
                </a:lnTo>
                <a:cubicBezTo>
                  <a:pt x="12657898" y="4649920"/>
                  <a:pt x="11633070" y="4573642"/>
                  <a:pt x="10856685" y="4746172"/>
                </a:cubicBezTo>
                <a:cubicBezTo>
                  <a:pt x="10769599" y="4765524"/>
                  <a:pt x="10681591" y="4781112"/>
                  <a:pt x="10595428" y="4804229"/>
                </a:cubicBezTo>
                <a:cubicBezTo>
                  <a:pt x="10483085" y="4834370"/>
                  <a:pt x="10373093" y="4872683"/>
                  <a:pt x="10261600" y="4905829"/>
                </a:cubicBezTo>
                <a:cubicBezTo>
                  <a:pt x="10194077" y="4925903"/>
                  <a:pt x="10127476" y="4950071"/>
                  <a:pt x="10058400" y="4963886"/>
                </a:cubicBezTo>
                <a:cubicBezTo>
                  <a:pt x="9985828" y="4978400"/>
                  <a:pt x="9911846" y="4987097"/>
                  <a:pt x="9840685" y="5007429"/>
                </a:cubicBezTo>
                <a:cubicBezTo>
                  <a:pt x="9775891" y="5025941"/>
                  <a:pt x="9716407" y="5060183"/>
                  <a:pt x="9652000" y="5080000"/>
                </a:cubicBezTo>
                <a:cubicBezTo>
                  <a:pt x="9512027" y="5123069"/>
                  <a:pt x="9430271" y="5125432"/>
                  <a:pt x="9289143" y="5152572"/>
                </a:cubicBezTo>
                <a:cubicBezTo>
                  <a:pt x="9221118" y="5165654"/>
                  <a:pt x="9154207" y="5184345"/>
                  <a:pt x="9085943" y="5196115"/>
                </a:cubicBezTo>
                <a:cubicBezTo>
                  <a:pt x="9013794" y="5208554"/>
                  <a:pt x="8940261" y="5212046"/>
                  <a:pt x="8868228" y="5225143"/>
                </a:cubicBezTo>
                <a:cubicBezTo>
                  <a:pt x="8452250" y="5300775"/>
                  <a:pt x="8529711" y="5299534"/>
                  <a:pt x="8186057" y="5370286"/>
                </a:cubicBezTo>
                <a:cubicBezTo>
                  <a:pt x="8094734" y="5389088"/>
                  <a:pt x="7850962" y="5435139"/>
                  <a:pt x="7750628" y="5442857"/>
                </a:cubicBezTo>
                <a:cubicBezTo>
                  <a:pt x="7629935" y="5452141"/>
                  <a:pt x="7508723" y="5452534"/>
                  <a:pt x="7387771" y="5457372"/>
                </a:cubicBezTo>
                <a:cubicBezTo>
                  <a:pt x="6995885" y="5452534"/>
                  <a:pt x="6603817" y="5455770"/>
                  <a:pt x="6212114" y="5442857"/>
                </a:cubicBezTo>
                <a:cubicBezTo>
                  <a:pt x="6162802" y="5441231"/>
                  <a:pt x="6115639" y="5421940"/>
                  <a:pt x="6066971" y="5413829"/>
                </a:cubicBezTo>
                <a:lnTo>
                  <a:pt x="5979885" y="5399315"/>
                </a:lnTo>
                <a:cubicBezTo>
                  <a:pt x="5955613" y="5394902"/>
                  <a:pt x="5931872" y="5387139"/>
                  <a:pt x="5907314" y="5384800"/>
                </a:cubicBezTo>
                <a:cubicBezTo>
                  <a:pt x="5830103" y="5377446"/>
                  <a:pt x="5752378" y="5376727"/>
                  <a:pt x="5675085" y="5370286"/>
                </a:cubicBezTo>
                <a:cubicBezTo>
                  <a:pt x="5520124" y="5357373"/>
                  <a:pt x="5210628" y="5326743"/>
                  <a:pt x="5210628" y="5326743"/>
                </a:cubicBezTo>
                <a:cubicBezTo>
                  <a:pt x="5147733" y="5312229"/>
                  <a:pt x="5085134" y="5296365"/>
                  <a:pt x="5021943" y="5283200"/>
                </a:cubicBezTo>
                <a:cubicBezTo>
                  <a:pt x="4977571" y="5273956"/>
                  <a:pt x="4765893" y="5238685"/>
                  <a:pt x="4717143" y="5225143"/>
                </a:cubicBezTo>
                <a:cubicBezTo>
                  <a:pt x="4677314" y="5214079"/>
                  <a:pt x="4641131" y="5191626"/>
                  <a:pt x="4601028" y="5181600"/>
                </a:cubicBezTo>
                <a:cubicBezTo>
                  <a:pt x="4563187" y="5172140"/>
                  <a:pt x="4445908" y="5167086"/>
                  <a:pt x="4484914" y="5167086"/>
                </a:cubicBezTo>
                <a:cubicBezTo>
                  <a:pt x="4557646" y="5167086"/>
                  <a:pt x="4630133" y="5175722"/>
                  <a:pt x="4702628" y="5181600"/>
                </a:cubicBezTo>
                <a:cubicBezTo>
                  <a:pt x="5318669" y="5231549"/>
                  <a:pt x="4769803" y="5186087"/>
                  <a:pt x="5225143" y="5239657"/>
                </a:cubicBezTo>
                <a:cubicBezTo>
                  <a:pt x="5452488" y="5266404"/>
                  <a:pt x="5802486" y="5302356"/>
                  <a:pt x="6052457" y="5326743"/>
                </a:cubicBezTo>
                <a:cubicBezTo>
                  <a:pt x="6492071" y="5369632"/>
                  <a:pt x="6216395" y="5345779"/>
                  <a:pt x="6633028" y="5370286"/>
                </a:cubicBezTo>
                <a:lnTo>
                  <a:pt x="6850743" y="5384800"/>
                </a:lnTo>
                <a:cubicBezTo>
                  <a:pt x="7112024" y="5397546"/>
                  <a:pt x="7278301" y="5397916"/>
                  <a:pt x="7532914" y="5413829"/>
                </a:cubicBezTo>
                <a:cubicBezTo>
                  <a:pt x="7586248" y="5417162"/>
                  <a:pt x="7639317" y="5423905"/>
                  <a:pt x="7692571" y="5428343"/>
                </a:cubicBezTo>
                <a:lnTo>
                  <a:pt x="7881257" y="5442857"/>
                </a:lnTo>
                <a:cubicBezTo>
                  <a:pt x="8541819" y="5421549"/>
                  <a:pt x="8148698" y="5437283"/>
                  <a:pt x="8882743" y="5399315"/>
                </a:cubicBezTo>
                <a:lnTo>
                  <a:pt x="9173028" y="5384800"/>
                </a:lnTo>
                <a:lnTo>
                  <a:pt x="9448800" y="5370286"/>
                </a:lnTo>
                <a:cubicBezTo>
                  <a:pt x="9608457" y="5350934"/>
                  <a:pt x="9767458" y="5325054"/>
                  <a:pt x="9927771" y="5312229"/>
                </a:cubicBezTo>
                <a:cubicBezTo>
                  <a:pt x="10406473" y="5273932"/>
                  <a:pt x="10169394" y="5288251"/>
                  <a:pt x="10638971" y="5268686"/>
                </a:cubicBezTo>
                <a:cubicBezTo>
                  <a:pt x="10692190" y="5263848"/>
                  <a:pt x="10745256" y="5256841"/>
                  <a:pt x="10798628" y="5254172"/>
                </a:cubicBezTo>
                <a:cubicBezTo>
                  <a:pt x="11336034" y="5227301"/>
                  <a:pt x="11071705" y="5252622"/>
                  <a:pt x="11538857" y="5225143"/>
                </a:cubicBezTo>
                <a:cubicBezTo>
                  <a:pt x="11597015" y="5221722"/>
                  <a:pt x="11654941" y="5215097"/>
                  <a:pt x="11713028" y="5210629"/>
                </a:cubicBezTo>
                <a:lnTo>
                  <a:pt x="11916228" y="5196115"/>
                </a:lnTo>
                <a:cubicBezTo>
                  <a:pt x="11969496" y="5191853"/>
                  <a:pt x="12022565" y="5185155"/>
                  <a:pt x="12075885" y="5181600"/>
                </a:cubicBezTo>
                <a:cubicBezTo>
                  <a:pt x="12167732" y="5175477"/>
                  <a:pt x="12259733" y="5171924"/>
                  <a:pt x="12351657" y="5167086"/>
                </a:cubicBezTo>
                <a:cubicBezTo>
                  <a:pt x="12390362" y="5162248"/>
                  <a:pt x="12429523" y="5160222"/>
                  <a:pt x="12467771" y="5152572"/>
                </a:cubicBezTo>
                <a:cubicBezTo>
                  <a:pt x="12502309" y="5145664"/>
                  <a:pt x="12535784" y="5134149"/>
                  <a:pt x="12569371" y="5123543"/>
                </a:cubicBezTo>
                <a:cubicBezTo>
                  <a:pt x="12627728" y="5105114"/>
                  <a:pt x="12685486" y="5084839"/>
                  <a:pt x="12743543" y="5065486"/>
                </a:cubicBezTo>
                <a:cubicBezTo>
                  <a:pt x="12772571" y="5055810"/>
                  <a:pt x="12802218" y="5047821"/>
                  <a:pt x="12830628" y="5036457"/>
                </a:cubicBezTo>
                <a:lnTo>
                  <a:pt x="12903200" y="5007429"/>
                </a:lnTo>
                <a:cubicBezTo>
                  <a:pt x="12970933" y="4905829"/>
                  <a:pt x="12990286" y="4939695"/>
                  <a:pt x="12917714" y="4891315"/>
                </a:cubicBezTo>
                <a:cubicBezTo>
                  <a:pt x="12875877" y="4894801"/>
                  <a:pt x="12650626" y="4912606"/>
                  <a:pt x="12598400" y="4920343"/>
                </a:cubicBezTo>
                <a:cubicBezTo>
                  <a:pt x="12515783" y="4932582"/>
                  <a:pt x="12434039" y="4950156"/>
                  <a:pt x="12351657" y="4963886"/>
                </a:cubicBezTo>
                <a:lnTo>
                  <a:pt x="12075885" y="5007429"/>
                </a:lnTo>
                <a:cubicBezTo>
                  <a:pt x="11834147" y="5042464"/>
                  <a:pt x="11591111" y="5068872"/>
                  <a:pt x="11350171" y="5109029"/>
                </a:cubicBezTo>
                <a:cubicBezTo>
                  <a:pt x="11176000" y="5138058"/>
                  <a:pt x="11002904" y="5174509"/>
                  <a:pt x="10827657" y="5196115"/>
                </a:cubicBezTo>
                <a:cubicBezTo>
                  <a:pt x="10649409" y="5218091"/>
                  <a:pt x="10469468" y="5223185"/>
                  <a:pt x="10290628" y="5239657"/>
                </a:cubicBezTo>
                <a:cubicBezTo>
                  <a:pt x="9409252" y="5320836"/>
                  <a:pt x="10037561" y="5290081"/>
                  <a:pt x="9129485" y="5312229"/>
                </a:cubicBezTo>
                <a:cubicBezTo>
                  <a:pt x="8776304" y="5350934"/>
                  <a:pt x="8424691" y="5408635"/>
                  <a:pt x="8069943" y="5428343"/>
                </a:cubicBezTo>
                <a:lnTo>
                  <a:pt x="7547428" y="5457372"/>
                </a:lnTo>
                <a:lnTo>
                  <a:pt x="7097485" y="5486400"/>
                </a:lnTo>
                <a:cubicBezTo>
                  <a:pt x="6966942" y="5493152"/>
                  <a:pt x="6836228" y="5496077"/>
                  <a:pt x="6705600" y="5500915"/>
                </a:cubicBezTo>
                <a:cubicBezTo>
                  <a:pt x="6589486" y="5515429"/>
                  <a:pt x="6472914" y="5526664"/>
                  <a:pt x="6357257" y="5544457"/>
                </a:cubicBezTo>
                <a:cubicBezTo>
                  <a:pt x="6221248" y="5565381"/>
                  <a:pt x="6087365" y="5599655"/>
                  <a:pt x="5950857" y="5617029"/>
                </a:cubicBezTo>
                <a:cubicBezTo>
                  <a:pt x="5624563" y="5658557"/>
                  <a:pt x="5081870" y="5655232"/>
                  <a:pt x="4804228" y="5660572"/>
                </a:cubicBezTo>
                <a:cubicBezTo>
                  <a:pt x="4436533" y="5655734"/>
                  <a:pt x="4068861" y="5643521"/>
                  <a:pt x="3701143" y="5646057"/>
                </a:cubicBezTo>
                <a:cubicBezTo>
                  <a:pt x="3265215" y="5649063"/>
                  <a:pt x="2873210" y="5662484"/>
                  <a:pt x="2452914" y="5689600"/>
                </a:cubicBezTo>
                <a:cubicBezTo>
                  <a:pt x="2287643" y="5700263"/>
                  <a:pt x="2234991" y="5705342"/>
                  <a:pt x="2075543" y="5718629"/>
                </a:cubicBezTo>
                <a:cubicBezTo>
                  <a:pt x="1644952" y="5708953"/>
                  <a:pt x="1214001" y="5709704"/>
                  <a:pt x="783771" y="5689600"/>
                </a:cubicBezTo>
                <a:cubicBezTo>
                  <a:pt x="695580" y="5685479"/>
                  <a:pt x="610026" y="5657725"/>
                  <a:pt x="522514" y="5646057"/>
                </a:cubicBezTo>
                <a:cubicBezTo>
                  <a:pt x="464767" y="5638357"/>
                  <a:pt x="406400" y="5636381"/>
                  <a:pt x="348343" y="5631543"/>
                </a:cubicBezTo>
                <a:cubicBezTo>
                  <a:pt x="299962" y="5617029"/>
                  <a:pt x="251869" y="5601519"/>
                  <a:pt x="203200" y="5588000"/>
                </a:cubicBezTo>
                <a:cubicBezTo>
                  <a:pt x="164759" y="5577322"/>
                  <a:pt x="125575" y="5569469"/>
                  <a:pt x="87085" y="5558972"/>
                </a:cubicBezTo>
                <a:cubicBezTo>
                  <a:pt x="72325" y="5554946"/>
                  <a:pt x="57227" y="5551299"/>
                  <a:pt x="43543" y="5544457"/>
                </a:cubicBezTo>
                <a:cubicBezTo>
                  <a:pt x="27941" y="5536656"/>
                  <a:pt x="14514" y="5525105"/>
                  <a:pt x="0" y="5515429"/>
                </a:cubicBezTo>
                <a:cubicBezTo>
                  <a:pt x="4838" y="5500915"/>
                  <a:pt x="3696" y="5482704"/>
                  <a:pt x="14514" y="5471886"/>
                </a:cubicBezTo>
                <a:cubicBezTo>
                  <a:pt x="36874" y="5449526"/>
                  <a:pt x="141233" y="5420915"/>
                  <a:pt x="159657" y="5413829"/>
                </a:cubicBezTo>
                <a:cubicBezTo>
                  <a:pt x="458267" y="5298980"/>
                  <a:pt x="6670" y="5454203"/>
                  <a:pt x="420914" y="5326743"/>
                </a:cubicBezTo>
                <a:cubicBezTo>
                  <a:pt x="494028" y="5304246"/>
                  <a:pt x="564827" y="5274300"/>
                  <a:pt x="638628" y="5254172"/>
                </a:cubicBezTo>
                <a:cubicBezTo>
                  <a:pt x="983665" y="5160071"/>
                  <a:pt x="1171132" y="5172248"/>
                  <a:pt x="1582057" y="5109029"/>
                </a:cubicBezTo>
                <a:cubicBezTo>
                  <a:pt x="2327660" y="4994321"/>
                  <a:pt x="1832168" y="5052625"/>
                  <a:pt x="3077028" y="5036457"/>
                </a:cubicBezTo>
                <a:cubicBezTo>
                  <a:pt x="3183466" y="5031619"/>
                  <a:pt x="3289821" y="5024310"/>
                  <a:pt x="3396343" y="5021943"/>
                </a:cubicBezTo>
                <a:lnTo>
                  <a:pt x="5689600" y="4978400"/>
                </a:lnTo>
                <a:cubicBezTo>
                  <a:pt x="5951430" y="4969755"/>
                  <a:pt x="6473371" y="4920343"/>
                  <a:pt x="6473371" y="4920343"/>
                </a:cubicBezTo>
                <a:cubicBezTo>
                  <a:pt x="6816876" y="4939695"/>
                  <a:pt x="7159887" y="4984331"/>
                  <a:pt x="7503885" y="4978400"/>
                </a:cubicBezTo>
                <a:lnTo>
                  <a:pt x="9100457" y="4949372"/>
                </a:lnTo>
                <a:cubicBezTo>
                  <a:pt x="9788716" y="4913146"/>
                  <a:pt x="8929550" y="4961876"/>
                  <a:pt x="9695543" y="4905829"/>
                </a:cubicBezTo>
                <a:cubicBezTo>
                  <a:pt x="9787348" y="4899112"/>
                  <a:pt x="9879390" y="4896153"/>
                  <a:pt x="9971314" y="4891315"/>
                </a:cubicBezTo>
                <a:cubicBezTo>
                  <a:pt x="10034209" y="4881639"/>
                  <a:pt x="10098265" y="4877720"/>
                  <a:pt x="10160000" y="4862286"/>
                </a:cubicBezTo>
                <a:cubicBezTo>
                  <a:pt x="10197553" y="4852898"/>
                  <a:pt x="10311334" y="4793876"/>
                  <a:pt x="10348685" y="4775200"/>
                </a:cubicBezTo>
                <a:cubicBezTo>
                  <a:pt x="10334171" y="4760686"/>
                  <a:pt x="10322549" y="4742536"/>
                  <a:pt x="10305143" y="4731657"/>
                </a:cubicBezTo>
                <a:cubicBezTo>
                  <a:pt x="10283049" y="4717848"/>
                  <a:pt x="10257056" y="4711533"/>
                  <a:pt x="10232571" y="4702629"/>
                </a:cubicBezTo>
                <a:cubicBezTo>
                  <a:pt x="10203814" y="4692172"/>
                  <a:pt x="10175560" y="4679239"/>
                  <a:pt x="10145485" y="4673600"/>
                </a:cubicBezTo>
                <a:cubicBezTo>
                  <a:pt x="10112987" y="4667507"/>
                  <a:pt x="9844369" y="4646088"/>
                  <a:pt x="9826171" y="4644572"/>
                </a:cubicBezTo>
                <a:lnTo>
                  <a:pt x="8011885" y="4673600"/>
                </a:lnTo>
                <a:lnTo>
                  <a:pt x="6850743" y="4688115"/>
                </a:lnTo>
                <a:cubicBezTo>
                  <a:pt x="6671531" y="4692710"/>
                  <a:pt x="6492825" y="4709575"/>
                  <a:pt x="6313714" y="4717143"/>
                </a:cubicBezTo>
                <a:cubicBezTo>
                  <a:pt x="6149294" y="4724090"/>
                  <a:pt x="5984723" y="4726819"/>
                  <a:pt x="5820228" y="4731657"/>
                </a:cubicBezTo>
                <a:lnTo>
                  <a:pt x="4905828" y="4717143"/>
                </a:lnTo>
                <a:cubicBezTo>
                  <a:pt x="4862034" y="4715927"/>
                  <a:pt x="4818859" y="4706267"/>
                  <a:pt x="4775200" y="4702629"/>
                </a:cubicBezTo>
                <a:cubicBezTo>
                  <a:pt x="4702718" y="4696589"/>
                  <a:pt x="4629967" y="4694155"/>
                  <a:pt x="4557485" y="4688115"/>
                </a:cubicBezTo>
                <a:cubicBezTo>
                  <a:pt x="4513826" y="4684477"/>
                  <a:pt x="4470470" y="4677754"/>
                  <a:pt x="4426857" y="4673600"/>
                </a:cubicBezTo>
                <a:cubicBezTo>
                  <a:pt x="4368861" y="4668076"/>
                  <a:pt x="4310617" y="4665249"/>
                  <a:pt x="4252685" y="4659086"/>
                </a:cubicBezTo>
                <a:cubicBezTo>
                  <a:pt x="4083206" y="4641056"/>
                  <a:pt x="3914945" y="4608768"/>
                  <a:pt x="3744685" y="4601029"/>
                </a:cubicBezTo>
                <a:lnTo>
                  <a:pt x="3425371" y="4586515"/>
                </a:lnTo>
                <a:cubicBezTo>
                  <a:pt x="3333429" y="4582030"/>
                  <a:pt x="3241621" y="4574360"/>
                  <a:pt x="3149600" y="4572000"/>
                </a:cubicBezTo>
                <a:lnTo>
                  <a:pt x="2293257" y="4557486"/>
                </a:lnTo>
                <a:lnTo>
                  <a:pt x="2191657" y="4542972"/>
                </a:lnTo>
                <a:cubicBezTo>
                  <a:pt x="2116125" y="4532901"/>
                  <a:pt x="2072643" y="4531361"/>
                  <a:pt x="2002971" y="4513943"/>
                </a:cubicBezTo>
                <a:cubicBezTo>
                  <a:pt x="1988128" y="4510232"/>
                  <a:pt x="1973942" y="4504267"/>
                  <a:pt x="1959428" y="4499429"/>
                </a:cubicBezTo>
                <a:lnTo>
                  <a:pt x="2104571" y="4412343"/>
                </a:lnTo>
                <a:cubicBezTo>
                  <a:pt x="2138192" y="4392566"/>
                  <a:pt x="2170319" y="4369651"/>
                  <a:pt x="2206171" y="4354286"/>
                </a:cubicBezTo>
                <a:cubicBezTo>
                  <a:pt x="2450228" y="4249691"/>
                  <a:pt x="2651929" y="4152317"/>
                  <a:pt x="2902857" y="4078515"/>
                </a:cubicBezTo>
                <a:cubicBezTo>
                  <a:pt x="3133676" y="4010627"/>
                  <a:pt x="3360534" y="3917407"/>
                  <a:pt x="3599543" y="3889829"/>
                </a:cubicBezTo>
                <a:cubicBezTo>
                  <a:pt x="3725333" y="3875315"/>
                  <a:pt x="3850726" y="3856802"/>
                  <a:pt x="3976914" y="3846286"/>
                </a:cubicBezTo>
                <a:cubicBezTo>
                  <a:pt x="4083094" y="3837438"/>
                  <a:pt x="4189801" y="3836840"/>
                  <a:pt x="4296228" y="3831772"/>
                </a:cubicBezTo>
                <a:lnTo>
                  <a:pt x="4586514" y="3817257"/>
                </a:lnTo>
                <a:cubicBezTo>
                  <a:pt x="4847934" y="3837366"/>
                  <a:pt x="5355142" y="3850163"/>
                  <a:pt x="5617028" y="3962400"/>
                </a:cubicBezTo>
                <a:cubicBezTo>
                  <a:pt x="5773925" y="4029642"/>
                  <a:pt x="5863875" y="4061062"/>
                  <a:pt x="6008914" y="4151086"/>
                </a:cubicBezTo>
                <a:cubicBezTo>
                  <a:pt x="6088728" y="4200626"/>
                  <a:pt x="6174719" y="4244318"/>
                  <a:pt x="6241143" y="4310743"/>
                </a:cubicBezTo>
                <a:cubicBezTo>
                  <a:pt x="6270171" y="4339772"/>
                  <a:pt x="6297966" y="4370089"/>
                  <a:pt x="6328228" y="4397829"/>
                </a:cubicBezTo>
                <a:cubicBezTo>
                  <a:pt x="6393709" y="4457854"/>
                  <a:pt x="6469473" y="4513214"/>
                  <a:pt x="6545943" y="4557486"/>
                </a:cubicBezTo>
                <a:cubicBezTo>
                  <a:pt x="6659363" y="4623150"/>
                  <a:pt x="6801941" y="4678130"/>
                  <a:pt x="6923314" y="4717143"/>
                </a:cubicBezTo>
                <a:cubicBezTo>
                  <a:pt x="7542771" y="4916255"/>
                  <a:pt x="7336251" y="4876076"/>
                  <a:pt x="7823200" y="4920343"/>
                </a:cubicBezTo>
                <a:cubicBezTo>
                  <a:pt x="8098971" y="4915505"/>
                  <a:pt x="8375116" y="4920961"/>
                  <a:pt x="8650514" y="4905829"/>
                </a:cubicBezTo>
                <a:cubicBezTo>
                  <a:pt x="8815894" y="4896742"/>
                  <a:pt x="8979802" y="4869504"/>
                  <a:pt x="9144000" y="4847772"/>
                </a:cubicBezTo>
                <a:cubicBezTo>
                  <a:pt x="9514944" y="4798676"/>
                  <a:pt x="9779173" y="4757328"/>
                  <a:pt x="10145485" y="4673600"/>
                </a:cubicBezTo>
                <a:cubicBezTo>
                  <a:pt x="10315931" y="4634641"/>
                  <a:pt x="10483291" y="4583018"/>
                  <a:pt x="10653485" y="4542972"/>
                </a:cubicBezTo>
                <a:cubicBezTo>
                  <a:pt x="10812356" y="4505591"/>
                  <a:pt x="10972235" y="4472460"/>
                  <a:pt x="11132457" y="4441372"/>
                </a:cubicBezTo>
                <a:cubicBezTo>
                  <a:pt x="11296436" y="4409555"/>
                  <a:pt x="11463184" y="4391846"/>
                  <a:pt x="11625943" y="4354286"/>
                </a:cubicBezTo>
                <a:cubicBezTo>
                  <a:pt x="11778117" y="4319169"/>
                  <a:pt x="11924899" y="4263573"/>
                  <a:pt x="12075885" y="4223657"/>
                </a:cubicBezTo>
                <a:cubicBezTo>
                  <a:pt x="13616930" y="3816253"/>
                  <a:pt x="12321019" y="4163605"/>
                  <a:pt x="13295085" y="3933372"/>
                </a:cubicBezTo>
                <a:cubicBezTo>
                  <a:pt x="13426414" y="3902331"/>
                  <a:pt x="13555057" y="3860224"/>
                  <a:pt x="13686971" y="3831772"/>
                </a:cubicBezTo>
                <a:cubicBezTo>
                  <a:pt x="13929927" y="3779370"/>
                  <a:pt x="14124575" y="3765962"/>
                  <a:pt x="14369143" y="3730172"/>
                </a:cubicBezTo>
                <a:cubicBezTo>
                  <a:pt x="14456499" y="3717388"/>
                  <a:pt x="14543625" y="3702899"/>
                  <a:pt x="14630400" y="3686629"/>
                </a:cubicBezTo>
                <a:cubicBezTo>
                  <a:pt x="14698485" y="3673863"/>
                  <a:pt x="14765135" y="3653619"/>
                  <a:pt x="14833600" y="3643086"/>
                </a:cubicBezTo>
                <a:cubicBezTo>
                  <a:pt x="14891181" y="3634227"/>
                  <a:pt x="14949928" y="3635513"/>
                  <a:pt x="15007771" y="3628572"/>
                </a:cubicBezTo>
                <a:cubicBezTo>
                  <a:pt x="15139117" y="3612810"/>
                  <a:pt x="15285816" y="3583505"/>
                  <a:pt x="15414171" y="3556000"/>
                </a:cubicBezTo>
                <a:cubicBezTo>
                  <a:pt x="15477287" y="3542475"/>
                  <a:pt x="15539187" y="3523069"/>
                  <a:pt x="15602857" y="3512457"/>
                </a:cubicBezTo>
                <a:cubicBezTo>
                  <a:pt x="15655568" y="3503672"/>
                  <a:pt x="15709295" y="3502781"/>
                  <a:pt x="15762514" y="3497943"/>
                </a:cubicBezTo>
                <a:cubicBezTo>
                  <a:pt x="15807129" y="3485196"/>
                  <a:pt x="15892094" y="3464659"/>
                  <a:pt x="15936685" y="3439886"/>
                </a:cubicBezTo>
                <a:cubicBezTo>
                  <a:pt x="15957831" y="3428138"/>
                  <a:pt x="15977638" y="3413448"/>
                  <a:pt x="15994743" y="3396343"/>
                </a:cubicBezTo>
                <a:cubicBezTo>
                  <a:pt x="16011848" y="3379238"/>
                  <a:pt x="16023771" y="3357638"/>
                  <a:pt x="16038285" y="3338286"/>
                </a:cubicBezTo>
                <a:cubicBezTo>
                  <a:pt x="16023771" y="3285067"/>
                  <a:pt x="16019412" y="3227968"/>
                  <a:pt x="15994743" y="3178629"/>
                </a:cubicBezTo>
                <a:cubicBezTo>
                  <a:pt x="15974795" y="3138733"/>
                  <a:pt x="15935785" y="3111648"/>
                  <a:pt x="15907657" y="3077029"/>
                </a:cubicBezTo>
                <a:cubicBezTo>
                  <a:pt x="15763706" y="2899858"/>
                  <a:pt x="15709782" y="2785829"/>
                  <a:pt x="15472228" y="2641600"/>
                </a:cubicBezTo>
                <a:cubicBezTo>
                  <a:pt x="15336761" y="2559352"/>
                  <a:pt x="15214766" y="2449016"/>
                  <a:pt x="15065828" y="2394857"/>
                </a:cubicBezTo>
                <a:cubicBezTo>
                  <a:pt x="14906171" y="2336800"/>
                  <a:pt x="14753443" y="2254003"/>
                  <a:pt x="14586857" y="2220686"/>
                </a:cubicBezTo>
                <a:cubicBezTo>
                  <a:pt x="14369143" y="2177143"/>
                  <a:pt x="14153509" y="2121456"/>
                  <a:pt x="13933714" y="2090057"/>
                </a:cubicBezTo>
                <a:cubicBezTo>
                  <a:pt x="13710178" y="2058124"/>
                  <a:pt x="13575385" y="2035031"/>
                  <a:pt x="13353143" y="2017486"/>
                </a:cubicBezTo>
                <a:cubicBezTo>
                  <a:pt x="13261377" y="2010241"/>
                  <a:pt x="13169295" y="2007810"/>
                  <a:pt x="13077371" y="2002972"/>
                </a:cubicBezTo>
                <a:cubicBezTo>
                  <a:pt x="12990285" y="1993296"/>
                  <a:pt x="12903736" y="1973943"/>
                  <a:pt x="12816114" y="1973943"/>
                </a:cubicBezTo>
                <a:cubicBezTo>
                  <a:pt x="12424872" y="1973943"/>
                  <a:pt x="12279759" y="1989716"/>
                  <a:pt x="11974285" y="2017486"/>
                </a:cubicBezTo>
                <a:cubicBezTo>
                  <a:pt x="11911390" y="2032000"/>
                  <a:pt x="11849227" y="2050166"/>
                  <a:pt x="11785600" y="2061029"/>
                </a:cubicBezTo>
                <a:cubicBezTo>
                  <a:pt x="11523029" y="2105858"/>
                  <a:pt x="11367568" y="2120378"/>
                  <a:pt x="11117943" y="2148115"/>
                </a:cubicBezTo>
                <a:cubicBezTo>
                  <a:pt x="10890552" y="2143277"/>
                  <a:pt x="10662872" y="2146044"/>
                  <a:pt x="10435771" y="2133600"/>
                </a:cubicBezTo>
                <a:cubicBezTo>
                  <a:pt x="10309336" y="2126672"/>
                  <a:pt x="10184278" y="2103789"/>
                  <a:pt x="10058400" y="2090057"/>
                </a:cubicBezTo>
                <a:cubicBezTo>
                  <a:pt x="9918178" y="2074760"/>
                  <a:pt x="9777216" y="2065788"/>
                  <a:pt x="9637485" y="2046515"/>
                </a:cubicBezTo>
                <a:cubicBezTo>
                  <a:pt x="9207018" y="1987140"/>
                  <a:pt x="9202131" y="1962837"/>
                  <a:pt x="8766628" y="1872343"/>
                </a:cubicBezTo>
                <a:cubicBezTo>
                  <a:pt x="8544599" y="1826207"/>
                  <a:pt x="8319936" y="1792707"/>
                  <a:pt x="8098971" y="1741715"/>
                </a:cubicBezTo>
                <a:cubicBezTo>
                  <a:pt x="7973391" y="1712735"/>
                  <a:pt x="7904516" y="1705558"/>
                  <a:pt x="7794171" y="1654629"/>
                </a:cubicBezTo>
                <a:cubicBezTo>
                  <a:pt x="7758982" y="1638388"/>
                  <a:pt x="7694326" y="1593929"/>
                  <a:pt x="7663543" y="1567543"/>
                </a:cubicBezTo>
                <a:cubicBezTo>
                  <a:pt x="7647958" y="1554185"/>
                  <a:pt x="7634514" y="1538514"/>
                  <a:pt x="7620000" y="1524000"/>
                </a:cubicBezTo>
                <a:cubicBezTo>
                  <a:pt x="7583513" y="1414545"/>
                  <a:pt x="7632733" y="1549468"/>
                  <a:pt x="7576457" y="1436915"/>
                </a:cubicBezTo>
                <a:cubicBezTo>
                  <a:pt x="7569615" y="1423231"/>
                  <a:pt x="7566781" y="1407886"/>
                  <a:pt x="7561943" y="1393372"/>
                </a:cubicBezTo>
                <a:cubicBezTo>
                  <a:pt x="7576457" y="1378858"/>
                  <a:pt x="7588079" y="1360708"/>
                  <a:pt x="7605485" y="1349829"/>
                </a:cubicBezTo>
                <a:cubicBezTo>
                  <a:pt x="7627579" y="1336020"/>
                  <a:pt x="7652463" y="1325675"/>
                  <a:pt x="7678057" y="1320800"/>
                </a:cubicBezTo>
                <a:cubicBezTo>
                  <a:pt x="7990923" y="1261207"/>
                  <a:pt x="7815494" y="1315681"/>
                  <a:pt x="8084457" y="1277257"/>
                </a:cubicBezTo>
                <a:cubicBezTo>
                  <a:pt x="8297844" y="1246773"/>
                  <a:pt x="8723085" y="1175657"/>
                  <a:pt x="8723085" y="1175657"/>
                </a:cubicBezTo>
                <a:cubicBezTo>
                  <a:pt x="8989180" y="1180495"/>
                  <a:pt x="9255479" y="1178711"/>
                  <a:pt x="9521371" y="1190172"/>
                </a:cubicBezTo>
                <a:cubicBezTo>
                  <a:pt x="9816854" y="1202908"/>
                  <a:pt x="10111149" y="1238376"/>
                  <a:pt x="10406743" y="1248229"/>
                </a:cubicBezTo>
                <a:lnTo>
                  <a:pt x="10842171" y="1262743"/>
                </a:lnTo>
                <a:lnTo>
                  <a:pt x="12351657" y="1248229"/>
                </a:lnTo>
                <a:cubicBezTo>
                  <a:pt x="12434036" y="1246867"/>
                  <a:pt x="12516543" y="1243070"/>
                  <a:pt x="12598400" y="1233715"/>
                </a:cubicBezTo>
                <a:cubicBezTo>
                  <a:pt x="12686116" y="1223690"/>
                  <a:pt x="12772428" y="1203802"/>
                  <a:pt x="12859657" y="1190172"/>
                </a:cubicBezTo>
                <a:cubicBezTo>
                  <a:pt x="12927258" y="1179609"/>
                  <a:pt x="12995667" y="1174064"/>
                  <a:pt x="13062857" y="1161143"/>
                </a:cubicBezTo>
                <a:cubicBezTo>
                  <a:pt x="13094656" y="1155028"/>
                  <a:pt x="13283393" y="1106984"/>
                  <a:pt x="13338628" y="1088572"/>
                </a:cubicBezTo>
                <a:cubicBezTo>
                  <a:pt x="13363345" y="1080333"/>
                  <a:pt x="13386805" y="1068691"/>
                  <a:pt x="13411200" y="1059543"/>
                </a:cubicBezTo>
                <a:cubicBezTo>
                  <a:pt x="13425525" y="1054171"/>
                  <a:pt x="13440229" y="1049867"/>
                  <a:pt x="13454743" y="1045029"/>
                </a:cubicBezTo>
                <a:cubicBezTo>
                  <a:pt x="13469257" y="1035353"/>
                  <a:pt x="13501706" y="1033105"/>
                  <a:pt x="13498285" y="1016000"/>
                </a:cubicBezTo>
                <a:cubicBezTo>
                  <a:pt x="13486117" y="955163"/>
                  <a:pt x="13317687" y="958842"/>
                  <a:pt x="13309600" y="957943"/>
                </a:cubicBezTo>
                <a:lnTo>
                  <a:pt x="12641943" y="986972"/>
                </a:lnTo>
                <a:cubicBezTo>
                  <a:pt x="12530434" y="993436"/>
                  <a:pt x="12419481" y="1007433"/>
                  <a:pt x="12308114" y="1016000"/>
                </a:cubicBezTo>
                <a:lnTo>
                  <a:pt x="11509828" y="1074057"/>
                </a:lnTo>
                <a:cubicBezTo>
                  <a:pt x="11340495" y="1083733"/>
                  <a:pt x="11170925" y="1089910"/>
                  <a:pt x="11001828" y="1103086"/>
                </a:cubicBezTo>
                <a:cubicBezTo>
                  <a:pt x="10798325" y="1118943"/>
                  <a:pt x="10596283" y="1156016"/>
                  <a:pt x="10392228" y="1161143"/>
                </a:cubicBezTo>
                <a:cubicBezTo>
                  <a:pt x="9632871" y="1180222"/>
                  <a:pt x="8873066" y="1170819"/>
                  <a:pt x="8113485" y="1175657"/>
                </a:cubicBezTo>
                <a:cubicBezTo>
                  <a:pt x="7903558" y="1200355"/>
                  <a:pt x="7862167" y="1203158"/>
                  <a:pt x="7663543" y="1233715"/>
                </a:cubicBezTo>
                <a:cubicBezTo>
                  <a:pt x="7605369" y="1242665"/>
                  <a:pt x="7547086" y="1251200"/>
                  <a:pt x="7489371" y="1262743"/>
                </a:cubicBezTo>
                <a:cubicBezTo>
                  <a:pt x="7401893" y="1280238"/>
                  <a:pt x="7316778" y="1310948"/>
                  <a:pt x="7228114" y="1320800"/>
                </a:cubicBezTo>
                <a:cubicBezTo>
                  <a:pt x="7184571" y="1325638"/>
                  <a:pt x="7140760" y="1328482"/>
                  <a:pt x="7097485" y="1335315"/>
                </a:cubicBezTo>
                <a:cubicBezTo>
                  <a:pt x="7048750" y="1343010"/>
                  <a:pt x="7000556" y="1353862"/>
                  <a:pt x="6952343" y="1364343"/>
                </a:cubicBezTo>
                <a:cubicBezTo>
                  <a:pt x="6832348" y="1390429"/>
                  <a:pt x="6737699" y="1417051"/>
                  <a:pt x="6618514" y="1436915"/>
                </a:cubicBezTo>
                <a:cubicBezTo>
                  <a:pt x="6167497" y="1512084"/>
                  <a:pt x="6689799" y="1411267"/>
                  <a:pt x="6154057" y="1509486"/>
                </a:cubicBezTo>
                <a:lnTo>
                  <a:pt x="5544457" y="1625600"/>
                </a:lnTo>
                <a:cubicBezTo>
                  <a:pt x="5442857" y="1644952"/>
                  <a:pt x="5342977" y="1678960"/>
                  <a:pt x="5239657" y="1683657"/>
                </a:cubicBezTo>
                <a:lnTo>
                  <a:pt x="4920343" y="1698172"/>
                </a:lnTo>
                <a:lnTo>
                  <a:pt x="4180114" y="1654629"/>
                </a:lnTo>
                <a:cubicBezTo>
                  <a:pt x="4049396" y="1646250"/>
                  <a:pt x="3919120" y="1630586"/>
                  <a:pt x="3788228" y="1625600"/>
                </a:cubicBezTo>
                <a:cubicBezTo>
                  <a:pt x="3411006" y="1611230"/>
                  <a:pt x="3033485" y="1606248"/>
                  <a:pt x="2656114" y="1596572"/>
                </a:cubicBezTo>
                <a:cubicBezTo>
                  <a:pt x="2535162" y="1577220"/>
                  <a:pt x="2414565" y="1555498"/>
                  <a:pt x="2293257" y="1538515"/>
                </a:cubicBezTo>
                <a:cubicBezTo>
                  <a:pt x="1747087" y="1462051"/>
                  <a:pt x="2119448" y="1523712"/>
                  <a:pt x="1611085" y="1465943"/>
                </a:cubicBezTo>
                <a:cubicBezTo>
                  <a:pt x="1504349" y="1453814"/>
                  <a:pt x="1398209" y="1436914"/>
                  <a:pt x="1291771" y="1422400"/>
                </a:cubicBezTo>
                <a:cubicBezTo>
                  <a:pt x="1195009" y="1393372"/>
                  <a:pt x="1099325" y="1360474"/>
                  <a:pt x="1001485" y="1335315"/>
                </a:cubicBezTo>
                <a:cubicBezTo>
                  <a:pt x="929808" y="1316884"/>
                  <a:pt x="855736" y="1309044"/>
                  <a:pt x="783771" y="1291772"/>
                </a:cubicBezTo>
                <a:cubicBezTo>
                  <a:pt x="767587" y="1287888"/>
                  <a:pt x="590672" y="1234852"/>
                  <a:pt x="551543" y="1219200"/>
                </a:cubicBezTo>
                <a:cubicBezTo>
                  <a:pt x="531454" y="1211164"/>
                  <a:pt x="512838" y="1199848"/>
                  <a:pt x="493485" y="1190172"/>
                </a:cubicBezTo>
                <a:cubicBezTo>
                  <a:pt x="488647" y="1175658"/>
                  <a:pt x="468153" y="1157447"/>
                  <a:pt x="478971" y="1146629"/>
                </a:cubicBezTo>
                <a:cubicBezTo>
                  <a:pt x="529606" y="1095994"/>
                  <a:pt x="666495" y="1037067"/>
                  <a:pt x="740228" y="1016000"/>
                </a:cubicBezTo>
                <a:cubicBezTo>
                  <a:pt x="848390" y="985096"/>
                  <a:pt x="1093045" y="938628"/>
                  <a:pt x="1190171" y="928915"/>
                </a:cubicBezTo>
                <a:cubicBezTo>
                  <a:pt x="1230215" y="924911"/>
                  <a:pt x="1857684" y="900472"/>
                  <a:pt x="1872343" y="899886"/>
                </a:cubicBezTo>
                <a:cubicBezTo>
                  <a:pt x="2617441" y="923170"/>
                  <a:pt x="2060694" y="888024"/>
                  <a:pt x="2830285" y="986972"/>
                </a:cubicBezTo>
                <a:cubicBezTo>
                  <a:pt x="3179865" y="1031918"/>
                  <a:pt x="3571938" y="1059780"/>
                  <a:pt x="3918857" y="1117600"/>
                </a:cubicBezTo>
                <a:cubicBezTo>
                  <a:pt x="4282959" y="1178284"/>
                  <a:pt x="4640774" y="1278166"/>
                  <a:pt x="5007428" y="1320800"/>
                </a:cubicBezTo>
                <a:lnTo>
                  <a:pt x="6255657" y="1465943"/>
                </a:lnTo>
                <a:cubicBezTo>
                  <a:pt x="6640255" y="1511013"/>
                  <a:pt x="7044821" y="1563911"/>
                  <a:pt x="7431314" y="1596572"/>
                </a:cubicBezTo>
                <a:cubicBezTo>
                  <a:pt x="7739356" y="1622604"/>
                  <a:pt x="7969656" y="1628442"/>
                  <a:pt x="8273143" y="1640115"/>
                </a:cubicBezTo>
                <a:lnTo>
                  <a:pt x="8955314" y="1596572"/>
                </a:lnTo>
                <a:lnTo>
                  <a:pt x="9231085" y="1582057"/>
                </a:lnTo>
                <a:lnTo>
                  <a:pt x="9477828" y="1567543"/>
                </a:lnTo>
                <a:lnTo>
                  <a:pt x="10218057" y="1582057"/>
                </a:lnTo>
                <a:cubicBezTo>
                  <a:pt x="10257041" y="1583378"/>
                  <a:pt x="10295216" y="1594574"/>
                  <a:pt x="10334171" y="1596572"/>
                </a:cubicBezTo>
                <a:cubicBezTo>
                  <a:pt x="10484033" y="1604257"/>
                  <a:pt x="10634133" y="1606248"/>
                  <a:pt x="10784114" y="1611086"/>
                </a:cubicBezTo>
                <a:cubicBezTo>
                  <a:pt x="11078508" y="1640525"/>
                  <a:pt x="10792665" y="1614686"/>
                  <a:pt x="11263085" y="1640115"/>
                </a:cubicBezTo>
                <a:cubicBezTo>
                  <a:pt x="11330892" y="1643780"/>
                  <a:pt x="11398552" y="1649791"/>
                  <a:pt x="11466285" y="1654629"/>
                </a:cubicBezTo>
                <a:cubicBezTo>
                  <a:pt x="11823320" y="1719543"/>
                  <a:pt x="11661647" y="1702323"/>
                  <a:pt x="12293600" y="1654629"/>
                </a:cubicBezTo>
                <a:cubicBezTo>
                  <a:pt x="12355647" y="1649946"/>
                  <a:pt x="12441265" y="1603417"/>
                  <a:pt x="12496800" y="1582057"/>
                </a:cubicBezTo>
                <a:cubicBezTo>
                  <a:pt x="12525359" y="1571073"/>
                  <a:pt x="12555235" y="1563773"/>
                  <a:pt x="12583885" y="1553029"/>
                </a:cubicBezTo>
                <a:cubicBezTo>
                  <a:pt x="12632675" y="1534733"/>
                  <a:pt x="12680647" y="1514324"/>
                  <a:pt x="12729028" y="1494972"/>
                </a:cubicBezTo>
                <a:cubicBezTo>
                  <a:pt x="12753219" y="1485296"/>
                  <a:pt x="12779259" y="1479348"/>
                  <a:pt x="12801600" y="1465943"/>
                </a:cubicBezTo>
                <a:cubicBezTo>
                  <a:pt x="12825790" y="1451429"/>
                  <a:pt x="12848607" y="1434330"/>
                  <a:pt x="12874171" y="1422400"/>
                </a:cubicBezTo>
                <a:cubicBezTo>
                  <a:pt x="12960950" y="1381903"/>
                  <a:pt x="13020835" y="1363836"/>
                  <a:pt x="13106400" y="1335315"/>
                </a:cubicBezTo>
                <a:cubicBezTo>
                  <a:pt x="13150128" y="1306162"/>
                  <a:pt x="13156440" y="1299354"/>
                  <a:pt x="13208000" y="1277257"/>
                </a:cubicBezTo>
                <a:cubicBezTo>
                  <a:pt x="13222062" y="1271230"/>
                  <a:pt x="13237029" y="1267581"/>
                  <a:pt x="13251543" y="1262743"/>
                </a:cubicBezTo>
                <a:cubicBezTo>
                  <a:pt x="13246705" y="1248229"/>
                  <a:pt x="13247846" y="1230018"/>
                  <a:pt x="13237028" y="1219200"/>
                </a:cubicBezTo>
                <a:cubicBezTo>
                  <a:pt x="13187119" y="1169291"/>
                  <a:pt x="13161155" y="1164880"/>
                  <a:pt x="13106400" y="1146629"/>
                </a:cubicBezTo>
                <a:cubicBezTo>
                  <a:pt x="13004800" y="1151467"/>
                  <a:pt x="12903016" y="1153342"/>
                  <a:pt x="12801600" y="1161143"/>
                </a:cubicBezTo>
                <a:cubicBezTo>
                  <a:pt x="12724944" y="1167039"/>
                  <a:pt x="12613699" y="1219005"/>
                  <a:pt x="12554857" y="1233715"/>
                </a:cubicBezTo>
                <a:cubicBezTo>
                  <a:pt x="12474635" y="1253770"/>
                  <a:pt x="12293062" y="1297792"/>
                  <a:pt x="12235543" y="1320800"/>
                </a:cubicBezTo>
                <a:cubicBezTo>
                  <a:pt x="12187162" y="1340152"/>
                  <a:pt x="12137007" y="1355554"/>
                  <a:pt x="12090400" y="1378857"/>
                </a:cubicBezTo>
                <a:cubicBezTo>
                  <a:pt x="11931573" y="1458271"/>
                  <a:pt x="11996573" y="1434324"/>
                  <a:pt x="11901714" y="1465943"/>
                </a:cubicBezTo>
                <a:cubicBezTo>
                  <a:pt x="11887200" y="1475619"/>
                  <a:pt x="11869068" y="1481350"/>
                  <a:pt x="11858171" y="1494972"/>
                </a:cubicBezTo>
                <a:cubicBezTo>
                  <a:pt x="11848614" y="1506919"/>
                  <a:pt x="11843657" y="1538515"/>
                  <a:pt x="11843657" y="1538515"/>
                </a:cubicBezTo>
              </a:path>
            </a:pathLst>
          </a:custGeom>
          <a:solidFill>
            <a:schemeClr val="bg1"/>
          </a:solidFill>
          <a:ln w="762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5" name="Freeform 4"/>
          <p:cNvSpPr/>
          <p:nvPr/>
        </p:nvSpPr>
        <p:spPr bwMode="auto">
          <a:xfrm>
            <a:off x="-493486" y="462247"/>
            <a:ext cx="10363359" cy="6548153"/>
          </a:xfrm>
          <a:custGeom>
            <a:avLst/>
            <a:gdLst>
              <a:gd name="connsiteX0" fmla="*/ 4818743 w 10363359"/>
              <a:gd name="connsiteY0" fmla="*/ 3369524 h 6548153"/>
              <a:gd name="connsiteX1" fmla="*/ 5384800 w 10363359"/>
              <a:gd name="connsiteY1" fmla="*/ 3325982 h 6548153"/>
              <a:gd name="connsiteX2" fmla="*/ 5747657 w 10363359"/>
              <a:gd name="connsiteY2" fmla="*/ 3166324 h 6548153"/>
              <a:gd name="connsiteX3" fmla="*/ 6125029 w 10363359"/>
              <a:gd name="connsiteY3" fmla="*/ 2890553 h 6548153"/>
              <a:gd name="connsiteX4" fmla="*/ 6183086 w 10363359"/>
              <a:gd name="connsiteY4" fmla="*/ 2672839 h 6548153"/>
              <a:gd name="connsiteX5" fmla="*/ 6168572 w 10363359"/>
              <a:gd name="connsiteY5" fmla="*/ 2469639 h 6548153"/>
              <a:gd name="connsiteX6" fmla="*/ 6125029 w 10363359"/>
              <a:gd name="connsiteY6" fmla="*/ 2339010 h 6548153"/>
              <a:gd name="connsiteX7" fmla="*/ 5863772 w 10363359"/>
              <a:gd name="connsiteY7" fmla="*/ 1932610 h 6548153"/>
              <a:gd name="connsiteX8" fmla="*/ 5544457 w 10363359"/>
              <a:gd name="connsiteY8" fmla="*/ 1584267 h 6548153"/>
              <a:gd name="connsiteX9" fmla="*/ 5080000 w 10363359"/>
              <a:gd name="connsiteY9" fmla="*/ 1337524 h 6548153"/>
              <a:gd name="connsiteX10" fmla="*/ 4949372 w 10363359"/>
              <a:gd name="connsiteY10" fmla="*/ 1293982 h 6548153"/>
              <a:gd name="connsiteX11" fmla="*/ 4702629 w 10363359"/>
              <a:gd name="connsiteY11" fmla="*/ 1264953 h 6548153"/>
              <a:gd name="connsiteX12" fmla="*/ 4354286 w 10363359"/>
              <a:gd name="connsiteY12" fmla="*/ 1279467 h 6548153"/>
              <a:gd name="connsiteX13" fmla="*/ 4151086 w 10363359"/>
              <a:gd name="connsiteY13" fmla="*/ 1337524 h 6548153"/>
              <a:gd name="connsiteX14" fmla="*/ 4049486 w 10363359"/>
              <a:gd name="connsiteY14" fmla="*/ 1381067 h 6548153"/>
              <a:gd name="connsiteX15" fmla="*/ 3817257 w 10363359"/>
              <a:gd name="connsiteY15" fmla="*/ 1540724 h 6548153"/>
              <a:gd name="connsiteX16" fmla="*/ 3686629 w 10363359"/>
              <a:gd name="connsiteY16" fmla="*/ 1656839 h 6548153"/>
              <a:gd name="connsiteX17" fmla="*/ 3048000 w 10363359"/>
              <a:gd name="connsiteY17" fmla="*/ 2121296 h 6548153"/>
              <a:gd name="connsiteX18" fmla="*/ 2801257 w 10363359"/>
              <a:gd name="connsiteY18" fmla="*/ 2251924 h 6548153"/>
              <a:gd name="connsiteX19" fmla="*/ 2191657 w 10363359"/>
              <a:gd name="connsiteY19" fmla="*/ 2774439 h 6548153"/>
              <a:gd name="connsiteX20" fmla="*/ 2104572 w 10363359"/>
              <a:gd name="connsiteY20" fmla="*/ 2934096 h 6548153"/>
              <a:gd name="connsiteX21" fmla="*/ 2061029 w 10363359"/>
              <a:gd name="connsiteY21" fmla="*/ 3122782 h 6548153"/>
              <a:gd name="connsiteX22" fmla="*/ 2191657 w 10363359"/>
              <a:gd name="connsiteY22" fmla="*/ 3543696 h 6548153"/>
              <a:gd name="connsiteX23" fmla="*/ 2394857 w 10363359"/>
              <a:gd name="connsiteY23" fmla="*/ 3761410 h 6548153"/>
              <a:gd name="connsiteX24" fmla="*/ 2714172 w 10363359"/>
              <a:gd name="connsiteY24" fmla="*/ 4008153 h 6548153"/>
              <a:gd name="connsiteX25" fmla="*/ 3135086 w 10363359"/>
              <a:gd name="connsiteY25" fmla="*/ 4196839 h 6548153"/>
              <a:gd name="connsiteX26" fmla="*/ 4078515 w 10363359"/>
              <a:gd name="connsiteY26" fmla="*/ 4429067 h 6548153"/>
              <a:gd name="connsiteX27" fmla="*/ 4572000 w 10363359"/>
              <a:gd name="connsiteY27" fmla="*/ 4487124 h 6548153"/>
              <a:gd name="connsiteX28" fmla="*/ 5050972 w 10363359"/>
              <a:gd name="connsiteY28" fmla="*/ 4501639 h 6548153"/>
              <a:gd name="connsiteX29" fmla="*/ 6458857 w 10363359"/>
              <a:gd name="connsiteY29" fmla="*/ 4443582 h 6548153"/>
              <a:gd name="connsiteX30" fmla="*/ 6879772 w 10363359"/>
              <a:gd name="connsiteY30" fmla="*/ 4327467 h 6548153"/>
              <a:gd name="connsiteX31" fmla="*/ 7460343 w 10363359"/>
              <a:gd name="connsiteY31" fmla="*/ 4080724 h 6548153"/>
              <a:gd name="connsiteX32" fmla="*/ 7634515 w 10363359"/>
              <a:gd name="connsiteY32" fmla="*/ 3950096 h 6548153"/>
              <a:gd name="connsiteX33" fmla="*/ 7808686 w 10363359"/>
              <a:gd name="connsiteY33" fmla="*/ 3601753 h 6548153"/>
              <a:gd name="connsiteX34" fmla="*/ 7823200 w 10363359"/>
              <a:gd name="connsiteY34" fmla="*/ 3369524 h 6548153"/>
              <a:gd name="connsiteX35" fmla="*/ 7736115 w 10363359"/>
              <a:gd name="connsiteY35" fmla="*/ 2832496 h 6548153"/>
              <a:gd name="connsiteX36" fmla="*/ 7373257 w 10363359"/>
              <a:gd name="connsiteY36" fmla="*/ 2251924 h 6548153"/>
              <a:gd name="connsiteX37" fmla="*/ 6894286 w 10363359"/>
              <a:gd name="connsiteY37" fmla="*/ 1801982 h 6548153"/>
              <a:gd name="connsiteX38" fmla="*/ 6647543 w 10363359"/>
              <a:gd name="connsiteY38" fmla="*/ 1671353 h 6548153"/>
              <a:gd name="connsiteX39" fmla="*/ 6212115 w 10363359"/>
              <a:gd name="connsiteY39" fmla="*/ 1598782 h 6548153"/>
              <a:gd name="connsiteX40" fmla="*/ 5254172 w 10363359"/>
              <a:gd name="connsiteY40" fmla="*/ 1642324 h 6548153"/>
              <a:gd name="connsiteX41" fmla="*/ 4441372 w 10363359"/>
              <a:gd name="connsiteY41" fmla="*/ 1845524 h 6548153"/>
              <a:gd name="connsiteX42" fmla="*/ 3788229 w 10363359"/>
              <a:gd name="connsiteY42" fmla="*/ 2150324 h 6548153"/>
              <a:gd name="connsiteX43" fmla="*/ 3556000 w 10363359"/>
              <a:gd name="connsiteY43" fmla="*/ 2339010 h 6548153"/>
              <a:gd name="connsiteX44" fmla="*/ 3207657 w 10363359"/>
              <a:gd name="connsiteY44" fmla="*/ 2730896 h 6548153"/>
              <a:gd name="connsiteX45" fmla="*/ 3120572 w 10363359"/>
              <a:gd name="connsiteY45" fmla="*/ 2919582 h 6548153"/>
              <a:gd name="connsiteX46" fmla="*/ 3149600 w 10363359"/>
              <a:gd name="connsiteY46" fmla="*/ 3413067 h 6548153"/>
              <a:gd name="connsiteX47" fmla="*/ 3541486 w 10363359"/>
              <a:gd name="connsiteY47" fmla="*/ 4211353 h 6548153"/>
              <a:gd name="connsiteX48" fmla="*/ 3875315 w 10363359"/>
              <a:gd name="connsiteY48" fmla="*/ 4603239 h 6548153"/>
              <a:gd name="connsiteX49" fmla="*/ 4746172 w 10363359"/>
              <a:gd name="connsiteY49" fmla="*/ 5198324 h 6548153"/>
              <a:gd name="connsiteX50" fmla="*/ 5254172 w 10363359"/>
              <a:gd name="connsiteY50" fmla="*/ 5401524 h 6548153"/>
              <a:gd name="connsiteX51" fmla="*/ 5689600 w 10363359"/>
              <a:gd name="connsiteY51" fmla="*/ 5546667 h 6548153"/>
              <a:gd name="connsiteX52" fmla="*/ 6386286 w 10363359"/>
              <a:gd name="connsiteY52" fmla="*/ 5619239 h 6548153"/>
              <a:gd name="connsiteX53" fmla="*/ 6720115 w 10363359"/>
              <a:gd name="connsiteY53" fmla="*/ 5590210 h 6548153"/>
              <a:gd name="connsiteX54" fmla="*/ 7039429 w 10363359"/>
              <a:gd name="connsiteY54" fmla="*/ 5459582 h 6548153"/>
              <a:gd name="connsiteX55" fmla="*/ 7576457 w 10363359"/>
              <a:gd name="connsiteY55" fmla="*/ 5140267 h 6548153"/>
              <a:gd name="connsiteX56" fmla="*/ 7765143 w 10363359"/>
              <a:gd name="connsiteY56" fmla="*/ 4937067 h 6548153"/>
              <a:gd name="connsiteX57" fmla="*/ 8040915 w 10363359"/>
              <a:gd name="connsiteY57" fmla="*/ 4414553 h 6548153"/>
              <a:gd name="connsiteX58" fmla="*/ 8113486 w 10363359"/>
              <a:gd name="connsiteY58" fmla="*/ 3833982 h 6548153"/>
              <a:gd name="connsiteX59" fmla="*/ 8084457 w 10363359"/>
              <a:gd name="connsiteY59" fmla="*/ 3485639 h 6548153"/>
              <a:gd name="connsiteX60" fmla="*/ 7924800 w 10363359"/>
              <a:gd name="connsiteY60" fmla="*/ 3064724 h 6548153"/>
              <a:gd name="connsiteX61" fmla="*/ 7402286 w 10363359"/>
              <a:gd name="connsiteY61" fmla="*/ 2324496 h 6548153"/>
              <a:gd name="connsiteX62" fmla="*/ 6618515 w 10363359"/>
              <a:gd name="connsiteY62" fmla="*/ 1743924 h 6548153"/>
              <a:gd name="connsiteX63" fmla="*/ 5849257 w 10363359"/>
              <a:gd name="connsiteY63" fmla="*/ 1627810 h 6548153"/>
              <a:gd name="connsiteX64" fmla="*/ 5036457 w 10363359"/>
              <a:gd name="connsiteY64" fmla="*/ 1671353 h 6548153"/>
              <a:gd name="connsiteX65" fmla="*/ 4180115 w 10363359"/>
              <a:gd name="connsiteY65" fmla="*/ 1874553 h 6548153"/>
              <a:gd name="connsiteX66" fmla="*/ 3817257 w 10363359"/>
              <a:gd name="connsiteY66" fmla="*/ 2063239 h 6548153"/>
              <a:gd name="connsiteX67" fmla="*/ 3294743 w 10363359"/>
              <a:gd name="connsiteY67" fmla="*/ 2629296 h 6548153"/>
              <a:gd name="connsiteX68" fmla="*/ 3033486 w 10363359"/>
              <a:gd name="connsiteY68" fmla="*/ 3267924 h 6548153"/>
              <a:gd name="connsiteX69" fmla="*/ 2946400 w 10363359"/>
              <a:gd name="connsiteY69" fmla="*/ 3630782 h 6548153"/>
              <a:gd name="connsiteX70" fmla="*/ 2917372 w 10363359"/>
              <a:gd name="connsiteY70" fmla="*/ 3979124 h 6548153"/>
              <a:gd name="connsiteX71" fmla="*/ 3149600 w 10363359"/>
              <a:gd name="connsiteY71" fmla="*/ 5053182 h 6548153"/>
              <a:gd name="connsiteX72" fmla="*/ 3585029 w 10363359"/>
              <a:gd name="connsiteY72" fmla="*/ 5720839 h 6548153"/>
              <a:gd name="connsiteX73" fmla="*/ 4180115 w 10363359"/>
              <a:gd name="connsiteY73" fmla="*/ 6257867 h 6548153"/>
              <a:gd name="connsiteX74" fmla="*/ 4833257 w 10363359"/>
              <a:gd name="connsiteY74" fmla="*/ 6504610 h 6548153"/>
              <a:gd name="connsiteX75" fmla="*/ 5167086 w 10363359"/>
              <a:gd name="connsiteY75" fmla="*/ 6548153 h 6548153"/>
              <a:gd name="connsiteX76" fmla="*/ 5907315 w 10363359"/>
              <a:gd name="connsiteY76" fmla="*/ 6461067 h 6548153"/>
              <a:gd name="connsiteX77" fmla="*/ 6357257 w 10363359"/>
              <a:gd name="connsiteY77" fmla="*/ 6243353 h 6548153"/>
              <a:gd name="connsiteX78" fmla="*/ 7024915 w 10363359"/>
              <a:gd name="connsiteY78" fmla="*/ 5619239 h 6548153"/>
              <a:gd name="connsiteX79" fmla="*/ 7242629 w 10363359"/>
              <a:gd name="connsiteY79" fmla="*/ 5256382 h 6548153"/>
              <a:gd name="connsiteX80" fmla="*/ 7416800 w 10363359"/>
              <a:gd name="connsiteY80" fmla="*/ 4835467 h 6548153"/>
              <a:gd name="connsiteX81" fmla="*/ 7620000 w 10363359"/>
              <a:gd name="connsiteY81" fmla="*/ 4051696 h 6548153"/>
              <a:gd name="connsiteX82" fmla="*/ 7576457 w 10363359"/>
              <a:gd name="connsiteY82" fmla="*/ 3398553 h 6548153"/>
              <a:gd name="connsiteX83" fmla="*/ 7431315 w 10363359"/>
              <a:gd name="connsiteY83" fmla="*/ 3122782 h 6548153"/>
              <a:gd name="connsiteX84" fmla="*/ 7141029 w 10363359"/>
              <a:gd name="connsiteY84" fmla="*/ 2774439 h 6548153"/>
              <a:gd name="connsiteX85" fmla="*/ 6923315 w 10363359"/>
              <a:gd name="connsiteY85" fmla="*/ 2701867 h 6548153"/>
              <a:gd name="connsiteX86" fmla="*/ 6516915 w 10363359"/>
              <a:gd name="connsiteY86" fmla="*/ 2847010 h 6548153"/>
              <a:gd name="connsiteX87" fmla="*/ 6081486 w 10363359"/>
              <a:gd name="connsiteY87" fmla="*/ 3384039 h 6548153"/>
              <a:gd name="connsiteX88" fmla="*/ 5892800 w 10363359"/>
              <a:gd name="connsiteY88" fmla="*/ 3775924 h 6548153"/>
              <a:gd name="connsiteX89" fmla="*/ 5268686 w 10363359"/>
              <a:gd name="connsiteY89" fmla="*/ 4646782 h 6548153"/>
              <a:gd name="connsiteX90" fmla="*/ 4470400 w 10363359"/>
              <a:gd name="connsiteY90" fmla="*/ 5474096 h 6548153"/>
              <a:gd name="connsiteX91" fmla="*/ 4223657 w 10363359"/>
              <a:gd name="connsiteY91" fmla="*/ 5648267 h 6548153"/>
              <a:gd name="connsiteX92" fmla="*/ 4151086 w 10363359"/>
              <a:gd name="connsiteY92" fmla="*/ 5691810 h 6548153"/>
              <a:gd name="connsiteX93" fmla="*/ 4209143 w 10363359"/>
              <a:gd name="connsiteY93" fmla="*/ 5662782 h 6548153"/>
              <a:gd name="connsiteX94" fmla="*/ 4281715 w 10363359"/>
              <a:gd name="connsiteY94" fmla="*/ 5590210 h 6548153"/>
              <a:gd name="connsiteX95" fmla="*/ 4586515 w 10363359"/>
              <a:gd name="connsiteY95" fmla="*/ 5416039 h 6548153"/>
              <a:gd name="connsiteX96" fmla="*/ 4818743 w 10363359"/>
              <a:gd name="connsiteY96" fmla="*/ 5328953 h 6548153"/>
              <a:gd name="connsiteX97" fmla="*/ 5776686 w 10363359"/>
              <a:gd name="connsiteY97" fmla="*/ 5169296 h 6548153"/>
              <a:gd name="connsiteX98" fmla="*/ 6444343 w 10363359"/>
              <a:gd name="connsiteY98" fmla="*/ 5227353 h 6548153"/>
              <a:gd name="connsiteX99" fmla="*/ 6720115 w 10363359"/>
              <a:gd name="connsiteY99" fmla="*/ 5241867 h 6548153"/>
              <a:gd name="connsiteX100" fmla="*/ 7010400 w 10363359"/>
              <a:gd name="connsiteY100" fmla="*/ 5198324 h 6548153"/>
              <a:gd name="connsiteX101" fmla="*/ 7082972 w 10363359"/>
              <a:gd name="connsiteY101" fmla="*/ 5125753 h 6548153"/>
              <a:gd name="connsiteX102" fmla="*/ 7126515 w 10363359"/>
              <a:gd name="connsiteY102" fmla="*/ 4820953 h 6548153"/>
              <a:gd name="connsiteX103" fmla="*/ 7097486 w 10363359"/>
              <a:gd name="connsiteY103" fmla="*/ 4603239 h 6548153"/>
              <a:gd name="connsiteX104" fmla="*/ 6836229 w 10363359"/>
              <a:gd name="connsiteY104" fmla="*/ 4095239 h 6548153"/>
              <a:gd name="connsiteX105" fmla="*/ 6647543 w 10363359"/>
              <a:gd name="connsiteY105" fmla="*/ 3906553 h 6548153"/>
              <a:gd name="connsiteX106" fmla="*/ 6458857 w 10363359"/>
              <a:gd name="connsiteY106" fmla="*/ 3804953 h 6548153"/>
              <a:gd name="connsiteX107" fmla="*/ 6037943 w 10363359"/>
              <a:gd name="connsiteY107" fmla="*/ 3732382 h 6548153"/>
              <a:gd name="connsiteX108" fmla="*/ 4963886 w 10363359"/>
              <a:gd name="connsiteY108" fmla="*/ 3863010 h 6548153"/>
              <a:gd name="connsiteX109" fmla="*/ 4093029 w 10363359"/>
              <a:gd name="connsiteY109" fmla="*/ 4080724 h 6548153"/>
              <a:gd name="connsiteX110" fmla="*/ 3788229 w 10363359"/>
              <a:gd name="connsiteY110" fmla="*/ 4153296 h 6548153"/>
              <a:gd name="connsiteX111" fmla="*/ 3614057 w 10363359"/>
              <a:gd name="connsiteY111" fmla="*/ 4167810 h 6548153"/>
              <a:gd name="connsiteX112" fmla="*/ 3526972 w 10363359"/>
              <a:gd name="connsiteY112" fmla="*/ 4153296 h 6548153"/>
              <a:gd name="connsiteX113" fmla="*/ 3410857 w 10363359"/>
              <a:gd name="connsiteY113" fmla="*/ 3950096 h 6548153"/>
              <a:gd name="connsiteX114" fmla="*/ 3367315 w 10363359"/>
              <a:gd name="connsiteY114" fmla="*/ 3688839 h 6548153"/>
              <a:gd name="connsiteX115" fmla="*/ 3497943 w 10363359"/>
              <a:gd name="connsiteY115" fmla="*/ 2890553 h 6548153"/>
              <a:gd name="connsiteX116" fmla="*/ 4034972 w 10363359"/>
              <a:gd name="connsiteY116" fmla="*/ 1918096 h 6548153"/>
              <a:gd name="connsiteX117" fmla="*/ 4441372 w 10363359"/>
              <a:gd name="connsiteY117" fmla="*/ 1671353 h 6548153"/>
              <a:gd name="connsiteX118" fmla="*/ 5254172 w 10363359"/>
              <a:gd name="connsiteY118" fmla="*/ 1540724 h 6548153"/>
              <a:gd name="connsiteX119" fmla="*/ 5558972 w 10363359"/>
              <a:gd name="connsiteY119" fmla="*/ 1555239 h 6548153"/>
              <a:gd name="connsiteX120" fmla="*/ 5791200 w 10363359"/>
              <a:gd name="connsiteY120" fmla="*/ 1671353 h 6548153"/>
              <a:gd name="connsiteX121" fmla="*/ 6270172 w 10363359"/>
              <a:gd name="connsiteY121" fmla="*/ 2208382 h 6548153"/>
              <a:gd name="connsiteX122" fmla="*/ 6502400 w 10363359"/>
              <a:gd name="connsiteY122" fmla="*/ 2629296 h 6548153"/>
              <a:gd name="connsiteX123" fmla="*/ 6749143 w 10363359"/>
              <a:gd name="connsiteY123" fmla="*/ 3224382 h 6548153"/>
              <a:gd name="connsiteX124" fmla="*/ 7039429 w 10363359"/>
              <a:gd name="connsiteY124" fmla="*/ 4574210 h 6548153"/>
              <a:gd name="connsiteX125" fmla="*/ 7097486 w 10363359"/>
              <a:gd name="connsiteY125" fmla="*/ 5140267 h 6548153"/>
              <a:gd name="connsiteX126" fmla="*/ 7112000 w 10363359"/>
              <a:gd name="connsiteY126" fmla="*/ 5575696 h 6548153"/>
              <a:gd name="connsiteX127" fmla="*/ 7053943 w 10363359"/>
              <a:gd name="connsiteY127" fmla="*/ 6011124 h 6548153"/>
              <a:gd name="connsiteX128" fmla="*/ 6923315 w 10363359"/>
              <a:gd name="connsiteY128" fmla="*/ 6127239 h 6548153"/>
              <a:gd name="connsiteX129" fmla="*/ 6444343 w 10363359"/>
              <a:gd name="connsiteY129" fmla="*/ 6286896 h 6548153"/>
              <a:gd name="connsiteX130" fmla="*/ 6008915 w 10363359"/>
              <a:gd name="connsiteY130" fmla="*/ 6257867 h 6548153"/>
              <a:gd name="connsiteX131" fmla="*/ 5341257 w 10363359"/>
              <a:gd name="connsiteY131" fmla="*/ 6083696 h 6548153"/>
              <a:gd name="connsiteX132" fmla="*/ 4586515 w 10363359"/>
              <a:gd name="connsiteY132" fmla="*/ 5807924 h 6548153"/>
              <a:gd name="connsiteX133" fmla="*/ 3091543 w 10363359"/>
              <a:gd name="connsiteY133" fmla="*/ 4806439 h 6548153"/>
              <a:gd name="connsiteX134" fmla="*/ 2496457 w 10363359"/>
              <a:gd name="connsiteY134" fmla="*/ 4124267 h 6548153"/>
              <a:gd name="connsiteX135" fmla="*/ 1944915 w 10363359"/>
              <a:gd name="connsiteY135" fmla="*/ 3413067 h 6548153"/>
              <a:gd name="connsiteX136" fmla="*/ 1175657 w 10363359"/>
              <a:gd name="connsiteY136" fmla="*/ 2034210 h 6548153"/>
              <a:gd name="connsiteX137" fmla="*/ 1016000 w 10363359"/>
              <a:gd name="connsiteY137" fmla="*/ 1482667 h 6548153"/>
              <a:gd name="connsiteX138" fmla="*/ 1030515 w 10363359"/>
              <a:gd name="connsiteY138" fmla="*/ 1177867 h 6548153"/>
              <a:gd name="connsiteX139" fmla="*/ 1132115 w 10363359"/>
              <a:gd name="connsiteY139" fmla="*/ 1090782 h 6548153"/>
              <a:gd name="connsiteX140" fmla="*/ 1669143 w 10363359"/>
              <a:gd name="connsiteY140" fmla="*/ 1003696 h 6548153"/>
              <a:gd name="connsiteX141" fmla="*/ 2119086 w 10363359"/>
              <a:gd name="connsiteY141" fmla="*/ 1032724 h 6548153"/>
              <a:gd name="connsiteX142" fmla="*/ 3352800 w 10363359"/>
              <a:gd name="connsiteY142" fmla="*/ 1439124 h 6548153"/>
              <a:gd name="connsiteX143" fmla="*/ 4020457 w 10363359"/>
              <a:gd name="connsiteY143" fmla="*/ 1845524 h 6548153"/>
              <a:gd name="connsiteX144" fmla="*/ 4789715 w 10363359"/>
              <a:gd name="connsiteY144" fmla="*/ 2368039 h 6548153"/>
              <a:gd name="connsiteX145" fmla="*/ 6865257 w 10363359"/>
              <a:gd name="connsiteY145" fmla="*/ 4182324 h 6548153"/>
              <a:gd name="connsiteX146" fmla="*/ 7866743 w 10363359"/>
              <a:gd name="connsiteY146" fmla="*/ 5677296 h 6548153"/>
              <a:gd name="connsiteX147" fmla="*/ 7910286 w 10363359"/>
              <a:gd name="connsiteY147" fmla="*/ 5865982 h 6548153"/>
              <a:gd name="connsiteX148" fmla="*/ 7895772 w 10363359"/>
              <a:gd name="connsiteY148" fmla="*/ 5953067 h 6548153"/>
              <a:gd name="connsiteX149" fmla="*/ 7721600 w 10363359"/>
              <a:gd name="connsiteY149" fmla="*/ 5996610 h 6548153"/>
              <a:gd name="connsiteX150" fmla="*/ 6415315 w 10363359"/>
              <a:gd name="connsiteY150" fmla="*/ 5633753 h 6548153"/>
              <a:gd name="connsiteX151" fmla="*/ 5573486 w 10363359"/>
              <a:gd name="connsiteY151" fmla="*/ 5372496 h 6548153"/>
              <a:gd name="connsiteX152" fmla="*/ 4034972 w 10363359"/>
              <a:gd name="connsiteY152" fmla="*/ 4661296 h 6548153"/>
              <a:gd name="connsiteX153" fmla="*/ 2844800 w 10363359"/>
              <a:gd name="connsiteY153" fmla="*/ 3804953 h 6548153"/>
              <a:gd name="connsiteX154" fmla="*/ 1930400 w 10363359"/>
              <a:gd name="connsiteY154" fmla="*/ 2832496 h 6548153"/>
              <a:gd name="connsiteX155" fmla="*/ 1741715 w 10363359"/>
              <a:gd name="connsiteY155" fmla="*/ 2542210 h 6548153"/>
              <a:gd name="connsiteX156" fmla="*/ 1727200 w 10363359"/>
              <a:gd name="connsiteY156" fmla="*/ 2455124 h 6548153"/>
              <a:gd name="connsiteX157" fmla="*/ 1756229 w 10363359"/>
              <a:gd name="connsiteY157" fmla="*/ 2411582 h 6548153"/>
              <a:gd name="connsiteX158" fmla="*/ 2191657 w 10363359"/>
              <a:gd name="connsiteY158" fmla="*/ 2353524 h 6548153"/>
              <a:gd name="connsiteX159" fmla="*/ 3933372 w 10363359"/>
              <a:gd name="connsiteY159" fmla="*/ 2556724 h 6548153"/>
              <a:gd name="connsiteX160" fmla="*/ 5704115 w 10363359"/>
              <a:gd name="connsiteY160" fmla="*/ 3238896 h 6548153"/>
              <a:gd name="connsiteX161" fmla="*/ 7402286 w 10363359"/>
              <a:gd name="connsiteY161" fmla="*/ 4240382 h 6548153"/>
              <a:gd name="connsiteX162" fmla="*/ 8011886 w 10363359"/>
              <a:gd name="connsiteY162" fmla="*/ 4791924 h 6548153"/>
              <a:gd name="connsiteX163" fmla="*/ 8795657 w 10363359"/>
              <a:gd name="connsiteY163" fmla="*/ 5662782 h 6548153"/>
              <a:gd name="connsiteX164" fmla="*/ 8911772 w 10363359"/>
              <a:gd name="connsiteY164" fmla="*/ 5924039 h 6548153"/>
              <a:gd name="connsiteX165" fmla="*/ 8926286 w 10363359"/>
              <a:gd name="connsiteY165" fmla="*/ 5996610 h 6548153"/>
              <a:gd name="connsiteX166" fmla="*/ 8737600 w 10363359"/>
              <a:gd name="connsiteY166" fmla="*/ 6127239 h 6548153"/>
              <a:gd name="connsiteX167" fmla="*/ 7852229 w 10363359"/>
              <a:gd name="connsiteY167" fmla="*/ 6185296 h 6548153"/>
              <a:gd name="connsiteX168" fmla="*/ 6545943 w 10363359"/>
              <a:gd name="connsiteY168" fmla="*/ 5982096 h 6548153"/>
              <a:gd name="connsiteX169" fmla="*/ 5123543 w 10363359"/>
              <a:gd name="connsiteY169" fmla="*/ 5590210 h 6548153"/>
              <a:gd name="connsiteX170" fmla="*/ 3875315 w 10363359"/>
              <a:gd name="connsiteY170" fmla="*/ 4908039 h 6548153"/>
              <a:gd name="connsiteX171" fmla="*/ 3381829 w 10363359"/>
              <a:gd name="connsiteY171" fmla="*/ 4487124 h 6548153"/>
              <a:gd name="connsiteX172" fmla="*/ 2757715 w 10363359"/>
              <a:gd name="connsiteY172" fmla="*/ 3645296 h 6548153"/>
              <a:gd name="connsiteX173" fmla="*/ 2728686 w 10363359"/>
              <a:gd name="connsiteY173" fmla="*/ 3021182 h 6548153"/>
              <a:gd name="connsiteX174" fmla="*/ 3265715 w 10363359"/>
              <a:gd name="connsiteY174" fmla="*/ 2658324 h 6548153"/>
              <a:gd name="connsiteX175" fmla="*/ 4310743 w 10363359"/>
              <a:gd name="connsiteY175" fmla="*/ 2411582 h 6548153"/>
              <a:gd name="connsiteX176" fmla="*/ 4949372 w 10363359"/>
              <a:gd name="connsiteY176" fmla="*/ 2397067 h 6548153"/>
              <a:gd name="connsiteX177" fmla="*/ 6328229 w 10363359"/>
              <a:gd name="connsiteY177" fmla="*/ 2687353 h 6548153"/>
              <a:gd name="connsiteX178" fmla="*/ 6908800 w 10363359"/>
              <a:gd name="connsiteY178" fmla="*/ 2919582 h 6548153"/>
              <a:gd name="connsiteX179" fmla="*/ 7866743 w 10363359"/>
              <a:gd name="connsiteY179" fmla="*/ 3616267 h 6548153"/>
              <a:gd name="connsiteX180" fmla="*/ 8186057 w 10363359"/>
              <a:gd name="connsiteY180" fmla="*/ 3993639 h 6548153"/>
              <a:gd name="connsiteX181" fmla="*/ 8403772 w 10363359"/>
              <a:gd name="connsiteY181" fmla="*/ 4327467 h 6548153"/>
              <a:gd name="connsiteX182" fmla="*/ 8548915 w 10363359"/>
              <a:gd name="connsiteY182" fmla="*/ 4675810 h 6548153"/>
              <a:gd name="connsiteX183" fmla="*/ 8577943 w 10363359"/>
              <a:gd name="connsiteY183" fmla="*/ 4995124 h 6548153"/>
              <a:gd name="connsiteX184" fmla="*/ 8476343 w 10363359"/>
              <a:gd name="connsiteY184" fmla="*/ 5503124 h 6548153"/>
              <a:gd name="connsiteX185" fmla="*/ 8142515 w 10363359"/>
              <a:gd name="connsiteY185" fmla="*/ 5778896 h 6548153"/>
              <a:gd name="connsiteX186" fmla="*/ 7199086 w 10363359"/>
              <a:gd name="connsiteY186" fmla="*/ 6025639 h 6548153"/>
              <a:gd name="connsiteX187" fmla="*/ 5588000 w 10363359"/>
              <a:gd name="connsiteY187" fmla="*/ 5764382 h 6548153"/>
              <a:gd name="connsiteX188" fmla="*/ 3701143 w 10363359"/>
              <a:gd name="connsiteY188" fmla="*/ 5009639 h 6548153"/>
              <a:gd name="connsiteX189" fmla="*/ 2859315 w 10363359"/>
              <a:gd name="connsiteY189" fmla="*/ 4429067 h 6548153"/>
              <a:gd name="connsiteX190" fmla="*/ 2249715 w 10363359"/>
              <a:gd name="connsiteY190" fmla="*/ 3921067 h 6548153"/>
              <a:gd name="connsiteX191" fmla="*/ 1872343 w 10363359"/>
              <a:gd name="connsiteY191" fmla="*/ 3413067 h 6548153"/>
              <a:gd name="connsiteX192" fmla="*/ 1814286 w 10363359"/>
              <a:gd name="connsiteY192" fmla="*/ 2556724 h 6548153"/>
              <a:gd name="connsiteX193" fmla="*/ 2496457 w 10363359"/>
              <a:gd name="connsiteY193" fmla="*/ 1889067 h 6548153"/>
              <a:gd name="connsiteX194" fmla="*/ 3178629 w 10363359"/>
              <a:gd name="connsiteY194" fmla="*/ 1613296 h 6548153"/>
              <a:gd name="connsiteX195" fmla="*/ 4920343 w 10363359"/>
              <a:gd name="connsiteY195" fmla="*/ 1424610 h 6548153"/>
              <a:gd name="connsiteX196" fmla="*/ 5892800 w 10363359"/>
              <a:gd name="connsiteY196" fmla="*/ 1555239 h 6548153"/>
              <a:gd name="connsiteX197" fmla="*/ 7678057 w 10363359"/>
              <a:gd name="connsiteY197" fmla="*/ 1874553 h 6548153"/>
              <a:gd name="connsiteX198" fmla="*/ 8389257 w 10363359"/>
              <a:gd name="connsiteY198" fmla="*/ 2150324 h 6548153"/>
              <a:gd name="connsiteX199" fmla="*/ 8868229 w 10363359"/>
              <a:gd name="connsiteY199" fmla="*/ 2484153 h 6548153"/>
              <a:gd name="connsiteX200" fmla="*/ 9419772 w 10363359"/>
              <a:gd name="connsiteY200" fmla="*/ 3180839 h 6548153"/>
              <a:gd name="connsiteX201" fmla="*/ 9550400 w 10363359"/>
              <a:gd name="connsiteY201" fmla="*/ 3471124 h 6548153"/>
              <a:gd name="connsiteX202" fmla="*/ 9550400 w 10363359"/>
              <a:gd name="connsiteY202" fmla="*/ 3863010 h 6548153"/>
              <a:gd name="connsiteX203" fmla="*/ 9289143 w 10363359"/>
              <a:gd name="connsiteY203" fmla="*/ 4080724 h 6548153"/>
              <a:gd name="connsiteX204" fmla="*/ 8505372 w 10363359"/>
              <a:gd name="connsiteY204" fmla="*/ 4225867 h 6548153"/>
              <a:gd name="connsiteX205" fmla="*/ 7852229 w 10363359"/>
              <a:gd name="connsiteY205" fmla="*/ 4211353 h 6548153"/>
              <a:gd name="connsiteX206" fmla="*/ 6197600 w 10363359"/>
              <a:gd name="connsiteY206" fmla="*/ 4051696 h 6548153"/>
              <a:gd name="connsiteX207" fmla="*/ 5341257 w 10363359"/>
              <a:gd name="connsiteY207" fmla="*/ 3819467 h 6548153"/>
              <a:gd name="connsiteX208" fmla="*/ 4078515 w 10363359"/>
              <a:gd name="connsiteY208" fmla="*/ 3238896 h 6548153"/>
              <a:gd name="connsiteX209" fmla="*/ 3686629 w 10363359"/>
              <a:gd name="connsiteY209" fmla="*/ 2905067 h 6548153"/>
              <a:gd name="connsiteX210" fmla="*/ 3381829 w 10363359"/>
              <a:gd name="connsiteY210" fmla="*/ 2571239 h 6548153"/>
              <a:gd name="connsiteX211" fmla="*/ 3077029 w 10363359"/>
              <a:gd name="connsiteY211" fmla="*/ 1860039 h 6548153"/>
              <a:gd name="connsiteX212" fmla="*/ 3077029 w 10363359"/>
              <a:gd name="connsiteY212" fmla="*/ 1540724 h 6548153"/>
              <a:gd name="connsiteX213" fmla="*/ 3222172 w 10363359"/>
              <a:gd name="connsiteY213" fmla="*/ 1337524 h 6548153"/>
              <a:gd name="connsiteX214" fmla="*/ 3483429 w 10363359"/>
              <a:gd name="connsiteY214" fmla="*/ 1105296 h 6548153"/>
              <a:gd name="connsiteX215" fmla="*/ 4267200 w 10363359"/>
              <a:gd name="connsiteY215" fmla="*/ 742439 h 6548153"/>
              <a:gd name="connsiteX216" fmla="*/ 4731657 w 10363359"/>
              <a:gd name="connsiteY216" fmla="*/ 611810 h 6548153"/>
              <a:gd name="connsiteX217" fmla="*/ 5181600 w 10363359"/>
              <a:gd name="connsiteY217" fmla="*/ 568267 h 6548153"/>
              <a:gd name="connsiteX218" fmla="*/ 6415315 w 10363359"/>
              <a:gd name="connsiteY218" fmla="*/ 800496 h 6548153"/>
              <a:gd name="connsiteX219" fmla="*/ 6734629 w 10363359"/>
              <a:gd name="connsiteY219" fmla="*/ 945639 h 6548153"/>
              <a:gd name="connsiteX220" fmla="*/ 7300686 w 10363359"/>
              <a:gd name="connsiteY220" fmla="*/ 1410096 h 6548153"/>
              <a:gd name="connsiteX221" fmla="*/ 7750629 w 10363359"/>
              <a:gd name="connsiteY221" fmla="*/ 1976153 h 6548153"/>
              <a:gd name="connsiteX222" fmla="*/ 7895772 w 10363359"/>
              <a:gd name="connsiteY222" fmla="*/ 2339010 h 6548153"/>
              <a:gd name="connsiteX223" fmla="*/ 8142515 w 10363359"/>
              <a:gd name="connsiteY223" fmla="*/ 3238896 h 6548153"/>
              <a:gd name="connsiteX224" fmla="*/ 8098972 w 10363359"/>
              <a:gd name="connsiteY224" fmla="*/ 3979124 h 6548153"/>
              <a:gd name="connsiteX225" fmla="*/ 7968343 w 10363359"/>
              <a:gd name="connsiteY225" fmla="*/ 4225867 h 6548153"/>
              <a:gd name="connsiteX226" fmla="*/ 7823200 w 10363359"/>
              <a:gd name="connsiteY226" fmla="*/ 4429067 h 6548153"/>
              <a:gd name="connsiteX227" fmla="*/ 7590972 w 10363359"/>
              <a:gd name="connsiteY227" fmla="*/ 4574210 h 6548153"/>
              <a:gd name="connsiteX228" fmla="*/ 7474857 w 10363359"/>
              <a:gd name="connsiteY228" fmla="*/ 4588724 h 6548153"/>
              <a:gd name="connsiteX229" fmla="*/ 7228115 w 10363359"/>
              <a:gd name="connsiteY229" fmla="*/ 4545182 h 6548153"/>
              <a:gd name="connsiteX230" fmla="*/ 6879772 w 10363359"/>
              <a:gd name="connsiteY230" fmla="*/ 4283924 h 6548153"/>
              <a:gd name="connsiteX231" fmla="*/ 6604000 w 10363359"/>
              <a:gd name="connsiteY231" fmla="*/ 3993639 h 6548153"/>
              <a:gd name="connsiteX232" fmla="*/ 5210629 w 10363359"/>
              <a:gd name="connsiteY232" fmla="*/ 1729410 h 6548153"/>
              <a:gd name="connsiteX233" fmla="*/ 4818743 w 10363359"/>
              <a:gd name="connsiteY233" fmla="*/ 597296 h 6548153"/>
              <a:gd name="connsiteX234" fmla="*/ 4905829 w 10363359"/>
              <a:gd name="connsiteY234" fmla="*/ 60267 h 6548153"/>
              <a:gd name="connsiteX235" fmla="*/ 5094515 w 10363359"/>
              <a:gd name="connsiteY235" fmla="*/ 2210 h 6548153"/>
              <a:gd name="connsiteX236" fmla="*/ 5776686 w 10363359"/>
              <a:gd name="connsiteY236" fmla="*/ 147353 h 6548153"/>
              <a:gd name="connsiteX237" fmla="*/ 7663543 w 10363359"/>
              <a:gd name="connsiteY237" fmla="*/ 1293982 h 6548153"/>
              <a:gd name="connsiteX238" fmla="*/ 8215086 w 10363359"/>
              <a:gd name="connsiteY238" fmla="*/ 1656839 h 6548153"/>
              <a:gd name="connsiteX239" fmla="*/ 8752115 w 10363359"/>
              <a:gd name="connsiteY239" fmla="*/ 2121296 h 6548153"/>
              <a:gd name="connsiteX240" fmla="*/ 9245600 w 10363359"/>
              <a:gd name="connsiteY240" fmla="*/ 2614782 h 6548153"/>
              <a:gd name="connsiteX241" fmla="*/ 9971315 w 10363359"/>
              <a:gd name="connsiteY241" fmla="*/ 3543696 h 6548153"/>
              <a:gd name="connsiteX242" fmla="*/ 10319657 w 10363359"/>
              <a:gd name="connsiteY242" fmla="*/ 4269410 h 6548153"/>
              <a:gd name="connsiteX243" fmla="*/ 10363200 w 10363359"/>
              <a:gd name="connsiteY243" fmla="*/ 4530667 h 6548153"/>
              <a:gd name="connsiteX244" fmla="*/ 10305143 w 10363359"/>
              <a:gd name="connsiteY244" fmla="*/ 4748382 h 6548153"/>
              <a:gd name="connsiteX245" fmla="*/ 10189029 w 10363359"/>
              <a:gd name="connsiteY245" fmla="*/ 4835467 h 6548153"/>
              <a:gd name="connsiteX246" fmla="*/ 9550400 w 10363359"/>
              <a:gd name="connsiteY246" fmla="*/ 4951582 h 6548153"/>
              <a:gd name="connsiteX247" fmla="*/ 8302172 w 10363359"/>
              <a:gd name="connsiteY247" fmla="*/ 4835467 h 6548153"/>
              <a:gd name="connsiteX248" fmla="*/ 7445829 w 10363359"/>
              <a:gd name="connsiteY248" fmla="*/ 4632267 h 6548153"/>
              <a:gd name="connsiteX249" fmla="*/ 4659086 w 10363359"/>
              <a:gd name="connsiteY249" fmla="*/ 3775924 h 6548153"/>
              <a:gd name="connsiteX250" fmla="*/ 3846286 w 10363359"/>
              <a:gd name="connsiteY250" fmla="*/ 3413067 h 6548153"/>
              <a:gd name="connsiteX251" fmla="*/ 3236686 w 10363359"/>
              <a:gd name="connsiteY251" fmla="*/ 3108267 h 6548153"/>
              <a:gd name="connsiteX252" fmla="*/ 2728686 w 10363359"/>
              <a:gd name="connsiteY252" fmla="*/ 2774439 h 6548153"/>
              <a:gd name="connsiteX253" fmla="*/ 2931886 w 10363359"/>
              <a:gd name="connsiteY253" fmla="*/ 2643810 h 6548153"/>
              <a:gd name="connsiteX254" fmla="*/ 3904343 w 10363359"/>
              <a:gd name="connsiteY254" fmla="*/ 2498667 h 6548153"/>
              <a:gd name="connsiteX255" fmla="*/ 4731657 w 10363359"/>
              <a:gd name="connsiteY255" fmla="*/ 2513182 h 6548153"/>
              <a:gd name="connsiteX256" fmla="*/ 6458857 w 10363359"/>
              <a:gd name="connsiteY256" fmla="*/ 2803467 h 6548153"/>
              <a:gd name="connsiteX257" fmla="*/ 7315200 w 10363359"/>
              <a:gd name="connsiteY257" fmla="*/ 3122782 h 6548153"/>
              <a:gd name="connsiteX258" fmla="*/ 8665029 w 10363359"/>
              <a:gd name="connsiteY258" fmla="*/ 3804953 h 6548153"/>
              <a:gd name="connsiteX259" fmla="*/ 9318172 w 10363359"/>
              <a:gd name="connsiteY259" fmla="*/ 4472610 h 6548153"/>
              <a:gd name="connsiteX260" fmla="*/ 9376229 w 10363359"/>
              <a:gd name="connsiteY260" fmla="*/ 4690324 h 6548153"/>
              <a:gd name="connsiteX261" fmla="*/ 9260115 w 10363359"/>
              <a:gd name="connsiteY261" fmla="*/ 5082210 h 6548153"/>
              <a:gd name="connsiteX262" fmla="*/ 8621486 w 10363359"/>
              <a:gd name="connsiteY262" fmla="*/ 5459582 h 6548153"/>
              <a:gd name="connsiteX263" fmla="*/ 7329715 w 10363359"/>
              <a:gd name="connsiteY263" fmla="*/ 5749867 h 6548153"/>
              <a:gd name="connsiteX264" fmla="*/ 6487886 w 10363359"/>
              <a:gd name="connsiteY264" fmla="*/ 5778896 h 6548153"/>
              <a:gd name="connsiteX265" fmla="*/ 5471886 w 10363359"/>
              <a:gd name="connsiteY265" fmla="*/ 5691810 h 6548153"/>
              <a:gd name="connsiteX266" fmla="*/ 3265715 w 10363359"/>
              <a:gd name="connsiteY266" fmla="*/ 5241867 h 6548153"/>
              <a:gd name="connsiteX267" fmla="*/ 1712686 w 10363359"/>
              <a:gd name="connsiteY267" fmla="*/ 4516153 h 6548153"/>
              <a:gd name="connsiteX268" fmla="*/ 551543 w 10363359"/>
              <a:gd name="connsiteY268" fmla="*/ 3674324 h 6548153"/>
              <a:gd name="connsiteX269" fmla="*/ 203200 w 10363359"/>
              <a:gd name="connsiteY269" fmla="*/ 3224382 h 6548153"/>
              <a:gd name="connsiteX270" fmla="*/ 0 w 10363359"/>
              <a:gd name="connsiteY270" fmla="*/ 2803467 h 6548153"/>
              <a:gd name="connsiteX271" fmla="*/ 188686 w 10363359"/>
              <a:gd name="connsiteY271" fmla="*/ 2237410 h 6548153"/>
              <a:gd name="connsiteX272" fmla="*/ 537029 w 10363359"/>
              <a:gd name="connsiteY272" fmla="*/ 2106782 h 6548153"/>
              <a:gd name="connsiteX273" fmla="*/ 1872343 w 10363359"/>
              <a:gd name="connsiteY273" fmla="*/ 1932610 h 6548153"/>
              <a:gd name="connsiteX274" fmla="*/ 3744686 w 10363359"/>
              <a:gd name="connsiteY274" fmla="*/ 2063239 h 6548153"/>
              <a:gd name="connsiteX275" fmla="*/ 5500915 w 10363359"/>
              <a:gd name="connsiteY275" fmla="*/ 2614782 h 6548153"/>
              <a:gd name="connsiteX276" fmla="*/ 7431315 w 10363359"/>
              <a:gd name="connsiteY276" fmla="*/ 3688839 h 6548153"/>
              <a:gd name="connsiteX277" fmla="*/ 7823200 w 10363359"/>
              <a:gd name="connsiteY277" fmla="*/ 4109753 h 6548153"/>
              <a:gd name="connsiteX278" fmla="*/ 8084457 w 10363359"/>
              <a:gd name="connsiteY278" fmla="*/ 4429067 h 6548153"/>
              <a:gd name="connsiteX279" fmla="*/ 8258629 w 10363359"/>
              <a:gd name="connsiteY279" fmla="*/ 4748382 h 6548153"/>
              <a:gd name="connsiteX280" fmla="*/ 8287657 w 10363359"/>
              <a:gd name="connsiteY280" fmla="*/ 5285410 h 6548153"/>
              <a:gd name="connsiteX281" fmla="*/ 8113486 w 10363359"/>
              <a:gd name="connsiteY281" fmla="*/ 5488610 h 6548153"/>
              <a:gd name="connsiteX282" fmla="*/ 7649029 w 10363359"/>
              <a:gd name="connsiteY282" fmla="*/ 5691810 h 6548153"/>
              <a:gd name="connsiteX283" fmla="*/ 7184572 w 10363359"/>
              <a:gd name="connsiteY283" fmla="*/ 5720839 h 6548153"/>
              <a:gd name="connsiteX284" fmla="*/ 5921829 w 10363359"/>
              <a:gd name="connsiteY284" fmla="*/ 5590210 h 6548153"/>
              <a:gd name="connsiteX285" fmla="*/ 5341257 w 10363359"/>
              <a:gd name="connsiteY285" fmla="*/ 5430553 h 6548153"/>
              <a:gd name="connsiteX286" fmla="*/ 3454400 w 10363359"/>
              <a:gd name="connsiteY286" fmla="*/ 4574210 h 6548153"/>
              <a:gd name="connsiteX287" fmla="*/ 3004457 w 10363359"/>
              <a:gd name="connsiteY287" fmla="*/ 4196839 h 6548153"/>
              <a:gd name="connsiteX288" fmla="*/ 2569029 w 10363359"/>
              <a:gd name="connsiteY288" fmla="*/ 3500153 h 6548153"/>
              <a:gd name="connsiteX289" fmla="*/ 2598057 w 10363359"/>
              <a:gd name="connsiteY289" fmla="*/ 2788953 h 6548153"/>
              <a:gd name="connsiteX290" fmla="*/ 3251200 w 10363359"/>
              <a:gd name="connsiteY290" fmla="*/ 2382553 h 6548153"/>
              <a:gd name="connsiteX291" fmla="*/ 4630057 w 10363359"/>
              <a:gd name="connsiteY291" fmla="*/ 2222896 h 6548153"/>
              <a:gd name="connsiteX292" fmla="*/ 6516915 w 10363359"/>
              <a:gd name="connsiteY292" fmla="*/ 2411582 h 6548153"/>
              <a:gd name="connsiteX293" fmla="*/ 7474857 w 10363359"/>
              <a:gd name="connsiteY293" fmla="*/ 2600267 h 6548153"/>
              <a:gd name="connsiteX294" fmla="*/ 8839200 w 10363359"/>
              <a:gd name="connsiteY294" fmla="*/ 3209867 h 6548153"/>
              <a:gd name="connsiteX295" fmla="*/ 9231086 w 10363359"/>
              <a:gd name="connsiteY295" fmla="*/ 3529182 h 6548153"/>
              <a:gd name="connsiteX296" fmla="*/ 9434286 w 10363359"/>
              <a:gd name="connsiteY296" fmla="*/ 3833982 h 6548153"/>
              <a:gd name="connsiteX297" fmla="*/ 9506857 w 10363359"/>
              <a:gd name="connsiteY297" fmla="*/ 4051696 h 6548153"/>
              <a:gd name="connsiteX298" fmla="*/ 9231086 w 10363359"/>
              <a:gd name="connsiteY298" fmla="*/ 4603239 h 6548153"/>
              <a:gd name="connsiteX299" fmla="*/ 8998857 w 10363359"/>
              <a:gd name="connsiteY299" fmla="*/ 4762896 h 6548153"/>
              <a:gd name="connsiteX300" fmla="*/ 8650515 w 10363359"/>
              <a:gd name="connsiteY300" fmla="*/ 4908039 h 6548153"/>
              <a:gd name="connsiteX301" fmla="*/ 8142515 w 10363359"/>
              <a:gd name="connsiteY301" fmla="*/ 5053182 h 6548153"/>
              <a:gd name="connsiteX302" fmla="*/ 7503886 w 10363359"/>
              <a:gd name="connsiteY302" fmla="*/ 5169296 h 6548153"/>
              <a:gd name="connsiteX303" fmla="*/ 5921829 w 10363359"/>
              <a:gd name="connsiteY303" fmla="*/ 5096724 h 6548153"/>
              <a:gd name="connsiteX304" fmla="*/ 5210629 w 10363359"/>
              <a:gd name="connsiteY304" fmla="*/ 4951582 h 6548153"/>
              <a:gd name="connsiteX305" fmla="*/ 4586515 w 10363359"/>
              <a:gd name="connsiteY305" fmla="*/ 4733867 h 6548153"/>
              <a:gd name="connsiteX306" fmla="*/ 3628572 w 10363359"/>
              <a:gd name="connsiteY306" fmla="*/ 4124267 h 6548153"/>
              <a:gd name="connsiteX307" fmla="*/ 3352800 w 10363359"/>
              <a:gd name="connsiteY307" fmla="*/ 3804953 h 6548153"/>
              <a:gd name="connsiteX308" fmla="*/ 3222172 w 10363359"/>
              <a:gd name="connsiteY308" fmla="*/ 3529182 h 6548153"/>
              <a:gd name="connsiteX309" fmla="*/ 3222172 w 10363359"/>
              <a:gd name="connsiteY309" fmla="*/ 3064724 h 6548153"/>
              <a:gd name="connsiteX310" fmla="*/ 3657600 w 10363359"/>
              <a:gd name="connsiteY310" fmla="*/ 2527696 h 6548153"/>
              <a:gd name="connsiteX311" fmla="*/ 4049486 w 10363359"/>
              <a:gd name="connsiteY311" fmla="*/ 2237410 h 6548153"/>
              <a:gd name="connsiteX312" fmla="*/ 5152572 w 10363359"/>
              <a:gd name="connsiteY312" fmla="*/ 1903582 h 6548153"/>
              <a:gd name="connsiteX313" fmla="*/ 5776686 w 10363359"/>
              <a:gd name="connsiteY313" fmla="*/ 1845524 h 6548153"/>
              <a:gd name="connsiteX314" fmla="*/ 6865257 w 10363359"/>
              <a:gd name="connsiteY314" fmla="*/ 1990667 h 6548153"/>
              <a:gd name="connsiteX315" fmla="*/ 7257143 w 10363359"/>
              <a:gd name="connsiteY315" fmla="*/ 2179353 h 6548153"/>
              <a:gd name="connsiteX316" fmla="*/ 7823200 w 10363359"/>
              <a:gd name="connsiteY316" fmla="*/ 2629296 h 6548153"/>
              <a:gd name="connsiteX317" fmla="*/ 7982857 w 10363359"/>
              <a:gd name="connsiteY317" fmla="*/ 2934096 h 6548153"/>
              <a:gd name="connsiteX318" fmla="*/ 8069943 w 10363359"/>
              <a:gd name="connsiteY318" fmla="*/ 3471124 h 6548153"/>
              <a:gd name="connsiteX319" fmla="*/ 8026400 w 10363359"/>
              <a:gd name="connsiteY319" fmla="*/ 3746896 h 6548153"/>
              <a:gd name="connsiteX320" fmla="*/ 7736115 w 10363359"/>
              <a:gd name="connsiteY320" fmla="*/ 4269410 h 6548153"/>
              <a:gd name="connsiteX321" fmla="*/ 7126515 w 10363359"/>
              <a:gd name="connsiteY321" fmla="*/ 4588724 h 6548153"/>
              <a:gd name="connsiteX322" fmla="*/ 5776686 w 10363359"/>
              <a:gd name="connsiteY322" fmla="*/ 4791924 h 6548153"/>
              <a:gd name="connsiteX323" fmla="*/ 4005943 w 10363359"/>
              <a:gd name="connsiteY323" fmla="*/ 4733867 h 6548153"/>
              <a:gd name="connsiteX324" fmla="*/ 3091543 w 10363359"/>
              <a:gd name="connsiteY324" fmla="*/ 4487124 h 6548153"/>
              <a:gd name="connsiteX325" fmla="*/ 1843315 w 10363359"/>
              <a:gd name="connsiteY325" fmla="*/ 3935582 h 6548153"/>
              <a:gd name="connsiteX326" fmla="*/ 1480457 w 10363359"/>
              <a:gd name="connsiteY326" fmla="*/ 3674324 h 6548153"/>
              <a:gd name="connsiteX327" fmla="*/ 1248229 w 10363359"/>
              <a:gd name="connsiteY327" fmla="*/ 3384039 h 6548153"/>
              <a:gd name="connsiteX328" fmla="*/ 1117600 w 10363359"/>
              <a:gd name="connsiteY328" fmla="*/ 2963124 h 6548153"/>
              <a:gd name="connsiteX329" fmla="*/ 1248229 w 10363359"/>
              <a:gd name="connsiteY329" fmla="*/ 1860039 h 6548153"/>
              <a:gd name="connsiteX330" fmla="*/ 1494972 w 10363359"/>
              <a:gd name="connsiteY330" fmla="*/ 1410096 h 6548153"/>
              <a:gd name="connsiteX331" fmla="*/ 2496457 w 10363359"/>
              <a:gd name="connsiteY331" fmla="*/ 669867 h 6548153"/>
              <a:gd name="connsiteX332" fmla="*/ 3135086 w 10363359"/>
              <a:gd name="connsiteY332" fmla="*/ 582782 h 6548153"/>
              <a:gd name="connsiteX333" fmla="*/ 4093029 w 10363359"/>
              <a:gd name="connsiteY333" fmla="*/ 655353 h 6548153"/>
              <a:gd name="connsiteX334" fmla="*/ 4528457 w 10363359"/>
              <a:gd name="connsiteY334" fmla="*/ 815010 h 6548153"/>
              <a:gd name="connsiteX335" fmla="*/ 5733143 w 10363359"/>
              <a:gd name="connsiteY335" fmla="*/ 1743924 h 6548153"/>
              <a:gd name="connsiteX336" fmla="*/ 6531429 w 10363359"/>
              <a:gd name="connsiteY336" fmla="*/ 2600267 h 6548153"/>
              <a:gd name="connsiteX337" fmla="*/ 6662057 w 10363359"/>
              <a:gd name="connsiteY337" fmla="*/ 2919582 h 6548153"/>
              <a:gd name="connsiteX338" fmla="*/ 6647543 w 10363359"/>
              <a:gd name="connsiteY338" fmla="*/ 3050210 h 6548153"/>
              <a:gd name="connsiteX339" fmla="*/ 6516915 w 10363359"/>
              <a:gd name="connsiteY339" fmla="*/ 3166324 h 6548153"/>
              <a:gd name="connsiteX340" fmla="*/ 6168572 w 10363359"/>
              <a:gd name="connsiteY340" fmla="*/ 3384039 h 6548153"/>
              <a:gd name="connsiteX341" fmla="*/ 5675086 w 10363359"/>
              <a:gd name="connsiteY341" fmla="*/ 3674324 h 6548153"/>
              <a:gd name="connsiteX342" fmla="*/ 5399315 w 10363359"/>
              <a:gd name="connsiteY342" fmla="*/ 3761410 h 6548153"/>
              <a:gd name="connsiteX343" fmla="*/ 5021943 w 10363359"/>
              <a:gd name="connsiteY343" fmla="*/ 3892039 h 6548153"/>
              <a:gd name="connsiteX344" fmla="*/ 4702629 w 10363359"/>
              <a:gd name="connsiteY344" fmla="*/ 2934096 h 6548153"/>
              <a:gd name="connsiteX345" fmla="*/ 4557486 w 10363359"/>
              <a:gd name="connsiteY345" fmla="*/ 2339010 h 6548153"/>
              <a:gd name="connsiteX346" fmla="*/ 4455886 w 10363359"/>
              <a:gd name="connsiteY346" fmla="*/ 1889067 h 654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Lst>
            <a:rect l="l" t="t" r="r" b="b"/>
            <a:pathLst>
              <a:path w="10363359" h="6548153">
                <a:moveTo>
                  <a:pt x="4818743" y="3369524"/>
                </a:moveTo>
                <a:cubicBezTo>
                  <a:pt x="4997533" y="3363139"/>
                  <a:pt x="5204174" y="3375244"/>
                  <a:pt x="5384800" y="3325982"/>
                </a:cubicBezTo>
                <a:cubicBezTo>
                  <a:pt x="5496026" y="3295647"/>
                  <a:pt x="5653745" y="3221566"/>
                  <a:pt x="5747657" y="3166324"/>
                </a:cubicBezTo>
                <a:cubicBezTo>
                  <a:pt x="6023659" y="3003971"/>
                  <a:pt x="5973664" y="3041918"/>
                  <a:pt x="6125029" y="2890553"/>
                </a:cubicBezTo>
                <a:cubicBezTo>
                  <a:pt x="6132743" y="2863552"/>
                  <a:pt x="6182071" y="2695173"/>
                  <a:pt x="6183086" y="2672839"/>
                </a:cubicBezTo>
                <a:cubicBezTo>
                  <a:pt x="6186170" y="2605003"/>
                  <a:pt x="6180207" y="2536541"/>
                  <a:pt x="6168572" y="2469639"/>
                </a:cubicBezTo>
                <a:cubicBezTo>
                  <a:pt x="6160708" y="2424419"/>
                  <a:pt x="6142505" y="2381451"/>
                  <a:pt x="6125029" y="2339010"/>
                </a:cubicBezTo>
                <a:cubicBezTo>
                  <a:pt x="6068799" y="2202450"/>
                  <a:pt x="5942626" y="2025802"/>
                  <a:pt x="5863772" y="1932610"/>
                </a:cubicBezTo>
                <a:cubicBezTo>
                  <a:pt x="5772120" y="1824294"/>
                  <a:pt x="5655841" y="1676279"/>
                  <a:pt x="5544457" y="1584267"/>
                </a:cubicBezTo>
                <a:cubicBezTo>
                  <a:pt x="5422016" y="1483120"/>
                  <a:pt x="5220993" y="1384521"/>
                  <a:pt x="5080000" y="1337524"/>
                </a:cubicBezTo>
                <a:cubicBezTo>
                  <a:pt x="5036457" y="1323010"/>
                  <a:pt x="4994050" y="1304494"/>
                  <a:pt x="4949372" y="1293982"/>
                </a:cubicBezTo>
                <a:cubicBezTo>
                  <a:pt x="4931514" y="1289780"/>
                  <a:pt x="4712838" y="1266087"/>
                  <a:pt x="4702629" y="1264953"/>
                </a:cubicBezTo>
                <a:cubicBezTo>
                  <a:pt x="4586515" y="1269791"/>
                  <a:pt x="4469994" y="1268619"/>
                  <a:pt x="4354286" y="1279467"/>
                </a:cubicBezTo>
                <a:cubicBezTo>
                  <a:pt x="4315534" y="1283100"/>
                  <a:pt x="4193919" y="1321050"/>
                  <a:pt x="4151086" y="1337524"/>
                </a:cubicBezTo>
                <a:cubicBezTo>
                  <a:pt x="4116696" y="1350751"/>
                  <a:pt x="4081997" y="1363728"/>
                  <a:pt x="4049486" y="1381067"/>
                </a:cubicBezTo>
                <a:cubicBezTo>
                  <a:pt x="3978474" y="1418940"/>
                  <a:pt x="3878589" y="1490215"/>
                  <a:pt x="3817257" y="1540724"/>
                </a:cubicBezTo>
                <a:cubicBezTo>
                  <a:pt x="3772286" y="1577759"/>
                  <a:pt x="3732121" y="1620445"/>
                  <a:pt x="3686629" y="1656839"/>
                </a:cubicBezTo>
                <a:cubicBezTo>
                  <a:pt x="3495921" y="1809406"/>
                  <a:pt x="3263487" y="1992004"/>
                  <a:pt x="3048000" y="2121296"/>
                </a:cubicBezTo>
                <a:cubicBezTo>
                  <a:pt x="2968200" y="2169176"/>
                  <a:pt x="2881277" y="2204412"/>
                  <a:pt x="2801257" y="2251924"/>
                </a:cubicBezTo>
                <a:cubicBezTo>
                  <a:pt x="2607892" y="2366734"/>
                  <a:pt x="2282010" y="2608791"/>
                  <a:pt x="2191657" y="2774439"/>
                </a:cubicBezTo>
                <a:lnTo>
                  <a:pt x="2104572" y="2934096"/>
                </a:lnTo>
                <a:cubicBezTo>
                  <a:pt x="2090058" y="2996991"/>
                  <a:pt x="2063333" y="3058275"/>
                  <a:pt x="2061029" y="3122782"/>
                </a:cubicBezTo>
                <a:cubicBezTo>
                  <a:pt x="2055635" y="3273801"/>
                  <a:pt x="2103271" y="3421639"/>
                  <a:pt x="2191657" y="3543696"/>
                </a:cubicBezTo>
                <a:cubicBezTo>
                  <a:pt x="2249879" y="3624098"/>
                  <a:pt x="2320662" y="3695459"/>
                  <a:pt x="2394857" y="3761410"/>
                </a:cubicBezTo>
                <a:cubicBezTo>
                  <a:pt x="2495393" y="3850776"/>
                  <a:pt x="2598230" y="3939952"/>
                  <a:pt x="2714172" y="4008153"/>
                </a:cubicBezTo>
                <a:cubicBezTo>
                  <a:pt x="2846700" y="4086111"/>
                  <a:pt x="2991216" y="4142593"/>
                  <a:pt x="3135086" y="4196839"/>
                </a:cubicBezTo>
                <a:cubicBezTo>
                  <a:pt x="3487690" y="4329788"/>
                  <a:pt x="3706817" y="4373590"/>
                  <a:pt x="4078515" y="4429067"/>
                </a:cubicBezTo>
                <a:cubicBezTo>
                  <a:pt x="4242330" y="4453517"/>
                  <a:pt x="4406830" y="4474798"/>
                  <a:pt x="4572000" y="4487124"/>
                </a:cubicBezTo>
                <a:cubicBezTo>
                  <a:pt x="4731288" y="4499011"/>
                  <a:pt x="4891315" y="4496801"/>
                  <a:pt x="5050972" y="4501639"/>
                </a:cubicBezTo>
                <a:cubicBezTo>
                  <a:pt x="5520267" y="4482287"/>
                  <a:pt x="5991279" y="4488113"/>
                  <a:pt x="6458857" y="4443582"/>
                </a:cubicBezTo>
                <a:cubicBezTo>
                  <a:pt x="6603747" y="4429783"/>
                  <a:pt x="6741431" y="4372694"/>
                  <a:pt x="6879772" y="4327467"/>
                </a:cubicBezTo>
                <a:cubicBezTo>
                  <a:pt x="6986335" y="4292629"/>
                  <a:pt x="7342761" y="4149651"/>
                  <a:pt x="7460343" y="4080724"/>
                </a:cubicBezTo>
                <a:cubicBezTo>
                  <a:pt x="7522950" y="4044023"/>
                  <a:pt x="7576458" y="3993639"/>
                  <a:pt x="7634515" y="3950096"/>
                </a:cubicBezTo>
                <a:cubicBezTo>
                  <a:pt x="7711268" y="3829485"/>
                  <a:pt x="7778662" y="3746872"/>
                  <a:pt x="7808686" y="3601753"/>
                </a:cubicBezTo>
                <a:cubicBezTo>
                  <a:pt x="7824400" y="3525801"/>
                  <a:pt x="7818362" y="3446934"/>
                  <a:pt x="7823200" y="3369524"/>
                </a:cubicBezTo>
                <a:cubicBezTo>
                  <a:pt x="7794172" y="3190515"/>
                  <a:pt x="7784341" y="3007314"/>
                  <a:pt x="7736115" y="2832496"/>
                </a:cubicBezTo>
                <a:cubicBezTo>
                  <a:pt x="7673441" y="2605303"/>
                  <a:pt x="7522465" y="2425198"/>
                  <a:pt x="7373257" y="2251924"/>
                </a:cubicBezTo>
                <a:cubicBezTo>
                  <a:pt x="7237577" y="2094360"/>
                  <a:pt x="7068249" y="1919663"/>
                  <a:pt x="6894286" y="1801982"/>
                </a:cubicBezTo>
                <a:cubicBezTo>
                  <a:pt x="6817204" y="1749838"/>
                  <a:pt x="6733365" y="1707343"/>
                  <a:pt x="6647543" y="1671353"/>
                </a:cubicBezTo>
                <a:cubicBezTo>
                  <a:pt x="6473793" y="1598490"/>
                  <a:pt x="6400114" y="1610532"/>
                  <a:pt x="6212115" y="1598782"/>
                </a:cubicBezTo>
                <a:cubicBezTo>
                  <a:pt x="5892801" y="1613296"/>
                  <a:pt x="5572665" y="1615218"/>
                  <a:pt x="5254172" y="1642324"/>
                </a:cubicBezTo>
                <a:cubicBezTo>
                  <a:pt x="4975918" y="1666005"/>
                  <a:pt x="4701430" y="1749206"/>
                  <a:pt x="4441372" y="1845524"/>
                </a:cubicBezTo>
                <a:cubicBezTo>
                  <a:pt x="4293201" y="1900402"/>
                  <a:pt x="3937792" y="2052040"/>
                  <a:pt x="3788229" y="2150324"/>
                </a:cubicBezTo>
                <a:cubicBezTo>
                  <a:pt x="3704876" y="2205099"/>
                  <a:pt x="3630263" y="2272429"/>
                  <a:pt x="3556000" y="2339010"/>
                </a:cubicBezTo>
                <a:cubicBezTo>
                  <a:pt x="3444823" y="2438687"/>
                  <a:pt x="3288220" y="2602944"/>
                  <a:pt x="3207657" y="2730896"/>
                </a:cubicBezTo>
                <a:cubicBezTo>
                  <a:pt x="3170749" y="2789515"/>
                  <a:pt x="3149600" y="2856687"/>
                  <a:pt x="3120572" y="2919582"/>
                </a:cubicBezTo>
                <a:cubicBezTo>
                  <a:pt x="3130248" y="3084077"/>
                  <a:pt x="3115254" y="3251907"/>
                  <a:pt x="3149600" y="3413067"/>
                </a:cubicBezTo>
                <a:cubicBezTo>
                  <a:pt x="3190849" y="3606620"/>
                  <a:pt x="3435365" y="4061695"/>
                  <a:pt x="3541486" y="4211353"/>
                </a:cubicBezTo>
                <a:cubicBezTo>
                  <a:pt x="3640744" y="4351332"/>
                  <a:pt x="3751621" y="4484302"/>
                  <a:pt x="3875315" y="4603239"/>
                </a:cubicBezTo>
                <a:cubicBezTo>
                  <a:pt x="4109873" y="4828775"/>
                  <a:pt x="4453450" y="5056398"/>
                  <a:pt x="4746172" y="5198324"/>
                </a:cubicBezTo>
                <a:cubicBezTo>
                  <a:pt x="4910278" y="5277890"/>
                  <a:pt x="5083084" y="5338353"/>
                  <a:pt x="5254172" y="5401524"/>
                </a:cubicBezTo>
                <a:cubicBezTo>
                  <a:pt x="5397695" y="5454517"/>
                  <a:pt x="5541174" y="5509561"/>
                  <a:pt x="5689600" y="5546667"/>
                </a:cubicBezTo>
                <a:cubicBezTo>
                  <a:pt x="5945376" y="5610611"/>
                  <a:pt x="6129792" y="5607580"/>
                  <a:pt x="6386286" y="5619239"/>
                </a:cubicBezTo>
                <a:cubicBezTo>
                  <a:pt x="6497562" y="5609563"/>
                  <a:pt x="6611613" y="5616733"/>
                  <a:pt x="6720115" y="5590210"/>
                </a:cubicBezTo>
                <a:cubicBezTo>
                  <a:pt x="6831826" y="5562903"/>
                  <a:pt x="6934652" y="5506981"/>
                  <a:pt x="7039429" y="5459582"/>
                </a:cubicBezTo>
                <a:cubicBezTo>
                  <a:pt x="7236284" y="5370528"/>
                  <a:pt x="7412074" y="5282733"/>
                  <a:pt x="7576457" y="5140267"/>
                </a:cubicBezTo>
                <a:cubicBezTo>
                  <a:pt x="7646307" y="5079731"/>
                  <a:pt x="7708559" y="5010155"/>
                  <a:pt x="7765143" y="4937067"/>
                </a:cubicBezTo>
                <a:cubicBezTo>
                  <a:pt x="7928887" y="4725565"/>
                  <a:pt x="7937789" y="4659475"/>
                  <a:pt x="8040915" y="4414553"/>
                </a:cubicBezTo>
                <a:cubicBezTo>
                  <a:pt x="8096669" y="4149722"/>
                  <a:pt x="8119687" y="4112996"/>
                  <a:pt x="8113486" y="3833982"/>
                </a:cubicBezTo>
                <a:cubicBezTo>
                  <a:pt x="8110897" y="3717494"/>
                  <a:pt x="8112214" y="3598801"/>
                  <a:pt x="8084457" y="3485639"/>
                </a:cubicBezTo>
                <a:cubicBezTo>
                  <a:pt x="8048710" y="3339900"/>
                  <a:pt x="7990962" y="3199410"/>
                  <a:pt x="7924800" y="3064724"/>
                </a:cubicBezTo>
                <a:cubicBezTo>
                  <a:pt x="7798563" y="2807742"/>
                  <a:pt x="7601020" y="2532063"/>
                  <a:pt x="7402286" y="2324496"/>
                </a:cubicBezTo>
                <a:cubicBezTo>
                  <a:pt x="7158934" y="2070328"/>
                  <a:pt x="6946912" y="1878801"/>
                  <a:pt x="6618515" y="1743924"/>
                </a:cubicBezTo>
                <a:cubicBezTo>
                  <a:pt x="6321776" y="1622049"/>
                  <a:pt x="6154771" y="1640030"/>
                  <a:pt x="5849257" y="1627810"/>
                </a:cubicBezTo>
                <a:cubicBezTo>
                  <a:pt x="5578324" y="1642324"/>
                  <a:pt x="5306639" y="1646509"/>
                  <a:pt x="5036457" y="1671353"/>
                </a:cubicBezTo>
                <a:cubicBezTo>
                  <a:pt x="4743250" y="1698315"/>
                  <a:pt x="4452767" y="1761377"/>
                  <a:pt x="4180115" y="1874553"/>
                </a:cubicBezTo>
                <a:cubicBezTo>
                  <a:pt x="4054203" y="1926818"/>
                  <a:pt x="3929524" y="1985899"/>
                  <a:pt x="3817257" y="2063239"/>
                </a:cubicBezTo>
                <a:cubicBezTo>
                  <a:pt x="3618030" y="2200484"/>
                  <a:pt x="3423369" y="2426463"/>
                  <a:pt x="3294743" y="2629296"/>
                </a:cubicBezTo>
                <a:cubicBezTo>
                  <a:pt x="3173383" y="2820671"/>
                  <a:pt x="3094976" y="3052710"/>
                  <a:pt x="3033486" y="3267924"/>
                </a:cubicBezTo>
                <a:cubicBezTo>
                  <a:pt x="2999314" y="3387525"/>
                  <a:pt x="2975429" y="3509829"/>
                  <a:pt x="2946400" y="3630782"/>
                </a:cubicBezTo>
                <a:cubicBezTo>
                  <a:pt x="2936724" y="3746896"/>
                  <a:pt x="2909300" y="3862887"/>
                  <a:pt x="2917372" y="3979124"/>
                </a:cubicBezTo>
                <a:cubicBezTo>
                  <a:pt x="2942265" y="4337583"/>
                  <a:pt x="2996608" y="4720591"/>
                  <a:pt x="3149600" y="5053182"/>
                </a:cubicBezTo>
                <a:cubicBezTo>
                  <a:pt x="3238825" y="5247151"/>
                  <a:pt x="3450249" y="5555252"/>
                  <a:pt x="3585029" y="5720839"/>
                </a:cubicBezTo>
                <a:cubicBezTo>
                  <a:pt x="3782942" y="5963990"/>
                  <a:pt x="3909598" y="6098016"/>
                  <a:pt x="4180115" y="6257867"/>
                </a:cubicBezTo>
                <a:cubicBezTo>
                  <a:pt x="4345793" y="6355768"/>
                  <a:pt x="4645766" y="6463851"/>
                  <a:pt x="4833257" y="6504610"/>
                </a:cubicBezTo>
                <a:cubicBezTo>
                  <a:pt x="4942915" y="6528449"/>
                  <a:pt x="5055810" y="6533639"/>
                  <a:pt x="5167086" y="6548153"/>
                </a:cubicBezTo>
                <a:cubicBezTo>
                  <a:pt x="5413829" y="6519124"/>
                  <a:pt x="5666638" y="6522704"/>
                  <a:pt x="5907315" y="6461067"/>
                </a:cubicBezTo>
                <a:cubicBezTo>
                  <a:pt x="6068722" y="6419731"/>
                  <a:pt x="6215694" y="6331220"/>
                  <a:pt x="6357257" y="6243353"/>
                </a:cubicBezTo>
                <a:cubicBezTo>
                  <a:pt x="6623298" y="6078224"/>
                  <a:pt x="6842267" y="5871723"/>
                  <a:pt x="7024915" y="5619239"/>
                </a:cubicBezTo>
                <a:cubicBezTo>
                  <a:pt x="7107589" y="5504954"/>
                  <a:pt x="7179548" y="5382544"/>
                  <a:pt x="7242629" y="5256382"/>
                </a:cubicBezTo>
                <a:cubicBezTo>
                  <a:pt x="7310535" y="5120570"/>
                  <a:pt x="7366527" y="4978745"/>
                  <a:pt x="7416800" y="4835467"/>
                </a:cubicBezTo>
                <a:cubicBezTo>
                  <a:pt x="7501961" y="4592758"/>
                  <a:pt x="7562096" y="4302615"/>
                  <a:pt x="7620000" y="4051696"/>
                </a:cubicBezTo>
                <a:cubicBezTo>
                  <a:pt x="7605486" y="3833982"/>
                  <a:pt x="7619891" y="3612384"/>
                  <a:pt x="7576457" y="3398553"/>
                </a:cubicBezTo>
                <a:cubicBezTo>
                  <a:pt x="7555779" y="3296754"/>
                  <a:pt x="7485902" y="3211161"/>
                  <a:pt x="7431315" y="3122782"/>
                </a:cubicBezTo>
                <a:cubicBezTo>
                  <a:pt x="7374540" y="3030860"/>
                  <a:pt x="7239978" y="2848650"/>
                  <a:pt x="7141029" y="2774439"/>
                </a:cubicBezTo>
                <a:cubicBezTo>
                  <a:pt x="7091647" y="2737403"/>
                  <a:pt x="6978928" y="2715771"/>
                  <a:pt x="6923315" y="2701867"/>
                </a:cubicBezTo>
                <a:cubicBezTo>
                  <a:pt x="6755310" y="2735468"/>
                  <a:pt x="6655174" y="2733440"/>
                  <a:pt x="6516915" y="2847010"/>
                </a:cubicBezTo>
                <a:cubicBezTo>
                  <a:pt x="6380635" y="2958954"/>
                  <a:pt x="6164566" y="3241616"/>
                  <a:pt x="6081486" y="3384039"/>
                </a:cubicBezTo>
                <a:cubicBezTo>
                  <a:pt x="6008434" y="3509271"/>
                  <a:pt x="5962225" y="3648646"/>
                  <a:pt x="5892800" y="3775924"/>
                </a:cubicBezTo>
                <a:cubicBezTo>
                  <a:pt x="5677971" y="4169776"/>
                  <a:pt x="5575514" y="4289745"/>
                  <a:pt x="5268686" y="4646782"/>
                </a:cubicBezTo>
                <a:cubicBezTo>
                  <a:pt x="5048163" y="4903391"/>
                  <a:pt x="4733135" y="5248022"/>
                  <a:pt x="4470400" y="5474096"/>
                </a:cubicBezTo>
                <a:cubicBezTo>
                  <a:pt x="4394088" y="5539760"/>
                  <a:pt x="4306837" y="5591554"/>
                  <a:pt x="4223657" y="5648267"/>
                </a:cubicBezTo>
                <a:cubicBezTo>
                  <a:pt x="4200349" y="5664159"/>
                  <a:pt x="4171033" y="5671861"/>
                  <a:pt x="4151086" y="5691810"/>
                </a:cubicBezTo>
                <a:cubicBezTo>
                  <a:pt x="4135787" y="5707110"/>
                  <a:pt x="4189791" y="5672458"/>
                  <a:pt x="4209143" y="5662782"/>
                </a:cubicBezTo>
                <a:cubicBezTo>
                  <a:pt x="4233334" y="5638591"/>
                  <a:pt x="4254815" y="5611346"/>
                  <a:pt x="4281715" y="5590210"/>
                </a:cubicBezTo>
                <a:cubicBezTo>
                  <a:pt x="4369178" y="5521488"/>
                  <a:pt x="4486064" y="5459089"/>
                  <a:pt x="4586515" y="5416039"/>
                </a:cubicBezTo>
                <a:cubicBezTo>
                  <a:pt x="4662504" y="5383472"/>
                  <a:pt x="4738792" y="5349993"/>
                  <a:pt x="4818743" y="5328953"/>
                </a:cubicBezTo>
                <a:cubicBezTo>
                  <a:pt x="5362299" y="5185912"/>
                  <a:pt x="5312990" y="5206391"/>
                  <a:pt x="5776686" y="5169296"/>
                </a:cubicBezTo>
                <a:lnTo>
                  <a:pt x="6444343" y="5227353"/>
                </a:lnTo>
                <a:cubicBezTo>
                  <a:pt x="6536123" y="5234413"/>
                  <a:pt x="6628185" y="5246581"/>
                  <a:pt x="6720115" y="5241867"/>
                </a:cubicBezTo>
                <a:cubicBezTo>
                  <a:pt x="6817831" y="5236856"/>
                  <a:pt x="6913638" y="5212838"/>
                  <a:pt x="7010400" y="5198324"/>
                </a:cubicBezTo>
                <a:cubicBezTo>
                  <a:pt x="7034591" y="5174134"/>
                  <a:pt x="7067673" y="5156352"/>
                  <a:pt x="7082972" y="5125753"/>
                </a:cubicBezTo>
                <a:cubicBezTo>
                  <a:pt x="7114220" y="5063257"/>
                  <a:pt x="7121902" y="4876309"/>
                  <a:pt x="7126515" y="4820953"/>
                </a:cubicBezTo>
                <a:cubicBezTo>
                  <a:pt x="7116839" y="4748382"/>
                  <a:pt x="7116750" y="4673873"/>
                  <a:pt x="7097486" y="4603239"/>
                </a:cubicBezTo>
                <a:cubicBezTo>
                  <a:pt x="7047053" y="4418319"/>
                  <a:pt x="6955776" y="4244673"/>
                  <a:pt x="6836229" y="4095239"/>
                </a:cubicBezTo>
                <a:cubicBezTo>
                  <a:pt x="6780664" y="4025783"/>
                  <a:pt x="6718045" y="3960785"/>
                  <a:pt x="6647543" y="3906553"/>
                </a:cubicBezTo>
                <a:cubicBezTo>
                  <a:pt x="6590923" y="3862999"/>
                  <a:pt x="6524241" y="3833722"/>
                  <a:pt x="6458857" y="3804953"/>
                </a:cubicBezTo>
                <a:cubicBezTo>
                  <a:pt x="6277135" y="3724996"/>
                  <a:pt x="6250714" y="3744898"/>
                  <a:pt x="6037943" y="3732382"/>
                </a:cubicBezTo>
                <a:cubicBezTo>
                  <a:pt x="5828114" y="3755189"/>
                  <a:pt x="5228882" y="3812752"/>
                  <a:pt x="4963886" y="3863010"/>
                </a:cubicBezTo>
                <a:cubicBezTo>
                  <a:pt x="4667930" y="3919139"/>
                  <a:pt x="4384459" y="4006438"/>
                  <a:pt x="4093029" y="4080724"/>
                </a:cubicBezTo>
                <a:cubicBezTo>
                  <a:pt x="3991825" y="4106521"/>
                  <a:pt x="3890985" y="4134613"/>
                  <a:pt x="3788229" y="4153296"/>
                </a:cubicBezTo>
                <a:cubicBezTo>
                  <a:pt x="3730910" y="4163718"/>
                  <a:pt x="3672114" y="4162972"/>
                  <a:pt x="3614057" y="4167810"/>
                </a:cubicBezTo>
                <a:cubicBezTo>
                  <a:pt x="3585029" y="4162972"/>
                  <a:pt x="3553763" y="4165474"/>
                  <a:pt x="3526972" y="4153296"/>
                </a:cubicBezTo>
                <a:cubicBezTo>
                  <a:pt x="3434326" y="4111184"/>
                  <a:pt x="3431721" y="4047464"/>
                  <a:pt x="3410857" y="3950096"/>
                </a:cubicBezTo>
                <a:cubicBezTo>
                  <a:pt x="3392358" y="3863769"/>
                  <a:pt x="3381829" y="3775925"/>
                  <a:pt x="3367315" y="3688839"/>
                </a:cubicBezTo>
                <a:cubicBezTo>
                  <a:pt x="3410858" y="3422744"/>
                  <a:pt x="3431182" y="3151792"/>
                  <a:pt x="3497943" y="2890553"/>
                </a:cubicBezTo>
                <a:cubicBezTo>
                  <a:pt x="3579389" y="2571852"/>
                  <a:pt x="3796010" y="2147687"/>
                  <a:pt x="4034972" y="1918096"/>
                </a:cubicBezTo>
                <a:cubicBezTo>
                  <a:pt x="4149253" y="1808297"/>
                  <a:pt x="4295451" y="1733184"/>
                  <a:pt x="4441372" y="1671353"/>
                </a:cubicBezTo>
                <a:cubicBezTo>
                  <a:pt x="4763670" y="1534786"/>
                  <a:pt x="4927896" y="1553776"/>
                  <a:pt x="5254172" y="1540724"/>
                </a:cubicBezTo>
                <a:lnTo>
                  <a:pt x="5558972" y="1555239"/>
                </a:lnTo>
                <a:cubicBezTo>
                  <a:pt x="5643066" y="1575694"/>
                  <a:pt x="5718843" y="1623869"/>
                  <a:pt x="5791200" y="1671353"/>
                </a:cubicBezTo>
                <a:cubicBezTo>
                  <a:pt x="6033847" y="1830590"/>
                  <a:pt x="6108466" y="1948671"/>
                  <a:pt x="6270172" y="2208382"/>
                </a:cubicBezTo>
                <a:cubicBezTo>
                  <a:pt x="6354869" y="2344411"/>
                  <a:pt x="6434070" y="2484353"/>
                  <a:pt x="6502400" y="2629296"/>
                </a:cubicBezTo>
                <a:cubicBezTo>
                  <a:pt x="6593968" y="2823532"/>
                  <a:pt x="6682615" y="3020210"/>
                  <a:pt x="6749143" y="3224382"/>
                </a:cubicBezTo>
                <a:cubicBezTo>
                  <a:pt x="6863164" y="3574307"/>
                  <a:pt x="6986526" y="4203886"/>
                  <a:pt x="7039429" y="4574210"/>
                </a:cubicBezTo>
                <a:cubicBezTo>
                  <a:pt x="7066253" y="4761979"/>
                  <a:pt x="7078134" y="4951581"/>
                  <a:pt x="7097486" y="5140267"/>
                </a:cubicBezTo>
                <a:cubicBezTo>
                  <a:pt x="7102324" y="5285410"/>
                  <a:pt x="7119252" y="5430654"/>
                  <a:pt x="7112000" y="5575696"/>
                </a:cubicBezTo>
                <a:cubicBezTo>
                  <a:pt x="7104688" y="5721940"/>
                  <a:pt x="7101339" y="5872580"/>
                  <a:pt x="7053943" y="6011124"/>
                </a:cubicBezTo>
                <a:cubicBezTo>
                  <a:pt x="7035086" y="6066246"/>
                  <a:pt x="6972465" y="6095961"/>
                  <a:pt x="6923315" y="6127239"/>
                </a:cubicBezTo>
                <a:cubicBezTo>
                  <a:pt x="6770429" y="6224530"/>
                  <a:pt x="6619892" y="6243008"/>
                  <a:pt x="6444343" y="6286896"/>
                </a:cubicBezTo>
                <a:cubicBezTo>
                  <a:pt x="6299200" y="6277220"/>
                  <a:pt x="6151973" y="6284220"/>
                  <a:pt x="6008915" y="6257867"/>
                </a:cubicBezTo>
                <a:cubicBezTo>
                  <a:pt x="5782720" y="6216200"/>
                  <a:pt x="5560548" y="6153064"/>
                  <a:pt x="5341257" y="6083696"/>
                </a:cubicBezTo>
                <a:cubicBezTo>
                  <a:pt x="5085881" y="6002914"/>
                  <a:pt x="4829643" y="5920314"/>
                  <a:pt x="4586515" y="5807924"/>
                </a:cubicBezTo>
                <a:cubicBezTo>
                  <a:pt x="4037868" y="5554304"/>
                  <a:pt x="3529702" y="5225125"/>
                  <a:pt x="3091543" y="4806439"/>
                </a:cubicBezTo>
                <a:cubicBezTo>
                  <a:pt x="2873379" y="4597972"/>
                  <a:pt x="2688197" y="4357268"/>
                  <a:pt x="2496457" y="4124267"/>
                </a:cubicBezTo>
                <a:cubicBezTo>
                  <a:pt x="2305829" y="3892618"/>
                  <a:pt x="2117625" y="3658366"/>
                  <a:pt x="1944915" y="3413067"/>
                </a:cubicBezTo>
                <a:cubicBezTo>
                  <a:pt x="1648290" y="2991773"/>
                  <a:pt x="1365191" y="2516660"/>
                  <a:pt x="1175657" y="2034210"/>
                </a:cubicBezTo>
                <a:cubicBezTo>
                  <a:pt x="1105673" y="1856068"/>
                  <a:pt x="1069219" y="1666515"/>
                  <a:pt x="1016000" y="1482667"/>
                </a:cubicBezTo>
                <a:cubicBezTo>
                  <a:pt x="1020838" y="1381067"/>
                  <a:pt x="1001619" y="1275391"/>
                  <a:pt x="1030515" y="1177867"/>
                </a:cubicBezTo>
                <a:cubicBezTo>
                  <a:pt x="1043187" y="1135100"/>
                  <a:pt x="1090831" y="1107671"/>
                  <a:pt x="1132115" y="1090782"/>
                </a:cubicBezTo>
                <a:cubicBezTo>
                  <a:pt x="1207495" y="1059945"/>
                  <a:pt x="1635993" y="1008216"/>
                  <a:pt x="1669143" y="1003696"/>
                </a:cubicBezTo>
                <a:cubicBezTo>
                  <a:pt x="1819124" y="1013372"/>
                  <a:pt x="1971016" y="1006973"/>
                  <a:pt x="2119086" y="1032724"/>
                </a:cubicBezTo>
                <a:cubicBezTo>
                  <a:pt x="2453442" y="1090873"/>
                  <a:pt x="3072886" y="1300672"/>
                  <a:pt x="3352800" y="1439124"/>
                </a:cubicBezTo>
                <a:cubicBezTo>
                  <a:pt x="3586334" y="1554635"/>
                  <a:pt x="3801657" y="1704077"/>
                  <a:pt x="4020457" y="1845524"/>
                </a:cubicBezTo>
                <a:cubicBezTo>
                  <a:pt x="4280776" y="2013811"/>
                  <a:pt x="4542704" y="2180763"/>
                  <a:pt x="4789715" y="2368039"/>
                </a:cubicBezTo>
                <a:cubicBezTo>
                  <a:pt x="5490580" y="2899414"/>
                  <a:pt x="6292179" y="3478743"/>
                  <a:pt x="6865257" y="4182324"/>
                </a:cubicBezTo>
                <a:cubicBezTo>
                  <a:pt x="7263562" y="4671332"/>
                  <a:pt x="7649366" y="5102799"/>
                  <a:pt x="7866743" y="5677296"/>
                </a:cubicBezTo>
                <a:cubicBezTo>
                  <a:pt x="7889586" y="5737667"/>
                  <a:pt x="7895772" y="5803087"/>
                  <a:pt x="7910286" y="5865982"/>
                </a:cubicBezTo>
                <a:cubicBezTo>
                  <a:pt x="7905448" y="5895010"/>
                  <a:pt x="7913429" y="5929524"/>
                  <a:pt x="7895772" y="5953067"/>
                </a:cubicBezTo>
                <a:cubicBezTo>
                  <a:pt x="7873235" y="5983116"/>
                  <a:pt x="7741587" y="5993755"/>
                  <a:pt x="7721600" y="5996610"/>
                </a:cubicBezTo>
                <a:cubicBezTo>
                  <a:pt x="6580922" y="5847825"/>
                  <a:pt x="7511140" y="6031258"/>
                  <a:pt x="6415315" y="5633753"/>
                </a:cubicBezTo>
                <a:cubicBezTo>
                  <a:pt x="6139113" y="5533562"/>
                  <a:pt x="5845476" y="5483614"/>
                  <a:pt x="5573486" y="5372496"/>
                </a:cubicBezTo>
                <a:cubicBezTo>
                  <a:pt x="5050468" y="5158824"/>
                  <a:pt x="4503256" y="4977387"/>
                  <a:pt x="4034972" y="4661296"/>
                </a:cubicBezTo>
                <a:cubicBezTo>
                  <a:pt x="3626201" y="4385376"/>
                  <a:pt x="3220489" y="4127660"/>
                  <a:pt x="2844800" y="3804953"/>
                </a:cubicBezTo>
                <a:cubicBezTo>
                  <a:pt x="2519770" y="3525761"/>
                  <a:pt x="2193147" y="3174067"/>
                  <a:pt x="1930400" y="2832496"/>
                </a:cubicBezTo>
                <a:cubicBezTo>
                  <a:pt x="1860035" y="2741022"/>
                  <a:pt x="1804610" y="2638972"/>
                  <a:pt x="1741715" y="2542210"/>
                </a:cubicBezTo>
                <a:cubicBezTo>
                  <a:pt x="1736877" y="2513181"/>
                  <a:pt x="1723950" y="2484373"/>
                  <a:pt x="1727200" y="2455124"/>
                </a:cubicBezTo>
                <a:cubicBezTo>
                  <a:pt x="1729126" y="2437787"/>
                  <a:pt x="1740627" y="2419383"/>
                  <a:pt x="1756229" y="2411582"/>
                </a:cubicBezTo>
                <a:cubicBezTo>
                  <a:pt x="1888419" y="2345488"/>
                  <a:pt x="2053755" y="2360419"/>
                  <a:pt x="2191657" y="2353524"/>
                </a:cubicBezTo>
                <a:cubicBezTo>
                  <a:pt x="2682531" y="2393870"/>
                  <a:pt x="3421633" y="2423869"/>
                  <a:pt x="3933372" y="2556724"/>
                </a:cubicBezTo>
                <a:cubicBezTo>
                  <a:pt x="4484388" y="2699776"/>
                  <a:pt x="5201818" y="3001376"/>
                  <a:pt x="5704115" y="3238896"/>
                </a:cubicBezTo>
                <a:cubicBezTo>
                  <a:pt x="6353177" y="3545817"/>
                  <a:pt x="6838996" y="3801609"/>
                  <a:pt x="7402286" y="4240382"/>
                </a:cubicBezTo>
                <a:cubicBezTo>
                  <a:pt x="7618466" y="4408775"/>
                  <a:pt x="7813024" y="4603393"/>
                  <a:pt x="8011886" y="4791924"/>
                </a:cubicBezTo>
                <a:cubicBezTo>
                  <a:pt x="8292933" y="5058371"/>
                  <a:pt x="8587109" y="5330651"/>
                  <a:pt x="8795657" y="5662782"/>
                </a:cubicBezTo>
                <a:cubicBezTo>
                  <a:pt x="8846334" y="5743490"/>
                  <a:pt x="8873067" y="5836953"/>
                  <a:pt x="8911772" y="5924039"/>
                </a:cubicBezTo>
                <a:cubicBezTo>
                  <a:pt x="8916610" y="5948229"/>
                  <a:pt x="8931124" y="5972420"/>
                  <a:pt x="8926286" y="5996610"/>
                </a:cubicBezTo>
                <a:cubicBezTo>
                  <a:pt x="8908700" y="6084537"/>
                  <a:pt x="8811472" y="6112875"/>
                  <a:pt x="8737600" y="6127239"/>
                </a:cubicBezTo>
                <a:cubicBezTo>
                  <a:pt x="8452016" y="6182769"/>
                  <a:pt x="8138869" y="6177106"/>
                  <a:pt x="7852229" y="6185296"/>
                </a:cubicBezTo>
                <a:cubicBezTo>
                  <a:pt x="7131083" y="6133785"/>
                  <a:pt x="7293728" y="6176725"/>
                  <a:pt x="6545943" y="5982096"/>
                </a:cubicBezTo>
                <a:cubicBezTo>
                  <a:pt x="6070001" y="5858221"/>
                  <a:pt x="5563421" y="5810149"/>
                  <a:pt x="5123543" y="5590210"/>
                </a:cubicBezTo>
                <a:cubicBezTo>
                  <a:pt x="4722115" y="5389496"/>
                  <a:pt x="4243603" y="5169718"/>
                  <a:pt x="3875315" y="4908039"/>
                </a:cubicBezTo>
                <a:cubicBezTo>
                  <a:pt x="3699070" y="4782812"/>
                  <a:pt x="3535988" y="4638713"/>
                  <a:pt x="3381829" y="4487124"/>
                </a:cubicBezTo>
                <a:cubicBezTo>
                  <a:pt x="3024273" y="4135528"/>
                  <a:pt x="3002141" y="4047882"/>
                  <a:pt x="2757715" y="3645296"/>
                </a:cubicBezTo>
                <a:cubicBezTo>
                  <a:pt x="2717459" y="3444016"/>
                  <a:pt x="2629342" y="3226494"/>
                  <a:pt x="2728686" y="3021182"/>
                </a:cubicBezTo>
                <a:cubicBezTo>
                  <a:pt x="2821377" y="2829621"/>
                  <a:pt x="3096046" y="2719516"/>
                  <a:pt x="3265715" y="2658324"/>
                </a:cubicBezTo>
                <a:cubicBezTo>
                  <a:pt x="3480308" y="2580930"/>
                  <a:pt x="4080839" y="2434573"/>
                  <a:pt x="4310743" y="2411582"/>
                </a:cubicBezTo>
                <a:cubicBezTo>
                  <a:pt x="4522618" y="2390394"/>
                  <a:pt x="4736496" y="2401905"/>
                  <a:pt x="4949372" y="2397067"/>
                </a:cubicBezTo>
                <a:cubicBezTo>
                  <a:pt x="5539242" y="2491447"/>
                  <a:pt x="5767957" y="2502793"/>
                  <a:pt x="6328229" y="2687353"/>
                </a:cubicBezTo>
                <a:cubicBezTo>
                  <a:pt x="6526196" y="2752566"/>
                  <a:pt x="6722859" y="2825404"/>
                  <a:pt x="6908800" y="2919582"/>
                </a:cubicBezTo>
                <a:cubicBezTo>
                  <a:pt x="7256544" y="3095712"/>
                  <a:pt x="7590804" y="3340328"/>
                  <a:pt x="7866743" y="3616267"/>
                </a:cubicBezTo>
                <a:cubicBezTo>
                  <a:pt x="7983260" y="3732784"/>
                  <a:pt x="8086760" y="3862138"/>
                  <a:pt x="8186057" y="3993639"/>
                </a:cubicBezTo>
                <a:cubicBezTo>
                  <a:pt x="8266113" y="4099658"/>
                  <a:pt x="8341384" y="4210178"/>
                  <a:pt x="8403772" y="4327467"/>
                </a:cubicBezTo>
                <a:cubicBezTo>
                  <a:pt x="8462845" y="4438524"/>
                  <a:pt x="8500534" y="4559696"/>
                  <a:pt x="8548915" y="4675810"/>
                </a:cubicBezTo>
                <a:cubicBezTo>
                  <a:pt x="8558591" y="4782248"/>
                  <a:pt x="8587282" y="4888656"/>
                  <a:pt x="8577943" y="4995124"/>
                </a:cubicBezTo>
                <a:cubicBezTo>
                  <a:pt x="8562853" y="5167150"/>
                  <a:pt x="8536205" y="5341145"/>
                  <a:pt x="8476343" y="5503124"/>
                </a:cubicBezTo>
                <a:cubicBezTo>
                  <a:pt x="8437132" y="5609224"/>
                  <a:pt x="8232678" y="5736187"/>
                  <a:pt x="8142515" y="5778896"/>
                </a:cubicBezTo>
                <a:cubicBezTo>
                  <a:pt x="7731761" y="5973464"/>
                  <a:pt x="7705108" y="5937085"/>
                  <a:pt x="7199086" y="6025639"/>
                </a:cubicBezTo>
                <a:cubicBezTo>
                  <a:pt x="6662057" y="5938553"/>
                  <a:pt x="6118601" y="5884573"/>
                  <a:pt x="5588000" y="5764382"/>
                </a:cubicBezTo>
                <a:cubicBezTo>
                  <a:pt x="5015444" y="5634687"/>
                  <a:pt x="4214853" y="5310029"/>
                  <a:pt x="3701143" y="5009639"/>
                </a:cubicBezTo>
                <a:cubicBezTo>
                  <a:pt x="3406887" y="4837574"/>
                  <a:pt x="3132012" y="4633590"/>
                  <a:pt x="2859315" y="4429067"/>
                </a:cubicBezTo>
                <a:cubicBezTo>
                  <a:pt x="2647709" y="4270363"/>
                  <a:pt x="2434020" y="4110792"/>
                  <a:pt x="2249715" y="3921067"/>
                </a:cubicBezTo>
                <a:cubicBezTo>
                  <a:pt x="2102733" y="3769762"/>
                  <a:pt x="1998134" y="3582400"/>
                  <a:pt x="1872343" y="3413067"/>
                </a:cubicBezTo>
                <a:cubicBezTo>
                  <a:pt x="1809323" y="3124974"/>
                  <a:pt x="1697953" y="2853372"/>
                  <a:pt x="1814286" y="2556724"/>
                </a:cubicBezTo>
                <a:cubicBezTo>
                  <a:pt x="1923861" y="2277309"/>
                  <a:pt x="2251386" y="2019559"/>
                  <a:pt x="2496457" y="1889067"/>
                </a:cubicBezTo>
                <a:cubicBezTo>
                  <a:pt x="2712948" y="1773793"/>
                  <a:pt x="2942055" y="1678019"/>
                  <a:pt x="3178629" y="1613296"/>
                </a:cubicBezTo>
                <a:cubicBezTo>
                  <a:pt x="3793936" y="1444958"/>
                  <a:pt x="4289127" y="1455654"/>
                  <a:pt x="4920343" y="1424610"/>
                </a:cubicBezTo>
                <a:cubicBezTo>
                  <a:pt x="5244495" y="1468153"/>
                  <a:pt x="5570004" y="1502572"/>
                  <a:pt x="5892800" y="1555239"/>
                </a:cubicBezTo>
                <a:cubicBezTo>
                  <a:pt x="6489440" y="1652586"/>
                  <a:pt x="7678057" y="1874553"/>
                  <a:pt x="7678057" y="1874553"/>
                </a:cubicBezTo>
                <a:cubicBezTo>
                  <a:pt x="7915124" y="1966477"/>
                  <a:pt x="8162950" y="2034411"/>
                  <a:pt x="8389257" y="2150324"/>
                </a:cubicBezTo>
                <a:cubicBezTo>
                  <a:pt x="8562468" y="2239042"/>
                  <a:pt x="8720653" y="2357290"/>
                  <a:pt x="8868229" y="2484153"/>
                </a:cubicBezTo>
                <a:cubicBezTo>
                  <a:pt x="9096202" y="2680129"/>
                  <a:pt x="9276440" y="2919102"/>
                  <a:pt x="9419772" y="3180839"/>
                </a:cubicBezTo>
                <a:cubicBezTo>
                  <a:pt x="9470737" y="3273905"/>
                  <a:pt x="9506857" y="3374362"/>
                  <a:pt x="9550400" y="3471124"/>
                </a:cubicBezTo>
                <a:cubicBezTo>
                  <a:pt x="9554062" y="3529712"/>
                  <a:pt x="9581712" y="3782494"/>
                  <a:pt x="9550400" y="3863010"/>
                </a:cubicBezTo>
                <a:cubicBezTo>
                  <a:pt x="9519631" y="3942131"/>
                  <a:pt x="9341299" y="4057906"/>
                  <a:pt x="9289143" y="4080724"/>
                </a:cubicBezTo>
                <a:cubicBezTo>
                  <a:pt x="9033199" y="4192699"/>
                  <a:pt x="8782780" y="4193231"/>
                  <a:pt x="8505372" y="4225867"/>
                </a:cubicBezTo>
                <a:cubicBezTo>
                  <a:pt x="8287658" y="4221029"/>
                  <a:pt x="8069606" y="4224396"/>
                  <a:pt x="7852229" y="4211353"/>
                </a:cubicBezTo>
                <a:cubicBezTo>
                  <a:pt x="7571790" y="4194527"/>
                  <a:pt x="6456845" y="4078060"/>
                  <a:pt x="6197600" y="4051696"/>
                </a:cubicBezTo>
                <a:cubicBezTo>
                  <a:pt x="5912152" y="3974286"/>
                  <a:pt x="5622854" y="3909888"/>
                  <a:pt x="5341257" y="3819467"/>
                </a:cubicBezTo>
                <a:cubicBezTo>
                  <a:pt x="4884344" y="3672752"/>
                  <a:pt x="4473760" y="3510627"/>
                  <a:pt x="4078515" y="3238896"/>
                </a:cubicBezTo>
                <a:cubicBezTo>
                  <a:pt x="3937110" y="3141680"/>
                  <a:pt x="3810522" y="3023797"/>
                  <a:pt x="3686629" y="2905067"/>
                </a:cubicBezTo>
                <a:cubicBezTo>
                  <a:pt x="3577839" y="2800810"/>
                  <a:pt x="3469411" y="2693854"/>
                  <a:pt x="3381829" y="2571239"/>
                </a:cubicBezTo>
                <a:cubicBezTo>
                  <a:pt x="3186114" y="2297237"/>
                  <a:pt x="3169237" y="2163006"/>
                  <a:pt x="3077029" y="1860039"/>
                </a:cubicBezTo>
                <a:cubicBezTo>
                  <a:pt x="3073315" y="1811754"/>
                  <a:pt x="3045715" y="1606200"/>
                  <a:pt x="3077029" y="1540724"/>
                </a:cubicBezTo>
                <a:cubicBezTo>
                  <a:pt x="3112942" y="1465632"/>
                  <a:pt x="3165377" y="1398375"/>
                  <a:pt x="3222172" y="1337524"/>
                </a:cubicBezTo>
                <a:cubicBezTo>
                  <a:pt x="3301673" y="1252344"/>
                  <a:pt x="3387548" y="1171500"/>
                  <a:pt x="3483429" y="1105296"/>
                </a:cubicBezTo>
                <a:cubicBezTo>
                  <a:pt x="3681583" y="968475"/>
                  <a:pt x="4049668" y="816119"/>
                  <a:pt x="4267200" y="742439"/>
                </a:cubicBezTo>
                <a:cubicBezTo>
                  <a:pt x="4419525" y="690845"/>
                  <a:pt x="4573672" y="641903"/>
                  <a:pt x="4731657" y="611810"/>
                </a:cubicBezTo>
                <a:cubicBezTo>
                  <a:pt x="4879677" y="583616"/>
                  <a:pt x="5031619" y="582781"/>
                  <a:pt x="5181600" y="568267"/>
                </a:cubicBezTo>
                <a:cubicBezTo>
                  <a:pt x="5884048" y="653045"/>
                  <a:pt x="5889785" y="596719"/>
                  <a:pt x="6415315" y="800496"/>
                </a:cubicBezTo>
                <a:cubicBezTo>
                  <a:pt x="6524325" y="842765"/>
                  <a:pt x="6634162" y="885837"/>
                  <a:pt x="6734629" y="945639"/>
                </a:cubicBezTo>
                <a:cubicBezTo>
                  <a:pt x="6890432" y="1038379"/>
                  <a:pt x="7172555" y="1285625"/>
                  <a:pt x="7300686" y="1410096"/>
                </a:cubicBezTo>
                <a:cubicBezTo>
                  <a:pt x="7476865" y="1581241"/>
                  <a:pt x="7633921" y="1756741"/>
                  <a:pt x="7750629" y="1976153"/>
                </a:cubicBezTo>
                <a:cubicBezTo>
                  <a:pt x="7811805" y="2091164"/>
                  <a:pt x="7850031" y="2217035"/>
                  <a:pt x="7895772" y="2339010"/>
                </a:cubicBezTo>
                <a:cubicBezTo>
                  <a:pt x="8093742" y="2866931"/>
                  <a:pt x="8037449" y="2696056"/>
                  <a:pt x="8142515" y="3238896"/>
                </a:cubicBezTo>
                <a:cubicBezTo>
                  <a:pt x="8128001" y="3485639"/>
                  <a:pt x="8141927" y="3735716"/>
                  <a:pt x="8098972" y="3979124"/>
                </a:cubicBezTo>
                <a:cubicBezTo>
                  <a:pt x="8082799" y="4070771"/>
                  <a:pt x="8016974" y="4146522"/>
                  <a:pt x="7968343" y="4225867"/>
                </a:cubicBezTo>
                <a:cubicBezTo>
                  <a:pt x="7924846" y="4296836"/>
                  <a:pt x="7879045" y="4367343"/>
                  <a:pt x="7823200" y="4429067"/>
                </a:cubicBezTo>
                <a:cubicBezTo>
                  <a:pt x="7769880" y="4488000"/>
                  <a:pt x="7672210" y="4552547"/>
                  <a:pt x="7590972" y="4574210"/>
                </a:cubicBezTo>
                <a:cubicBezTo>
                  <a:pt x="7553283" y="4584260"/>
                  <a:pt x="7513562" y="4583886"/>
                  <a:pt x="7474857" y="4588724"/>
                </a:cubicBezTo>
                <a:cubicBezTo>
                  <a:pt x="7404379" y="4581676"/>
                  <a:pt x="7296991" y="4579620"/>
                  <a:pt x="7228115" y="4545182"/>
                </a:cubicBezTo>
                <a:cubicBezTo>
                  <a:pt x="7113037" y="4487644"/>
                  <a:pt x="6967601" y="4369009"/>
                  <a:pt x="6879772" y="4283924"/>
                </a:cubicBezTo>
                <a:cubicBezTo>
                  <a:pt x="6783912" y="4191060"/>
                  <a:pt x="6684664" y="4099969"/>
                  <a:pt x="6604000" y="3993639"/>
                </a:cubicBezTo>
                <a:cubicBezTo>
                  <a:pt x="6201719" y="3463360"/>
                  <a:pt x="5414922" y="2319588"/>
                  <a:pt x="5210629" y="1729410"/>
                </a:cubicBezTo>
                <a:lnTo>
                  <a:pt x="4818743" y="597296"/>
                </a:lnTo>
                <a:cubicBezTo>
                  <a:pt x="4847772" y="418286"/>
                  <a:pt x="4829579" y="224806"/>
                  <a:pt x="4905829" y="60267"/>
                </a:cubicBezTo>
                <a:cubicBezTo>
                  <a:pt x="4933498" y="561"/>
                  <a:pt x="5029036" y="-4338"/>
                  <a:pt x="5094515" y="2210"/>
                </a:cubicBezTo>
                <a:cubicBezTo>
                  <a:pt x="5325842" y="25343"/>
                  <a:pt x="5549296" y="98972"/>
                  <a:pt x="5776686" y="147353"/>
                </a:cubicBezTo>
                <a:cubicBezTo>
                  <a:pt x="6591013" y="634077"/>
                  <a:pt x="6954402" y="838731"/>
                  <a:pt x="7663543" y="1293982"/>
                </a:cubicBezTo>
                <a:cubicBezTo>
                  <a:pt x="7848733" y="1412869"/>
                  <a:pt x="8048635" y="1512882"/>
                  <a:pt x="8215086" y="1656839"/>
                </a:cubicBezTo>
                <a:cubicBezTo>
                  <a:pt x="8394096" y="1811658"/>
                  <a:pt x="8578771" y="1960159"/>
                  <a:pt x="8752115" y="2121296"/>
                </a:cubicBezTo>
                <a:cubicBezTo>
                  <a:pt x="8922500" y="2279682"/>
                  <a:pt x="9086407" y="2445150"/>
                  <a:pt x="9245600" y="2614782"/>
                </a:cubicBezTo>
                <a:cubicBezTo>
                  <a:pt x="9541301" y="2929873"/>
                  <a:pt x="9742939" y="3177092"/>
                  <a:pt x="9971315" y="3543696"/>
                </a:cubicBezTo>
                <a:cubicBezTo>
                  <a:pt x="10158601" y="3844340"/>
                  <a:pt x="10194247" y="3962851"/>
                  <a:pt x="10319657" y="4269410"/>
                </a:cubicBezTo>
                <a:cubicBezTo>
                  <a:pt x="10334171" y="4356496"/>
                  <a:pt x="10365874" y="4442421"/>
                  <a:pt x="10363200" y="4530667"/>
                </a:cubicBezTo>
                <a:cubicBezTo>
                  <a:pt x="10360925" y="4605740"/>
                  <a:pt x="10342407" y="4683170"/>
                  <a:pt x="10305143" y="4748382"/>
                </a:cubicBezTo>
                <a:cubicBezTo>
                  <a:pt x="10281139" y="4790388"/>
                  <a:pt x="10232302" y="4813831"/>
                  <a:pt x="10189029" y="4835467"/>
                </a:cubicBezTo>
                <a:cubicBezTo>
                  <a:pt x="9901587" y="4979188"/>
                  <a:pt x="9898357" y="4938198"/>
                  <a:pt x="9550400" y="4951582"/>
                </a:cubicBezTo>
                <a:lnTo>
                  <a:pt x="8302172" y="4835467"/>
                </a:lnTo>
                <a:cubicBezTo>
                  <a:pt x="8013079" y="4785533"/>
                  <a:pt x="7729173" y="4708322"/>
                  <a:pt x="7445829" y="4632267"/>
                </a:cubicBezTo>
                <a:cubicBezTo>
                  <a:pt x="6447317" y="4364246"/>
                  <a:pt x="5590060" y="4149906"/>
                  <a:pt x="4659086" y="3775924"/>
                </a:cubicBezTo>
                <a:cubicBezTo>
                  <a:pt x="4383764" y="3665325"/>
                  <a:pt x="4114875" y="3539139"/>
                  <a:pt x="3846286" y="3413067"/>
                </a:cubicBezTo>
                <a:cubicBezTo>
                  <a:pt x="3640630" y="3316535"/>
                  <a:pt x="3436348" y="3216655"/>
                  <a:pt x="3236686" y="3108267"/>
                </a:cubicBezTo>
                <a:cubicBezTo>
                  <a:pt x="2883087" y="2916313"/>
                  <a:pt x="2925021" y="2942725"/>
                  <a:pt x="2728686" y="2774439"/>
                </a:cubicBezTo>
                <a:cubicBezTo>
                  <a:pt x="2781259" y="2669294"/>
                  <a:pt x="2751067" y="2698056"/>
                  <a:pt x="2931886" y="2643810"/>
                </a:cubicBezTo>
                <a:cubicBezTo>
                  <a:pt x="3389636" y="2506484"/>
                  <a:pt x="3378284" y="2539133"/>
                  <a:pt x="3904343" y="2498667"/>
                </a:cubicBezTo>
                <a:cubicBezTo>
                  <a:pt x="4180114" y="2503505"/>
                  <a:pt x="4456380" y="2495977"/>
                  <a:pt x="4731657" y="2513182"/>
                </a:cubicBezTo>
                <a:cubicBezTo>
                  <a:pt x="5296786" y="2548503"/>
                  <a:pt x="5917647" y="2645064"/>
                  <a:pt x="6458857" y="2803467"/>
                </a:cubicBezTo>
                <a:cubicBezTo>
                  <a:pt x="6751238" y="2889042"/>
                  <a:pt x="7033914" y="3005787"/>
                  <a:pt x="7315200" y="3122782"/>
                </a:cubicBezTo>
                <a:cubicBezTo>
                  <a:pt x="7586658" y="3235689"/>
                  <a:pt x="8381655" y="3600757"/>
                  <a:pt x="8665029" y="3804953"/>
                </a:cubicBezTo>
                <a:cubicBezTo>
                  <a:pt x="8944538" y="4006364"/>
                  <a:pt x="9106246" y="4220948"/>
                  <a:pt x="9318172" y="4472610"/>
                </a:cubicBezTo>
                <a:cubicBezTo>
                  <a:pt x="9337524" y="4545181"/>
                  <a:pt x="9383350" y="4615555"/>
                  <a:pt x="9376229" y="4690324"/>
                </a:cubicBezTo>
                <a:cubicBezTo>
                  <a:pt x="9363312" y="4825952"/>
                  <a:pt x="9328028" y="4964101"/>
                  <a:pt x="9260115" y="5082210"/>
                </a:cubicBezTo>
                <a:cubicBezTo>
                  <a:pt x="9156948" y="5261632"/>
                  <a:pt x="8760600" y="5407674"/>
                  <a:pt x="8621486" y="5459582"/>
                </a:cubicBezTo>
                <a:cubicBezTo>
                  <a:pt x="8158972" y="5632162"/>
                  <a:pt x="7836542" y="5703369"/>
                  <a:pt x="7329715" y="5749867"/>
                </a:cubicBezTo>
                <a:cubicBezTo>
                  <a:pt x="7050113" y="5775519"/>
                  <a:pt x="6768496" y="5769220"/>
                  <a:pt x="6487886" y="5778896"/>
                </a:cubicBezTo>
                <a:cubicBezTo>
                  <a:pt x="6149219" y="5749867"/>
                  <a:pt x="5809240" y="5733402"/>
                  <a:pt x="5471886" y="5691810"/>
                </a:cubicBezTo>
                <a:cubicBezTo>
                  <a:pt x="4793255" y="5608143"/>
                  <a:pt x="3916599" y="5455590"/>
                  <a:pt x="3265715" y="5241867"/>
                </a:cubicBezTo>
                <a:cubicBezTo>
                  <a:pt x="2910261" y="5125151"/>
                  <a:pt x="2059590" y="4711748"/>
                  <a:pt x="1712686" y="4516153"/>
                </a:cubicBezTo>
                <a:cubicBezTo>
                  <a:pt x="1278624" y="4271416"/>
                  <a:pt x="898980" y="4033539"/>
                  <a:pt x="551543" y="3674324"/>
                </a:cubicBezTo>
                <a:cubicBezTo>
                  <a:pt x="419676" y="3537987"/>
                  <a:pt x="304686" y="3384623"/>
                  <a:pt x="203200" y="3224382"/>
                </a:cubicBezTo>
                <a:cubicBezTo>
                  <a:pt x="119839" y="3092760"/>
                  <a:pt x="67733" y="2943772"/>
                  <a:pt x="0" y="2803467"/>
                </a:cubicBezTo>
                <a:cubicBezTo>
                  <a:pt x="62895" y="2614781"/>
                  <a:pt x="67261" y="2394935"/>
                  <a:pt x="188686" y="2237410"/>
                </a:cubicBezTo>
                <a:cubicBezTo>
                  <a:pt x="264395" y="2139193"/>
                  <a:pt x="416391" y="2135505"/>
                  <a:pt x="537029" y="2106782"/>
                </a:cubicBezTo>
                <a:cubicBezTo>
                  <a:pt x="804223" y="2043165"/>
                  <a:pt x="1662153" y="1956405"/>
                  <a:pt x="1872343" y="1932610"/>
                </a:cubicBezTo>
                <a:cubicBezTo>
                  <a:pt x="2578448" y="1944378"/>
                  <a:pt x="3034470" y="1923348"/>
                  <a:pt x="3744686" y="2063239"/>
                </a:cubicBezTo>
                <a:cubicBezTo>
                  <a:pt x="4035262" y="2120474"/>
                  <a:pt x="5210774" y="2488552"/>
                  <a:pt x="5500915" y="2614782"/>
                </a:cubicBezTo>
                <a:cubicBezTo>
                  <a:pt x="6160266" y="2901642"/>
                  <a:pt x="6876385" y="3203275"/>
                  <a:pt x="7431315" y="3688839"/>
                </a:cubicBezTo>
                <a:cubicBezTo>
                  <a:pt x="7575584" y="3815075"/>
                  <a:pt x="7696367" y="3966009"/>
                  <a:pt x="7823200" y="4109753"/>
                </a:cubicBezTo>
                <a:cubicBezTo>
                  <a:pt x="7914189" y="4212874"/>
                  <a:pt x="8006984" y="4315441"/>
                  <a:pt x="8084457" y="4429067"/>
                </a:cubicBezTo>
                <a:cubicBezTo>
                  <a:pt x="8152757" y="4529241"/>
                  <a:pt x="8200572" y="4641944"/>
                  <a:pt x="8258629" y="4748382"/>
                </a:cubicBezTo>
                <a:cubicBezTo>
                  <a:pt x="8289083" y="4931104"/>
                  <a:pt x="8336238" y="5098026"/>
                  <a:pt x="8287657" y="5285410"/>
                </a:cubicBezTo>
                <a:cubicBezTo>
                  <a:pt x="8277991" y="5322693"/>
                  <a:pt x="8148189" y="5462073"/>
                  <a:pt x="8113486" y="5488610"/>
                </a:cubicBezTo>
                <a:cubicBezTo>
                  <a:pt x="7976451" y="5593401"/>
                  <a:pt x="7821870" y="5662460"/>
                  <a:pt x="7649029" y="5691810"/>
                </a:cubicBezTo>
                <a:cubicBezTo>
                  <a:pt x="7496097" y="5717780"/>
                  <a:pt x="7339391" y="5711163"/>
                  <a:pt x="7184572" y="5720839"/>
                </a:cubicBezTo>
                <a:cubicBezTo>
                  <a:pt x="6763658" y="5677296"/>
                  <a:pt x="6339838" y="5656038"/>
                  <a:pt x="5921829" y="5590210"/>
                </a:cubicBezTo>
                <a:cubicBezTo>
                  <a:pt x="5723564" y="5558987"/>
                  <a:pt x="5529968" y="5498905"/>
                  <a:pt x="5341257" y="5430553"/>
                </a:cubicBezTo>
                <a:cubicBezTo>
                  <a:pt x="4775768" y="5225730"/>
                  <a:pt x="3992468" y="4937769"/>
                  <a:pt x="3454400" y="4574210"/>
                </a:cubicBezTo>
                <a:cubicBezTo>
                  <a:pt x="3292205" y="4464619"/>
                  <a:pt x="3141438" y="4336674"/>
                  <a:pt x="3004457" y="4196839"/>
                </a:cubicBezTo>
                <a:cubicBezTo>
                  <a:pt x="2797336" y="3985403"/>
                  <a:pt x="2702684" y="3757181"/>
                  <a:pt x="2569029" y="3500153"/>
                </a:cubicBezTo>
                <a:cubicBezTo>
                  <a:pt x="2541779" y="3263990"/>
                  <a:pt x="2472196" y="3017792"/>
                  <a:pt x="2598057" y="2788953"/>
                </a:cubicBezTo>
                <a:cubicBezTo>
                  <a:pt x="2729628" y="2549732"/>
                  <a:pt x="3009431" y="2446551"/>
                  <a:pt x="3251200" y="2382553"/>
                </a:cubicBezTo>
                <a:cubicBezTo>
                  <a:pt x="3700492" y="2263623"/>
                  <a:pt x="4170988" y="2256283"/>
                  <a:pt x="4630057" y="2222896"/>
                </a:cubicBezTo>
                <a:cubicBezTo>
                  <a:pt x="5284088" y="2274803"/>
                  <a:pt x="5866309" y="2308855"/>
                  <a:pt x="6516915" y="2411582"/>
                </a:cubicBezTo>
                <a:cubicBezTo>
                  <a:pt x="6838382" y="2462340"/>
                  <a:pt x="7159919" y="2518224"/>
                  <a:pt x="7474857" y="2600267"/>
                </a:cubicBezTo>
                <a:cubicBezTo>
                  <a:pt x="8060176" y="2752745"/>
                  <a:pt x="8351250" y="2879783"/>
                  <a:pt x="8839200" y="3209867"/>
                </a:cubicBezTo>
                <a:cubicBezTo>
                  <a:pt x="8978767" y="3304280"/>
                  <a:pt x="9114807" y="3407231"/>
                  <a:pt x="9231086" y="3529182"/>
                </a:cubicBezTo>
                <a:cubicBezTo>
                  <a:pt x="9315350" y="3617556"/>
                  <a:pt x="9366553" y="3732382"/>
                  <a:pt x="9434286" y="3833982"/>
                </a:cubicBezTo>
                <a:cubicBezTo>
                  <a:pt x="9458476" y="3906553"/>
                  <a:pt x="9496039" y="3975968"/>
                  <a:pt x="9506857" y="4051696"/>
                </a:cubicBezTo>
                <a:cubicBezTo>
                  <a:pt x="9538350" y="4272147"/>
                  <a:pt x="9392657" y="4472740"/>
                  <a:pt x="9231086" y="4603239"/>
                </a:cubicBezTo>
                <a:cubicBezTo>
                  <a:pt x="9158007" y="4662264"/>
                  <a:pt x="9082030" y="4719230"/>
                  <a:pt x="8998857" y="4762896"/>
                </a:cubicBezTo>
                <a:cubicBezTo>
                  <a:pt x="8887483" y="4821368"/>
                  <a:pt x="8769647" y="4867655"/>
                  <a:pt x="8650515" y="4908039"/>
                </a:cubicBezTo>
                <a:cubicBezTo>
                  <a:pt x="8483728" y="4964577"/>
                  <a:pt x="8314224" y="5014059"/>
                  <a:pt x="8142515" y="5053182"/>
                </a:cubicBezTo>
                <a:cubicBezTo>
                  <a:pt x="7931555" y="5101249"/>
                  <a:pt x="7716762" y="5130591"/>
                  <a:pt x="7503886" y="5169296"/>
                </a:cubicBezTo>
                <a:cubicBezTo>
                  <a:pt x="6976534" y="5145105"/>
                  <a:pt x="6447373" y="5146617"/>
                  <a:pt x="5921829" y="5096724"/>
                </a:cubicBezTo>
                <a:cubicBezTo>
                  <a:pt x="5680959" y="5073857"/>
                  <a:pt x="5444115" y="5015029"/>
                  <a:pt x="5210629" y="4951582"/>
                </a:cubicBezTo>
                <a:cubicBezTo>
                  <a:pt x="4998007" y="4893804"/>
                  <a:pt x="4788773" y="4821263"/>
                  <a:pt x="4586515" y="4733867"/>
                </a:cubicBezTo>
                <a:cubicBezTo>
                  <a:pt x="4219183" y="4575143"/>
                  <a:pt x="3919159" y="4396306"/>
                  <a:pt x="3628572" y="4124267"/>
                </a:cubicBezTo>
                <a:cubicBezTo>
                  <a:pt x="3525903" y="4028152"/>
                  <a:pt x="3432115" y="3921092"/>
                  <a:pt x="3352800" y="3804953"/>
                </a:cubicBezTo>
                <a:cubicBezTo>
                  <a:pt x="3295437" y="3720957"/>
                  <a:pt x="3265715" y="3621106"/>
                  <a:pt x="3222172" y="3529182"/>
                </a:cubicBezTo>
                <a:cubicBezTo>
                  <a:pt x="3204459" y="3378619"/>
                  <a:pt x="3164631" y="3215215"/>
                  <a:pt x="3222172" y="3064724"/>
                </a:cubicBezTo>
                <a:cubicBezTo>
                  <a:pt x="3314473" y="2823321"/>
                  <a:pt x="3460649" y="2690395"/>
                  <a:pt x="3657600" y="2527696"/>
                </a:cubicBezTo>
                <a:cubicBezTo>
                  <a:pt x="3782930" y="2424163"/>
                  <a:pt x="3906858" y="2315410"/>
                  <a:pt x="4049486" y="2237410"/>
                </a:cubicBezTo>
                <a:cubicBezTo>
                  <a:pt x="4401123" y="2045109"/>
                  <a:pt x="4760160" y="1961008"/>
                  <a:pt x="5152572" y="1903582"/>
                </a:cubicBezTo>
                <a:cubicBezTo>
                  <a:pt x="5359306" y="1873328"/>
                  <a:pt x="5568648" y="1864877"/>
                  <a:pt x="5776686" y="1845524"/>
                </a:cubicBezTo>
                <a:cubicBezTo>
                  <a:pt x="6139543" y="1893905"/>
                  <a:pt x="6508155" y="1910144"/>
                  <a:pt x="6865257" y="1990667"/>
                </a:cubicBezTo>
                <a:cubicBezTo>
                  <a:pt x="7006688" y="2022558"/>
                  <a:pt x="7129662" y="2110301"/>
                  <a:pt x="7257143" y="2179353"/>
                </a:cubicBezTo>
                <a:cubicBezTo>
                  <a:pt x="7483178" y="2301789"/>
                  <a:pt x="7666559" y="2418641"/>
                  <a:pt x="7823200" y="2629296"/>
                </a:cubicBezTo>
                <a:cubicBezTo>
                  <a:pt x="7891638" y="2721334"/>
                  <a:pt x="7929638" y="2832496"/>
                  <a:pt x="7982857" y="2934096"/>
                </a:cubicBezTo>
                <a:cubicBezTo>
                  <a:pt x="8036178" y="3147378"/>
                  <a:pt x="8081981" y="3254448"/>
                  <a:pt x="8069943" y="3471124"/>
                </a:cubicBezTo>
                <a:cubicBezTo>
                  <a:pt x="8064781" y="3564044"/>
                  <a:pt x="8052277" y="3657503"/>
                  <a:pt x="8026400" y="3746896"/>
                </a:cubicBezTo>
                <a:cubicBezTo>
                  <a:pt x="7976561" y="3919067"/>
                  <a:pt x="7861475" y="4139407"/>
                  <a:pt x="7736115" y="4269410"/>
                </a:cubicBezTo>
                <a:cubicBezTo>
                  <a:pt x="7590577" y="4420338"/>
                  <a:pt x="7310333" y="4539533"/>
                  <a:pt x="7126515" y="4588724"/>
                </a:cubicBezTo>
                <a:cubicBezTo>
                  <a:pt x="6769198" y="4684344"/>
                  <a:pt x="6132731" y="4748327"/>
                  <a:pt x="5776686" y="4791924"/>
                </a:cubicBezTo>
                <a:cubicBezTo>
                  <a:pt x="5186438" y="4772572"/>
                  <a:pt x="4592739" y="4800476"/>
                  <a:pt x="4005943" y="4733867"/>
                </a:cubicBezTo>
                <a:cubicBezTo>
                  <a:pt x="3692256" y="4698259"/>
                  <a:pt x="3393857" y="4578086"/>
                  <a:pt x="3091543" y="4487124"/>
                </a:cubicBezTo>
                <a:cubicBezTo>
                  <a:pt x="2436702" y="4290092"/>
                  <a:pt x="2379938" y="4278669"/>
                  <a:pt x="1843315" y="3935582"/>
                </a:cubicBezTo>
                <a:cubicBezTo>
                  <a:pt x="1717744" y="3855299"/>
                  <a:pt x="1589769" y="3775637"/>
                  <a:pt x="1480457" y="3674324"/>
                </a:cubicBezTo>
                <a:cubicBezTo>
                  <a:pt x="1389574" y="3590091"/>
                  <a:pt x="1325638" y="3480801"/>
                  <a:pt x="1248229" y="3384039"/>
                </a:cubicBezTo>
                <a:cubicBezTo>
                  <a:pt x="1204686" y="3243734"/>
                  <a:pt x="1117600" y="3110030"/>
                  <a:pt x="1117600" y="2963124"/>
                </a:cubicBezTo>
                <a:cubicBezTo>
                  <a:pt x="1117600" y="2592860"/>
                  <a:pt x="1160802" y="2219834"/>
                  <a:pt x="1248229" y="1860039"/>
                </a:cubicBezTo>
                <a:cubicBezTo>
                  <a:pt x="1288618" y="1693823"/>
                  <a:pt x="1389195" y="1544521"/>
                  <a:pt x="1494972" y="1410096"/>
                </a:cubicBezTo>
                <a:cubicBezTo>
                  <a:pt x="1729370" y="1112215"/>
                  <a:pt x="2131086" y="790172"/>
                  <a:pt x="2496457" y="669867"/>
                </a:cubicBezTo>
                <a:cubicBezTo>
                  <a:pt x="2700526" y="602674"/>
                  <a:pt x="2922210" y="611810"/>
                  <a:pt x="3135086" y="582782"/>
                </a:cubicBezTo>
                <a:cubicBezTo>
                  <a:pt x="3454400" y="606972"/>
                  <a:pt x="3777157" y="602708"/>
                  <a:pt x="4093029" y="655353"/>
                </a:cubicBezTo>
                <a:cubicBezTo>
                  <a:pt x="4245518" y="680768"/>
                  <a:pt x="4395761" y="735698"/>
                  <a:pt x="4528457" y="815010"/>
                </a:cubicBezTo>
                <a:cubicBezTo>
                  <a:pt x="4884010" y="1027525"/>
                  <a:pt x="5401975" y="1422641"/>
                  <a:pt x="5733143" y="1743924"/>
                </a:cubicBezTo>
                <a:cubicBezTo>
                  <a:pt x="5765338" y="1775158"/>
                  <a:pt x="6386838" y="2379938"/>
                  <a:pt x="6531429" y="2600267"/>
                </a:cubicBezTo>
                <a:cubicBezTo>
                  <a:pt x="6611432" y="2722177"/>
                  <a:pt x="6627077" y="2797151"/>
                  <a:pt x="6662057" y="2919582"/>
                </a:cubicBezTo>
                <a:cubicBezTo>
                  <a:pt x="6657219" y="2963125"/>
                  <a:pt x="6663270" y="3009320"/>
                  <a:pt x="6647543" y="3050210"/>
                </a:cubicBezTo>
                <a:cubicBezTo>
                  <a:pt x="6639546" y="3071003"/>
                  <a:pt x="6529398" y="3158145"/>
                  <a:pt x="6516915" y="3166324"/>
                </a:cubicBezTo>
                <a:cubicBezTo>
                  <a:pt x="6402380" y="3241364"/>
                  <a:pt x="6283849" y="3310144"/>
                  <a:pt x="6168572" y="3384039"/>
                </a:cubicBezTo>
                <a:cubicBezTo>
                  <a:pt x="5970786" y="3510825"/>
                  <a:pt x="5901366" y="3579048"/>
                  <a:pt x="5675086" y="3674324"/>
                </a:cubicBezTo>
                <a:cubicBezTo>
                  <a:pt x="5586242" y="3711732"/>
                  <a:pt x="5490301" y="3729565"/>
                  <a:pt x="5399315" y="3761410"/>
                </a:cubicBezTo>
                <a:cubicBezTo>
                  <a:pt x="5003808" y="3899838"/>
                  <a:pt x="5216477" y="3853131"/>
                  <a:pt x="5021943" y="3892039"/>
                </a:cubicBezTo>
                <a:cubicBezTo>
                  <a:pt x="4658571" y="3609415"/>
                  <a:pt x="4913894" y="3852639"/>
                  <a:pt x="4702629" y="2934096"/>
                </a:cubicBezTo>
                <a:cubicBezTo>
                  <a:pt x="4656863" y="2735114"/>
                  <a:pt x="4604404" y="2537723"/>
                  <a:pt x="4557486" y="2339010"/>
                </a:cubicBezTo>
                <a:cubicBezTo>
                  <a:pt x="4522154" y="2189367"/>
                  <a:pt x="4455886" y="1889067"/>
                  <a:pt x="4455886" y="1889067"/>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p:cNvSpPr/>
          <p:nvPr/>
        </p:nvSpPr>
        <p:spPr>
          <a:xfrm>
            <a:off x="7457568" y="147935"/>
            <a:ext cx="1661032" cy="923330"/>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*23</a:t>
            </a:r>
          </a:p>
        </p:txBody>
      </p:sp>
    </p:spTree>
    <p:extLst>
      <p:ext uri="{BB962C8B-B14F-4D97-AF65-F5344CB8AC3E}">
        <p14:creationId xmlns:p14="http://schemas.microsoft.com/office/powerpoint/2010/main" val="1242409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dirty="0"/>
              <a:t>Questions 1-20 = 5pts Each</a:t>
            </a:r>
          </a:p>
          <a:p>
            <a:pPr algn="ctr" eaLnBrk="1" hangingPunct="1"/>
            <a:r>
              <a:rPr lang="en-US" sz="3600" dirty="0"/>
              <a:t>Final Category (Bonus) = 1pt Each</a:t>
            </a:r>
          </a:p>
          <a:p>
            <a:pPr algn="ctr" eaLnBrk="1" hangingPunct="1"/>
            <a:r>
              <a:rPr lang="en-US" sz="3600" dirty="0"/>
              <a:t>Final Questions = 5 </a:t>
            </a:r>
            <a:r>
              <a:rPr lang="en-US" sz="3600" dirty="0" err="1"/>
              <a:t>pt</a:t>
            </a:r>
            <a:r>
              <a:rPr lang="en-US" sz="3600" dirty="0"/>
              <a:t> wager</a:t>
            </a:r>
          </a:p>
          <a:p>
            <a:pPr algn="ctr" eaLnBrk="1" hangingPunct="1"/>
            <a:r>
              <a:rPr lang="en-US" sz="2400" i="1" dirty="0">
                <a:solidFill>
                  <a:srgbClr val="9966FF"/>
                </a:solidFill>
              </a:rPr>
              <a:t>If you wager 5 on the last question and get it wrong you lose 5 pts. Wager 5 and get it right you get 5 pts.</a:t>
            </a:r>
          </a:p>
          <a:p>
            <a:pPr algn="ctr" eaLnBrk="1" hangingPunct="1"/>
            <a:endParaRPr lang="en-US" sz="3600" dirty="0">
              <a:solidFill>
                <a:schemeClr val="bg1"/>
              </a:solidFill>
            </a:endParaRPr>
          </a:p>
          <a:p>
            <a:pPr algn="ctr" eaLnBrk="1" hangingPunct="1"/>
            <a:r>
              <a:rPr lang="en-US" sz="3600" dirty="0"/>
              <a:t>Find the Owl </a:t>
            </a:r>
            <a:r>
              <a:rPr lang="en-US" sz="3600" dirty="0">
                <a:solidFill>
                  <a:schemeClr val="bg1"/>
                </a:solidFill>
              </a:rPr>
              <a:t>=</a:t>
            </a:r>
          </a:p>
          <a:p>
            <a:pPr algn="ctr" eaLnBrk="1" hangingPunct="1"/>
            <a:r>
              <a:rPr lang="en-US" sz="3600" i="1" dirty="0">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pic>
        <p:nvPicPr>
          <p:cNvPr id="2" name="Picture 1">
            <a:extLst>
              <a:ext uri="{FF2B5EF4-FFF2-40B4-BE49-F238E27FC236}">
                <a16:creationId xmlns:a16="http://schemas.microsoft.com/office/drawing/2014/main" id="{7F74BF2F-DB4B-470B-9D06-B8A7E1A60FB7}"/>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87520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dirty="0"/>
              <a:t>Name this NHL Team?</a:t>
            </a:r>
          </a:p>
        </p:txBody>
      </p:sp>
      <p:pic>
        <p:nvPicPr>
          <p:cNvPr id="37890" name="Picture 2" descr="https://encrypted-tbn1.gstatic.com/images?q=tbn:ANd9GcS5TbBkOswuZh6x6h5aLEXBZiRD46QPI49nM1VoyVY0esYG9H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715000"/>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952614" y="906306"/>
            <a:ext cx="281038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*24</a:t>
            </a:r>
          </a:p>
        </p:txBody>
      </p:sp>
    </p:spTree>
    <p:extLst>
      <p:ext uri="{BB962C8B-B14F-4D97-AF65-F5344CB8AC3E}">
        <p14:creationId xmlns:p14="http://schemas.microsoft.com/office/powerpoint/2010/main" val="2722658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5973763"/>
          </a:xfrm>
        </p:spPr>
        <p:txBody>
          <a:bodyPr/>
          <a:lstStyle/>
          <a:p>
            <a:r>
              <a:rPr lang="en-US" dirty="0"/>
              <a:t>Name this prior NBA Team?</a:t>
            </a:r>
          </a:p>
        </p:txBody>
      </p:sp>
      <p:pic>
        <p:nvPicPr>
          <p:cNvPr id="43010" name="Picture 2" descr="http://img1.etsystatic.com/000/0/6382579/il_fullxfull.312815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685800"/>
            <a:ext cx="9724571" cy="632460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bwMode="auto">
          <a:xfrm>
            <a:off x="3802743" y="1295400"/>
            <a:ext cx="2931886" cy="939800"/>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7" name="Freeform 6"/>
          <p:cNvSpPr/>
          <p:nvPr/>
        </p:nvSpPr>
        <p:spPr bwMode="auto">
          <a:xfrm>
            <a:off x="4464957" y="4572000"/>
            <a:ext cx="945243" cy="381000"/>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8" name="Freeform 7"/>
          <p:cNvSpPr/>
          <p:nvPr/>
        </p:nvSpPr>
        <p:spPr bwMode="auto">
          <a:xfrm rot="1573157">
            <a:off x="5950614" y="5005784"/>
            <a:ext cx="656841" cy="184715"/>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9" name="Freeform 8"/>
          <p:cNvSpPr/>
          <p:nvPr/>
        </p:nvSpPr>
        <p:spPr bwMode="auto">
          <a:xfrm rot="21318556">
            <a:off x="3355827" y="4729078"/>
            <a:ext cx="656841" cy="282219"/>
          </a:xfrm>
          <a:custGeom>
            <a:avLst/>
            <a:gdLst>
              <a:gd name="connsiteX0" fmla="*/ 406400 w 2931886"/>
              <a:gd name="connsiteY0" fmla="*/ 73885 h 814114"/>
              <a:gd name="connsiteX1" fmla="*/ 348343 w 2931886"/>
              <a:gd name="connsiteY1" fmla="*/ 146457 h 814114"/>
              <a:gd name="connsiteX2" fmla="*/ 304800 w 2931886"/>
              <a:gd name="connsiteY2" fmla="*/ 190000 h 814114"/>
              <a:gd name="connsiteX3" fmla="*/ 246743 w 2931886"/>
              <a:gd name="connsiteY3" fmla="*/ 277085 h 814114"/>
              <a:gd name="connsiteX4" fmla="*/ 217714 w 2931886"/>
              <a:gd name="connsiteY4" fmla="*/ 320628 h 814114"/>
              <a:gd name="connsiteX5" fmla="*/ 159657 w 2931886"/>
              <a:gd name="connsiteY5" fmla="*/ 393200 h 814114"/>
              <a:gd name="connsiteX6" fmla="*/ 145143 w 2931886"/>
              <a:gd name="connsiteY6" fmla="*/ 436743 h 814114"/>
              <a:gd name="connsiteX7" fmla="*/ 43543 w 2931886"/>
              <a:gd name="connsiteY7" fmla="*/ 567371 h 814114"/>
              <a:gd name="connsiteX8" fmla="*/ 14514 w 2931886"/>
              <a:gd name="connsiteY8" fmla="*/ 654457 h 814114"/>
              <a:gd name="connsiteX9" fmla="*/ 0 w 2931886"/>
              <a:gd name="connsiteY9" fmla="*/ 698000 h 814114"/>
              <a:gd name="connsiteX10" fmla="*/ 29028 w 2931886"/>
              <a:gd name="connsiteY10" fmla="*/ 741543 h 814114"/>
              <a:gd name="connsiteX11" fmla="*/ 188686 w 2931886"/>
              <a:gd name="connsiteY11" fmla="*/ 785085 h 814114"/>
              <a:gd name="connsiteX12" fmla="*/ 841828 w 2931886"/>
              <a:gd name="connsiteY12" fmla="*/ 756057 h 814114"/>
              <a:gd name="connsiteX13" fmla="*/ 943428 w 2931886"/>
              <a:gd name="connsiteY13" fmla="*/ 741543 h 814114"/>
              <a:gd name="connsiteX14" fmla="*/ 1175657 w 2931886"/>
              <a:gd name="connsiteY14" fmla="*/ 727028 h 814114"/>
              <a:gd name="connsiteX15" fmla="*/ 1509486 w 2931886"/>
              <a:gd name="connsiteY15" fmla="*/ 741543 h 814114"/>
              <a:gd name="connsiteX16" fmla="*/ 1582057 w 2931886"/>
              <a:gd name="connsiteY16" fmla="*/ 756057 h 814114"/>
              <a:gd name="connsiteX17" fmla="*/ 1843314 w 2931886"/>
              <a:gd name="connsiteY17" fmla="*/ 770571 h 814114"/>
              <a:gd name="connsiteX18" fmla="*/ 1944914 w 2931886"/>
              <a:gd name="connsiteY18" fmla="*/ 785085 h 814114"/>
              <a:gd name="connsiteX19" fmla="*/ 1988457 w 2931886"/>
              <a:gd name="connsiteY19" fmla="*/ 799600 h 814114"/>
              <a:gd name="connsiteX20" fmla="*/ 2394857 w 2931886"/>
              <a:gd name="connsiteY20" fmla="*/ 814114 h 814114"/>
              <a:gd name="connsiteX21" fmla="*/ 2554514 w 2931886"/>
              <a:gd name="connsiteY21" fmla="*/ 799600 h 814114"/>
              <a:gd name="connsiteX22" fmla="*/ 2627086 w 2931886"/>
              <a:gd name="connsiteY22" fmla="*/ 698000 h 814114"/>
              <a:gd name="connsiteX23" fmla="*/ 2743200 w 2931886"/>
              <a:gd name="connsiteY23" fmla="*/ 523828 h 814114"/>
              <a:gd name="connsiteX24" fmla="*/ 2757714 w 2931886"/>
              <a:gd name="connsiteY24" fmla="*/ 465771 h 814114"/>
              <a:gd name="connsiteX25" fmla="*/ 2786743 w 2931886"/>
              <a:gd name="connsiteY25" fmla="*/ 378685 h 814114"/>
              <a:gd name="connsiteX26" fmla="*/ 2830286 w 2931886"/>
              <a:gd name="connsiteY26" fmla="*/ 204514 h 814114"/>
              <a:gd name="connsiteX27" fmla="*/ 2859314 w 2931886"/>
              <a:gd name="connsiteY27" fmla="*/ 146457 h 814114"/>
              <a:gd name="connsiteX28" fmla="*/ 2931886 w 2931886"/>
              <a:gd name="connsiteY28" fmla="*/ 15828 h 814114"/>
              <a:gd name="connsiteX29" fmla="*/ 2757714 w 2931886"/>
              <a:gd name="connsiteY29" fmla="*/ 15828 h 814114"/>
              <a:gd name="connsiteX30" fmla="*/ 2264228 w 2931886"/>
              <a:gd name="connsiteY30" fmla="*/ 30343 h 814114"/>
              <a:gd name="connsiteX31" fmla="*/ 2148114 w 2931886"/>
              <a:gd name="connsiteY31" fmla="*/ 44857 h 814114"/>
              <a:gd name="connsiteX32" fmla="*/ 2075543 w 2931886"/>
              <a:gd name="connsiteY32" fmla="*/ 59371 h 814114"/>
              <a:gd name="connsiteX33" fmla="*/ 1770743 w 2931886"/>
              <a:gd name="connsiteY33" fmla="*/ 44857 h 814114"/>
              <a:gd name="connsiteX34" fmla="*/ 1625600 w 2931886"/>
              <a:gd name="connsiteY34" fmla="*/ 30343 h 814114"/>
              <a:gd name="connsiteX35" fmla="*/ 1524000 w 2931886"/>
              <a:gd name="connsiteY35" fmla="*/ 15828 h 814114"/>
              <a:gd name="connsiteX36" fmla="*/ 1320800 w 2931886"/>
              <a:gd name="connsiteY36" fmla="*/ 1314 h 814114"/>
              <a:gd name="connsiteX37" fmla="*/ 1103086 w 2931886"/>
              <a:gd name="connsiteY37" fmla="*/ 15828 h 814114"/>
              <a:gd name="connsiteX38" fmla="*/ 1045028 w 2931886"/>
              <a:gd name="connsiteY38" fmla="*/ 30343 h 814114"/>
              <a:gd name="connsiteX39" fmla="*/ 957943 w 2931886"/>
              <a:gd name="connsiteY39" fmla="*/ 59371 h 814114"/>
              <a:gd name="connsiteX40" fmla="*/ 449943 w 2931886"/>
              <a:gd name="connsiteY40" fmla="*/ 88400 h 814114"/>
              <a:gd name="connsiteX41" fmla="*/ 377371 w 2931886"/>
              <a:gd name="connsiteY41" fmla="*/ 160971 h 814114"/>
              <a:gd name="connsiteX42" fmla="*/ 362857 w 2931886"/>
              <a:gd name="connsiteY42" fmla="*/ 160971 h 81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31886" h="814114">
                <a:moveTo>
                  <a:pt x="406400" y="73885"/>
                </a:moveTo>
                <a:cubicBezTo>
                  <a:pt x="387048" y="98076"/>
                  <a:pt x="368743" y="123143"/>
                  <a:pt x="348343" y="146457"/>
                </a:cubicBezTo>
                <a:cubicBezTo>
                  <a:pt x="334826" y="161905"/>
                  <a:pt x="317402" y="173797"/>
                  <a:pt x="304800" y="190000"/>
                </a:cubicBezTo>
                <a:cubicBezTo>
                  <a:pt x="283381" y="217539"/>
                  <a:pt x="266095" y="248057"/>
                  <a:pt x="246743" y="277085"/>
                </a:cubicBezTo>
                <a:lnTo>
                  <a:pt x="217714" y="320628"/>
                </a:lnTo>
                <a:cubicBezTo>
                  <a:pt x="181233" y="430074"/>
                  <a:pt x="234687" y="299412"/>
                  <a:pt x="159657" y="393200"/>
                </a:cubicBezTo>
                <a:cubicBezTo>
                  <a:pt x="150100" y="405147"/>
                  <a:pt x="153630" y="424013"/>
                  <a:pt x="145143" y="436743"/>
                </a:cubicBezTo>
                <a:cubicBezTo>
                  <a:pt x="95047" y="511886"/>
                  <a:pt x="82192" y="451424"/>
                  <a:pt x="43543" y="567371"/>
                </a:cubicBezTo>
                <a:lnTo>
                  <a:pt x="14514" y="654457"/>
                </a:lnTo>
                <a:lnTo>
                  <a:pt x="0" y="698000"/>
                </a:lnTo>
                <a:cubicBezTo>
                  <a:pt x="9676" y="712514"/>
                  <a:pt x="14236" y="732298"/>
                  <a:pt x="29028" y="741543"/>
                </a:cubicBezTo>
                <a:cubicBezTo>
                  <a:pt x="63691" y="763207"/>
                  <a:pt x="147244" y="776797"/>
                  <a:pt x="188686" y="785085"/>
                </a:cubicBezTo>
                <a:cubicBezTo>
                  <a:pt x="593881" y="748250"/>
                  <a:pt x="43489" y="795000"/>
                  <a:pt x="841828" y="756057"/>
                </a:cubicBezTo>
                <a:cubicBezTo>
                  <a:pt x="875998" y="754390"/>
                  <a:pt x="909346" y="744507"/>
                  <a:pt x="943428" y="741543"/>
                </a:cubicBezTo>
                <a:cubicBezTo>
                  <a:pt x="1020697" y="734824"/>
                  <a:pt x="1098247" y="731866"/>
                  <a:pt x="1175657" y="727028"/>
                </a:cubicBezTo>
                <a:cubicBezTo>
                  <a:pt x="1286933" y="731866"/>
                  <a:pt x="1398388" y="733607"/>
                  <a:pt x="1509486" y="741543"/>
                </a:cubicBezTo>
                <a:cubicBezTo>
                  <a:pt x="1534093" y="743301"/>
                  <a:pt x="1557480" y="753920"/>
                  <a:pt x="1582057" y="756057"/>
                </a:cubicBezTo>
                <a:cubicBezTo>
                  <a:pt x="1668949" y="763613"/>
                  <a:pt x="1756228" y="765733"/>
                  <a:pt x="1843314" y="770571"/>
                </a:cubicBezTo>
                <a:cubicBezTo>
                  <a:pt x="1877181" y="775409"/>
                  <a:pt x="1911368" y="778376"/>
                  <a:pt x="1944914" y="785085"/>
                </a:cubicBezTo>
                <a:cubicBezTo>
                  <a:pt x="1959916" y="788086"/>
                  <a:pt x="1973189" y="798615"/>
                  <a:pt x="1988457" y="799600"/>
                </a:cubicBezTo>
                <a:cubicBezTo>
                  <a:pt x="2123729" y="808327"/>
                  <a:pt x="2259390" y="809276"/>
                  <a:pt x="2394857" y="814114"/>
                </a:cubicBezTo>
                <a:cubicBezTo>
                  <a:pt x="2448076" y="809276"/>
                  <a:pt x="2504189" y="817573"/>
                  <a:pt x="2554514" y="799600"/>
                </a:cubicBezTo>
                <a:cubicBezTo>
                  <a:pt x="2563953" y="796229"/>
                  <a:pt x="2616779" y="712172"/>
                  <a:pt x="2627086" y="698000"/>
                </a:cubicBezTo>
                <a:cubicBezTo>
                  <a:pt x="2733823" y="551235"/>
                  <a:pt x="2689551" y="631124"/>
                  <a:pt x="2743200" y="523828"/>
                </a:cubicBezTo>
                <a:cubicBezTo>
                  <a:pt x="2748038" y="504476"/>
                  <a:pt x="2751982" y="484878"/>
                  <a:pt x="2757714" y="465771"/>
                </a:cubicBezTo>
                <a:cubicBezTo>
                  <a:pt x="2766507" y="436463"/>
                  <a:pt x="2786743" y="378685"/>
                  <a:pt x="2786743" y="378685"/>
                </a:cubicBezTo>
                <a:cubicBezTo>
                  <a:pt x="2797071" y="316718"/>
                  <a:pt x="2801534" y="262019"/>
                  <a:pt x="2830286" y="204514"/>
                </a:cubicBezTo>
                <a:cubicBezTo>
                  <a:pt x="2839962" y="185162"/>
                  <a:pt x="2851278" y="166546"/>
                  <a:pt x="2859314" y="146457"/>
                </a:cubicBezTo>
                <a:cubicBezTo>
                  <a:pt x="2906673" y="28059"/>
                  <a:pt x="2858764" y="88950"/>
                  <a:pt x="2931886" y="15828"/>
                </a:cubicBezTo>
                <a:cubicBezTo>
                  <a:pt x="2838119" y="-15427"/>
                  <a:pt x="2928350" y="7891"/>
                  <a:pt x="2757714" y="15828"/>
                </a:cubicBezTo>
                <a:cubicBezTo>
                  <a:pt x="2593325" y="23474"/>
                  <a:pt x="2428723" y="25505"/>
                  <a:pt x="2264228" y="30343"/>
                </a:cubicBezTo>
                <a:cubicBezTo>
                  <a:pt x="2225523" y="35181"/>
                  <a:pt x="2186666" y="38926"/>
                  <a:pt x="2148114" y="44857"/>
                </a:cubicBezTo>
                <a:cubicBezTo>
                  <a:pt x="2123731" y="48608"/>
                  <a:pt x="2100212" y="59371"/>
                  <a:pt x="2075543" y="59371"/>
                </a:cubicBezTo>
                <a:cubicBezTo>
                  <a:pt x="1973828" y="59371"/>
                  <a:pt x="1872343" y="49695"/>
                  <a:pt x="1770743" y="44857"/>
                </a:cubicBezTo>
                <a:lnTo>
                  <a:pt x="1625600" y="30343"/>
                </a:lnTo>
                <a:cubicBezTo>
                  <a:pt x="1591624" y="26346"/>
                  <a:pt x="1558056" y="19072"/>
                  <a:pt x="1524000" y="15828"/>
                </a:cubicBezTo>
                <a:cubicBezTo>
                  <a:pt x="1456400" y="9390"/>
                  <a:pt x="1388533" y="6152"/>
                  <a:pt x="1320800" y="1314"/>
                </a:cubicBezTo>
                <a:cubicBezTo>
                  <a:pt x="1248229" y="6152"/>
                  <a:pt x="1175419" y="8214"/>
                  <a:pt x="1103086" y="15828"/>
                </a:cubicBezTo>
                <a:cubicBezTo>
                  <a:pt x="1083247" y="17916"/>
                  <a:pt x="1064135" y="24611"/>
                  <a:pt x="1045028" y="30343"/>
                </a:cubicBezTo>
                <a:cubicBezTo>
                  <a:pt x="1015720" y="39135"/>
                  <a:pt x="988451" y="57024"/>
                  <a:pt x="957943" y="59371"/>
                </a:cubicBezTo>
                <a:cubicBezTo>
                  <a:pt x="663023" y="82057"/>
                  <a:pt x="832273" y="71020"/>
                  <a:pt x="449943" y="88400"/>
                </a:cubicBezTo>
                <a:cubicBezTo>
                  <a:pt x="420914" y="131943"/>
                  <a:pt x="425753" y="136781"/>
                  <a:pt x="377371" y="160971"/>
                </a:cubicBezTo>
                <a:cubicBezTo>
                  <a:pt x="373044" y="163135"/>
                  <a:pt x="367695" y="160971"/>
                  <a:pt x="362857" y="160971"/>
                </a:cubicBezTo>
              </a:path>
            </a:pathLst>
          </a:cu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6" name="Rectangle 5"/>
          <p:cNvSpPr/>
          <p:nvPr/>
        </p:nvSpPr>
        <p:spPr>
          <a:xfrm>
            <a:off x="5936302" y="216575"/>
            <a:ext cx="2810386" cy="1569660"/>
          </a:xfrm>
          <a:prstGeom prst="rect">
            <a:avLst/>
          </a:prstGeom>
          <a:noFill/>
        </p:spPr>
        <p:txBody>
          <a:bodyPr wrap="none" lIns="91440" tIns="45720" rIns="91440" bIns="45720">
            <a:spAutoFit/>
          </a:bodyPr>
          <a:lstStyle/>
          <a:p>
            <a:pPr algn="ctr"/>
            <a:r>
              <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*25</a:t>
            </a:r>
          </a:p>
        </p:txBody>
      </p:sp>
    </p:spTree>
    <p:extLst>
      <p:ext uri="{BB962C8B-B14F-4D97-AF65-F5344CB8AC3E}">
        <p14:creationId xmlns:p14="http://schemas.microsoft.com/office/powerpoint/2010/main" val="3773467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25123035"/>
              </p:ext>
            </p:extLst>
          </p:nvPr>
        </p:nvGraphicFramePr>
        <p:xfrm>
          <a:off x="381000" y="891594"/>
          <a:ext cx="8382000" cy="5185452"/>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41611">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877263">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877263">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877263">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877263">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701343">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sp>
        <p:nvSpPr>
          <p:cNvPr id="4" name="Rectangle 3">
            <a:extLst>
              <a:ext uri="{FF2B5EF4-FFF2-40B4-BE49-F238E27FC236}">
                <a16:creationId xmlns:a16="http://schemas.microsoft.com/office/drawing/2014/main" id="{780FD795-1426-4FD6-834D-411ED2CDBF72}"/>
              </a:ext>
            </a:extLst>
          </p:cNvPr>
          <p:cNvSpPr/>
          <p:nvPr/>
        </p:nvSpPr>
        <p:spPr>
          <a:xfrm>
            <a:off x="304800" y="5966406"/>
            <a:ext cx="577914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C000"/>
                </a:solidFill>
                <a:effectLst>
                  <a:outerShdw blurRad="12700" dist="38100" dir="2700000" algn="tl" rotWithShape="0">
                    <a:schemeClr val="bg1">
                      <a:lumMod val="50000"/>
                    </a:schemeClr>
                  </a:outerShdw>
                </a:effectLst>
              </a:rPr>
              <a:t>Final Question</a:t>
            </a:r>
          </a:p>
        </p:txBody>
      </p:sp>
      <p:pic>
        <p:nvPicPr>
          <p:cNvPr id="5" name="Picture 4">
            <a:extLst>
              <a:ext uri="{FF2B5EF4-FFF2-40B4-BE49-F238E27FC236}">
                <a16:creationId xmlns:a16="http://schemas.microsoft.com/office/drawing/2014/main" id="{D6398873-E097-3278-B196-742DD7D08A24}"/>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1235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encrypted-tbn2.gstatic.com/images?q=tbn:ANd9GcQB4rBTeSiCqOYMxKa0ZzmqflT3M2WjIMBtqArVm8JHxisW3w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9"/>
            <a:ext cx="9144000" cy="686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73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encrypted-tbn2.gstatic.com/images?q=tbn:ANd9GcQB4rBTeSiCqOYMxKa0ZzmqflT3M2WjIMBtqArVm8JHxisW3wt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9"/>
            <a:ext cx="9144000" cy="686162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bwMode="auto">
          <a:xfrm>
            <a:off x="0" y="1600200"/>
            <a:ext cx="3200400" cy="2438400"/>
          </a:xfrm>
          <a:prstGeom prst="wedgeRoundRectCallout">
            <a:avLst/>
          </a:prstGeom>
          <a:solidFill>
            <a:schemeClr val="tx1"/>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bg1"/>
              </a:solidFill>
              <a:effectLst/>
              <a:latin typeface="Verdana" pitchFamily="34" charset="0"/>
            </a:endParaRPr>
          </a:p>
        </p:txBody>
      </p:sp>
      <p:sp>
        <p:nvSpPr>
          <p:cNvPr id="3" name="TextBox 2"/>
          <p:cNvSpPr txBox="1"/>
          <p:nvPr/>
        </p:nvSpPr>
        <p:spPr>
          <a:xfrm>
            <a:off x="152400" y="1942237"/>
            <a:ext cx="2895600" cy="1754326"/>
          </a:xfrm>
          <a:prstGeom prst="rect">
            <a:avLst/>
          </a:prstGeom>
          <a:noFill/>
        </p:spPr>
        <p:txBody>
          <a:bodyPr wrap="square" rtlCol="0">
            <a:spAutoFit/>
          </a:bodyPr>
          <a:lstStyle/>
          <a:p>
            <a:pPr algn="l"/>
            <a:r>
              <a:rPr lang="en-US" sz="3600" dirty="0">
                <a:solidFill>
                  <a:schemeClr val="bg1"/>
                </a:solidFill>
              </a:rPr>
              <a:t>“</a:t>
            </a:r>
            <a:r>
              <a:rPr lang="en-US" sz="3600">
                <a:solidFill>
                  <a:schemeClr val="bg1"/>
                </a:solidFill>
              </a:rPr>
              <a:t>This was </a:t>
            </a:r>
            <a:r>
              <a:rPr lang="en-US" sz="3600" dirty="0">
                <a:solidFill>
                  <a:schemeClr val="bg1"/>
                </a:solidFill>
              </a:rPr>
              <a:t>a 5 </a:t>
            </a:r>
            <a:r>
              <a:rPr lang="en-US" sz="3600" dirty="0" err="1">
                <a:solidFill>
                  <a:schemeClr val="bg1"/>
                </a:solidFill>
              </a:rPr>
              <a:t>pt</a:t>
            </a:r>
            <a:r>
              <a:rPr lang="en-US" sz="3600" dirty="0">
                <a:solidFill>
                  <a:schemeClr val="bg1"/>
                </a:solidFill>
              </a:rPr>
              <a:t> wager question.”</a:t>
            </a:r>
          </a:p>
        </p:txBody>
      </p:sp>
    </p:spTree>
    <p:extLst>
      <p:ext uri="{BB962C8B-B14F-4D97-AF65-F5344CB8AC3E}">
        <p14:creationId xmlns:p14="http://schemas.microsoft.com/office/powerpoint/2010/main" val="2137369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228600" y="228600"/>
            <a:ext cx="8686800" cy="5638800"/>
          </a:xfrm>
        </p:spPr>
        <p:txBody>
          <a:bodyPr/>
          <a:lstStyle/>
          <a:p>
            <a:pPr eaLnBrk="1" hangingPunct="1"/>
            <a:r>
              <a:rPr lang="en-US" dirty="0"/>
              <a:t>When the ice caps melt, less light is reflected back into space, the planet then warms faster. Arctic swamps then begin to decay releasing methane     gas. </a:t>
            </a:r>
          </a:p>
          <a:p>
            <a:pPr lvl="1" eaLnBrk="1" hangingPunct="1"/>
            <a:r>
              <a:rPr lang="en-US" dirty="0"/>
              <a:t>25 times worse than a CO</a:t>
            </a:r>
            <a:r>
              <a:rPr lang="en-US" sz="1400" dirty="0"/>
              <a:t>2</a:t>
            </a:r>
            <a:r>
              <a:rPr lang="en-US" dirty="0"/>
              <a:t> Molecule.</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t>Copyright © 2024 SlideSpark .LLC</a:t>
            </a:r>
            <a:endParaRPr lang="en-US" dirty="0"/>
          </a:p>
        </p:txBody>
      </p:sp>
      <p:sp>
        <p:nvSpPr>
          <p:cNvPr id="2" name="Rounded Rectangle 1"/>
          <p:cNvSpPr/>
          <p:nvPr/>
        </p:nvSpPr>
        <p:spPr bwMode="auto">
          <a:xfrm>
            <a:off x="2362200" y="1788886"/>
            <a:ext cx="2171700" cy="4572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pic>
        <p:nvPicPr>
          <p:cNvPr id="6" name="Picture 5" descr="popigai-swamp-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819400"/>
            <a:ext cx="542925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0710251746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2819400"/>
            <a:ext cx="2857500" cy="3810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russiama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95600"/>
            <a:ext cx="2032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canada_rel9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3854" y="2895600"/>
            <a:ext cx="2641600" cy="1447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http://www.toetapz.com/blogimages/Create-Smoke-Using-Frame-Based-Animatio_818F/smoke_thum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28600"/>
            <a:ext cx="3251653"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78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F1A8C-8EB3-4E26-B7A1-494193917014}"/>
              </a:ext>
            </a:extLst>
          </p:cNvPr>
          <p:cNvPicPr>
            <a:picLocks noChangeAspect="1"/>
          </p:cNvPicPr>
          <p:nvPr/>
        </p:nvPicPr>
        <p:blipFill>
          <a:blip r:embed="rId2"/>
          <a:stretch>
            <a:fillRect/>
          </a:stretch>
        </p:blipFill>
        <p:spPr>
          <a:xfrm>
            <a:off x="0" y="19318"/>
            <a:ext cx="9144000" cy="5715000"/>
          </a:xfrm>
          <a:prstGeom prst="rect">
            <a:avLst/>
          </a:prstGeom>
        </p:spPr>
      </p:pic>
      <p:sp>
        <p:nvSpPr>
          <p:cNvPr id="3" name="Rectangle 2">
            <a:extLst>
              <a:ext uri="{FF2B5EF4-FFF2-40B4-BE49-F238E27FC236}">
                <a16:creationId xmlns:a16="http://schemas.microsoft.com/office/drawing/2014/main" id="{45D07397-1942-4559-96DF-6EBA7A1E4AA3}"/>
              </a:ext>
            </a:extLst>
          </p:cNvPr>
          <p:cNvSpPr/>
          <p:nvPr/>
        </p:nvSpPr>
        <p:spPr>
          <a:xfrm>
            <a:off x="158750" y="228600"/>
            <a:ext cx="8826500" cy="1295400"/>
          </a:xfrm>
          <a:prstGeom prst="rect">
            <a:avLst/>
          </a:prstGeom>
          <a:noFill/>
        </p:spPr>
        <p:txBody>
          <a:bodyPr wrap="none" lIns="91440" tIns="45720" rIns="91440" bIns="45720">
            <a:prstTxWarp prst="textDeflateBottom">
              <a:avLst/>
            </a:prstTxWarp>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Verdana" pitchFamily="34" charset="0"/>
                <a:ea typeface="+mn-ea"/>
                <a:cs typeface="+mn-cs"/>
              </a:rPr>
              <a:t>Review Game</a:t>
            </a:r>
          </a:p>
        </p:txBody>
      </p:sp>
      <p:sp>
        <p:nvSpPr>
          <p:cNvPr id="4" name="Rectangle 3">
            <a:extLst>
              <a:ext uri="{FF2B5EF4-FFF2-40B4-BE49-F238E27FC236}">
                <a16:creationId xmlns:a16="http://schemas.microsoft.com/office/drawing/2014/main" id="{84DC6FF7-AA82-4BA8-9BDF-231B0D297F46}"/>
              </a:ext>
            </a:extLst>
          </p:cNvPr>
          <p:cNvSpPr/>
          <p:nvPr/>
        </p:nvSpPr>
        <p:spPr>
          <a:xfrm>
            <a:off x="158750" y="5257800"/>
            <a:ext cx="2972289" cy="144655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000000">
                    <a:lumMod val="75000"/>
                    <a:lumOff val="25000"/>
                  </a:srgbClr>
                </a:solidFill>
                <a:effectLst>
                  <a:outerShdw blurRad="12700" dist="38100" dir="2700000" algn="tl" rotWithShape="0">
                    <a:srgbClr val="000000">
                      <a:lumMod val="50000"/>
                    </a:srgbClr>
                  </a:outerShdw>
                </a:effectLst>
                <a:uLnTx/>
                <a:uFillTx/>
                <a:latin typeface="Verdana" pitchFamily="34" charset="0"/>
                <a:ea typeface="+mn-ea"/>
                <a:cs typeface="+mn-cs"/>
              </a:rPr>
              <a:t>Part 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000000">
                    <a:lumMod val="75000"/>
                    <a:lumOff val="25000"/>
                  </a:srgbClr>
                </a:solidFill>
                <a:effectLst>
                  <a:outerShdw blurRad="12700" dist="38100" dir="2700000" algn="tl" rotWithShape="0">
                    <a:srgbClr val="000000">
                      <a:lumMod val="50000"/>
                    </a:srgbClr>
                  </a:outerShdw>
                </a:effectLst>
                <a:uLnTx/>
                <a:uFillTx/>
                <a:latin typeface="Verdana" pitchFamily="34" charset="0"/>
                <a:ea typeface="+mn-ea"/>
                <a:cs typeface="+mn-cs"/>
              </a:rPr>
              <a:t>Lesson 6</a:t>
            </a:r>
          </a:p>
        </p:txBody>
      </p:sp>
      <p:pic>
        <p:nvPicPr>
          <p:cNvPr id="5" name="Graphic 4">
            <a:extLst>
              <a:ext uri="{FF2B5EF4-FFF2-40B4-BE49-F238E27FC236}">
                <a16:creationId xmlns:a16="http://schemas.microsoft.com/office/drawing/2014/main" id="{DE1EABF1-65AF-188E-73DD-3B405C840E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339" y="5159100"/>
            <a:ext cx="5699410" cy="1610564"/>
          </a:xfrm>
          <a:prstGeom prst="rect">
            <a:avLst/>
          </a:prstGeom>
        </p:spPr>
      </p:pic>
      <p:pic>
        <p:nvPicPr>
          <p:cNvPr id="6" name="Picture 5">
            <a:extLst>
              <a:ext uri="{FF2B5EF4-FFF2-40B4-BE49-F238E27FC236}">
                <a16:creationId xmlns:a16="http://schemas.microsoft.com/office/drawing/2014/main" id="{D8DB7333-30AD-932F-8550-0B640598B363}"/>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250760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F1A8C-8EB3-4E26-B7A1-494193917014}"/>
              </a:ext>
            </a:extLst>
          </p:cNvPr>
          <p:cNvPicPr>
            <a:picLocks noChangeAspect="1"/>
          </p:cNvPicPr>
          <p:nvPr/>
        </p:nvPicPr>
        <p:blipFill>
          <a:blip r:embed="rId2"/>
          <a:stretch>
            <a:fillRect/>
          </a:stretch>
        </p:blipFill>
        <p:spPr>
          <a:xfrm>
            <a:off x="0" y="19318"/>
            <a:ext cx="9144000" cy="5715000"/>
          </a:xfrm>
          <a:prstGeom prst="rect">
            <a:avLst/>
          </a:prstGeom>
        </p:spPr>
      </p:pic>
      <p:sp>
        <p:nvSpPr>
          <p:cNvPr id="3" name="Rectangle 2">
            <a:extLst>
              <a:ext uri="{FF2B5EF4-FFF2-40B4-BE49-F238E27FC236}">
                <a16:creationId xmlns:a16="http://schemas.microsoft.com/office/drawing/2014/main" id="{45D07397-1942-4559-96DF-6EBA7A1E4AA3}"/>
              </a:ext>
            </a:extLst>
          </p:cNvPr>
          <p:cNvSpPr/>
          <p:nvPr/>
        </p:nvSpPr>
        <p:spPr>
          <a:xfrm>
            <a:off x="158750" y="228600"/>
            <a:ext cx="8826500" cy="1295400"/>
          </a:xfrm>
          <a:prstGeom prst="rect">
            <a:avLst/>
          </a:prstGeom>
          <a:noFill/>
        </p:spPr>
        <p:txBody>
          <a:bodyPr wrap="none" lIns="91440" tIns="45720" rIns="91440" bIns="45720">
            <a:prstTxWarp prst="textDeflateBottom">
              <a:avLst/>
            </a:prstTxWarp>
            <a:spAutoFit/>
            <a:scene3d>
              <a:camera prst="orthographicFront"/>
              <a:lightRig rig="threePt" dir="t"/>
            </a:scene3d>
            <a:sp3d extrusionH="57150">
              <a:bevelT w="57150" h="38100" prst="artDeco"/>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C99"/>
                </a:solidFill>
                <a:effectLst>
                  <a:outerShdw blurRad="12700" dist="38100" dir="2700000" algn="tl" rotWithShape="0">
                    <a:srgbClr val="000000">
                      <a:lumMod val="50000"/>
                    </a:srgbClr>
                  </a:outerShdw>
                </a:effectLst>
                <a:uLnTx/>
                <a:uFillTx/>
                <a:latin typeface="Verdana" pitchFamily="34" charset="0"/>
                <a:ea typeface="+mn-ea"/>
                <a:cs typeface="+mn-cs"/>
              </a:rPr>
              <a:t>Review Game</a:t>
            </a:r>
          </a:p>
        </p:txBody>
      </p:sp>
      <p:sp>
        <p:nvSpPr>
          <p:cNvPr id="4" name="Rectangle 3">
            <a:extLst>
              <a:ext uri="{FF2B5EF4-FFF2-40B4-BE49-F238E27FC236}">
                <a16:creationId xmlns:a16="http://schemas.microsoft.com/office/drawing/2014/main" id="{84DC6FF7-AA82-4BA8-9BDF-231B0D297F46}"/>
              </a:ext>
            </a:extLst>
          </p:cNvPr>
          <p:cNvSpPr/>
          <p:nvPr/>
        </p:nvSpPr>
        <p:spPr>
          <a:xfrm>
            <a:off x="158750" y="5257800"/>
            <a:ext cx="2972289" cy="1446550"/>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000000">
                    <a:lumMod val="75000"/>
                    <a:lumOff val="25000"/>
                  </a:srgbClr>
                </a:solidFill>
                <a:effectLst>
                  <a:outerShdw blurRad="12700" dist="38100" dir="2700000" algn="tl" rotWithShape="0">
                    <a:srgbClr val="000000">
                      <a:lumMod val="50000"/>
                    </a:srgbClr>
                  </a:outerShdw>
                </a:effectLst>
                <a:uLnTx/>
                <a:uFillTx/>
                <a:latin typeface="Verdana" pitchFamily="34" charset="0"/>
                <a:ea typeface="+mn-ea"/>
                <a:cs typeface="+mn-cs"/>
              </a:rPr>
              <a:t>Part 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9525">
                  <a:solidFill>
                    <a:srgbClr val="000000"/>
                  </a:solidFill>
                  <a:prstDash val="solid"/>
                </a:ln>
                <a:solidFill>
                  <a:srgbClr val="000000">
                    <a:lumMod val="75000"/>
                    <a:lumOff val="25000"/>
                  </a:srgbClr>
                </a:solidFill>
                <a:effectLst>
                  <a:outerShdw blurRad="12700" dist="38100" dir="2700000" algn="tl" rotWithShape="0">
                    <a:srgbClr val="000000">
                      <a:lumMod val="50000"/>
                    </a:srgbClr>
                  </a:outerShdw>
                </a:effectLst>
                <a:uLnTx/>
                <a:uFillTx/>
                <a:latin typeface="Verdana" pitchFamily="34" charset="0"/>
                <a:ea typeface="+mn-ea"/>
                <a:cs typeface="+mn-cs"/>
              </a:rPr>
              <a:t>Lesson 7</a:t>
            </a:r>
          </a:p>
        </p:txBody>
      </p:sp>
      <p:pic>
        <p:nvPicPr>
          <p:cNvPr id="5" name="Graphic 4">
            <a:extLst>
              <a:ext uri="{FF2B5EF4-FFF2-40B4-BE49-F238E27FC236}">
                <a16:creationId xmlns:a16="http://schemas.microsoft.com/office/drawing/2014/main" id="{DE1EABF1-65AF-188E-73DD-3B405C840E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339" y="5159100"/>
            <a:ext cx="5699410" cy="1610564"/>
          </a:xfrm>
          <a:prstGeom prst="rect">
            <a:avLst/>
          </a:prstGeom>
        </p:spPr>
      </p:pic>
      <p:pic>
        <p:nvPicPr>
          <p:cNvPr id="6" name="Picture 5">
            <a:extLst>
              <a:ext uri="{FF2B5EF4-FFF2-40B4-BE49-F238E27FC236}">
                <a16:creationId xmlns:a16="http://schemas.microsoft.com/office/drawing/2014/main" id="{D8DB7333-30AD-932F-8550-0B640598B363}"/>
              </a:ext>
            </a:extLst>
          </p:cNvPr>
          <p:cNvPicPr>
            <a:picLocks noChangeAspect="1"/>
          </p:cNvPicPr>
          <p:nvPr/>
        </p:nvPicPr>
        <p:blipFill>
          <a:blip r:embed="rId5"/>
          <a:stretch>
            <a:fillRect/>
          </a:stretch>
        </p:blipFill>
        <p:spPr>
          <a:xfrm>
            <a:off x="7418674" y="6787306"/>
            <a:ext cx="1633537" cy="70694"/>
          </a:xfrm>
          <a:prstGeom prst="rect">
            <a:avLst/>
          </a:prstGeom>
        </p:spPr>
      </p:pic>
      <p:pic>
        <p:nvPicPr>
          <p:cNvPr id="7" name="Picture 2" descr="Download Key Transparent HQ PNG Image | FreePNGImg">
            <a:extLst>
              <a:ext uri="{FF2B5EF4-FFF2-40B4-BE49-F238E27FC236}">
                <a16:creationId xmlns:a16="http://schemas.microsoft.com/office/drawing/2014/main" id="{5990D9C2-0ED6-1B74-EE4C-D212E712DC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977825">
            <a:off x="314935" y="-1300865"/>
            <a:ext cx="8340229" cy="80303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2232C26-9916-49D3-AE85-66BC3A93BBDC}"/>
              </a:ext>
            </a:extLst>
          </p:cNvPr>
          <p:cNvPicPr>
            <a:picLocks noChangeAspect="1"/>
          </p:cNvPicPr>
          <p:nvPr/>
        </p:nvPicPr>
        <p:blipFill>
          <a:blip r:embed="rId5"/>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994393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1F04EFBB-1BA1-2C85-1990-E6C39E343708}"/>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637826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solidFill>
                            <a:srgbClr val="FFC000"/>
                          </a:solidFill>
                        </a:rPr>
                        <a:t>ITS ALL ABOUT CARBON</a:t>
                      </a:r>
                    </a:p>
                  </a:txBody>
                  <a:tcPr>
                    <a:solidFill>
                      <a:schemeClr val="bg1">
                        <a:lumMod val="75000"/>
                        <a:lumOff val="25000"/>
                      </a:schemeClr>
                    </a:solid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rgbClr val="FFC000"/>
                          </a:solidFill>
                        </a:rPr>
                        <a:t>1</a:t>
                      </a:r>
                    </a:p>
                  </a:txBody>
                  <a:tcPr>
                    <a:solidFill>
                      <a:schemeClr val="bg1">
                        <a:lumMod val="75000"/>
                        <a:lumOff val="25000"/>
                      </a:schemeClr>
                    </a:solid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rgbClr val="FFC000"/>
                          </a:solidFill>
                        </a:rPr>
                        <a:t>2</a:t>
                      </a:r>
                    </a:p>
                  </a:txBody>
                  <a:tcPr>
                    <a:solidFill>
                      <a:schemeClr val="bg1">
                        <a:lumMod val="75000"/>
                        <a:lumOff val="25000"/>
                      </a:schemeClr>
                    </a:solid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rgbClr val="FFC000"/>
                          </a:solidFill>
                        </a:rPr>
                        <a:t>3</a:t>
                      </a:r>
                    </a:p>
                  </a:txBody>
                  <a:tcPr>
                    <a:solidFill>
                      <a:schemeClr val="bg1">
                        <a:lumMod val="75000"/>
                        <a:lumOff val="25000"/>
                      </a:schemeClr>
                    </a:solid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rgbClr val="FFC000"/>
                          </a:solidFill>
                        </a:rPr>
                        <a:t>4</a:t>
                      </a:r>
                    </a:p>
                  </a:txBody>
                  <a:tcPr>
                    <a:solidFill>
                      <a:schemeClr val="bg1">
                        <a:lumMod val="75000"/>
                        <a:lumOff val="25000"/>
                      </a:schemeClr>
                    </a:solid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rgbClr val="FFC000"/>
                          </a:solidFill>
                        </a:rPr>
                        <a:t>5</a:t>
                      </a:r>
                    </a:p>
                  </a:txBody>
                  <a:tcPr>
                    <a:solidFill>
                      <a:schemeClr val="bg1">
                        <a:lumMod val="75000"/>
                        <a:lumOff val="25000"/>
                      </a:schemeClr>
                    </a:solid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0088A3F7-FD52-CA33-D094-9552C84BE90E}"/>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98633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6CCF324A-7B1C-E0D7-2E50-69D91C0E643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43628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7219" name="Rectangle 3"/>
          <p:cNvSpPr>
            <a:spLocks noGrp="1" noChangeArrowheads="1"/>
          </p:cNvSpPr>
          <p:nvPr>
            <p:ph idx="1"/>
          </p:nvPr>
        </p:nvSpPr>
        <p:spPr>
          <a:xfrm>
            <a:off x="106916" y="134938"/>
            <a:ext cx="8960884" cy="5749925"/>
          </a:xfrm>
        </p:spPr>
        <p:txBody>
          <a:bodyPr/>
          <a:lstStyle/>
          <a:p>
            <a:pPr eaLnBrk="1" hangingPunct="1">
              <a:defRPr/>
            </a:pPr>
            <a:r>
              <a:rPr lang="en-US" u="sng" dirty="0">
                <a:solidFill>
                  <a:srgbClr val="FF6600"/>
                </a:solidFill>
              </a:rPr>
              <a:t>A</a:t>
            </a:r>
            <a:r>
              <a:rPr lang="en-US" dirty="0">
                <a:solidFill>
                  <a:srgbClr val="FF6600"/>
                </a:solidFill>
              </a:rPr>
              <a:t>nthropogenic </a:t>
            </a:r>
            <a:r>
              <a:rPr lang="en-US" u="sng" dirty="0">
                <a:solidFill>
                  <a:srgbClr val="FFFF00"/>
                </a:solidFill>
              </a:rPr>
              <a:t>G</a:t>
            </a:r>
            <a:r>
              <a:rPr lang="en-US" dirty="0">
                <a:solidFill>
                  <a:srgbClr val="FFFF00"/>
                </a:solidFill>
              </a:rPr>
              <a:t>lobal</a:t>
            </a:r>
            <a:r>
              <a:rPr lang="en-US" dirty="0"/>
              <a:t> </a:t>
            </a:r>
            <a:r>
              <a:rPr lang="en-US" u="sng" dirty="0">
                <a:solidFill>
                  <a:srgbClr val="C00000"/>
                </a:solidFill>
              </a:rPr>
              <a:t>W</a:t>
            </a:r>
            <a:r>
              <a:rPr lang="en-US" dirty="0">
                <a:solidFill>
                  <a:srgbClr val="C00000"/>
                </a:solidFill>
              </a:rPr>
              <a:t>arming </a:t>
            </a:r>
            <a:r>
              <a:rPr lang="en-US" dirty="0"/>
              <a:t>means…</a:t>
            </a:r>
          </a:p>
          <a:p>
            <a:pPr lvl="1" eaLnBrk="1" hangingPunct="1">
              <a:defRPr/>
            </a:pPr>
            <a:r>
              <a:rPr lang="en-US" dirty="0">
                <a:solidFill>
                  <a:srgbClr val="FFFFCC"/>
                </a:solidFill>
              </a:rPr>
              <a:t>A.) </a:t>
            </a:r>
            <a:r>
              <a:rPr lang="en-US" dirty="0">
                <a:solidFill>
                  <a:schemeClr val="bg1"/>
                </a:solidFill>
              </a:rPr>
              <a:t>The</a:t>
            </a:r>
            <a:r>
              <a:rPr lang="en-US" dirty="0">
                <a:solidFill>
                  <a:srgbClr val="FFFFCC"/>
                </a:solidFill>
              </a:rPr>
              <a:t> </a:t>
            </a:r>
            <a:r>
              <a:rPr lang="en-US" dirty="0">
                <a:solidFill>
                  <a:schemeClr val="bg1"/>
                </a:solidFill>
              </a:rPr>
              <a:t>planet is getting warmer naturally</a:t>
            </a:r>
          </a:p>
          <a:p>
            <a:pPr lvl="1" eaLnBrk="1" hangingPunct="1">
              <a:defRPr/>
            </a:pPr>
            <a:r>
              <a:rPr lang="en-US" dirty="0">
                <a:solidFill>
                  <a:srgbClr val="FFCC99"/>
                </a:solidFill>
              </a:rPr>
              <a:t>B.) </a:t>
            </a:r>
            <a:r>
              <a:rPr lang="en-US" dirty="0">
                <a:solidFill>
                  <a:schemeClr val="bg1"/>
                </a:solidFill>
              </a:rPr>
              <a:t>The planet is experiencing a cooling trend</a:t>
            </a:r>
          </a:p>
          <a:p>
            <a:pPr lvl="1" eaLnBrk="1" hangingPunct="1">
              <a:defRPr/>
            </a:pPr>
            <a:r>
              <a:rPr lang="en-US" dirty="0">
                <a:solidFill>
                  <a:srgbClr val="99CCFF"/>
                </a:solidFill>
              </a:rPr>
              <a:t>C.) </a:t>
            </a:r>
            <a:r>
              <a:rPr lang="en-US" dirty="0">
                <a:solidFill>
                  <a:schemeClr val="bg1"/>
                </a:solidFill>
              </a:rPr>
              <a:t>This is human induced climate change </a:t>
            </a:r>
          </a:p>
          <a:p>
            <a:pPr lvl="1" eaLnBrk="1" hangingPunct="1">
              <a:defRPr/>
            </a:pPr>
            <a:r>
              <a:rPr lang="en-US" dirty="0">
                <a:solidFill>
                  <a:schemeClr val="accent2">
                    <a:lumMod val="40000"/>
                    <a:lumOff val="60000"/>
                  </a:schemeClr>
                </a:solidFill>
              </a:rPr>
              <a:t>D.) </a:t>
            </a:r>
            <a:r>
              <a:rPr lang="en-US" dirty="0">
                <a:solidFill>
                  <a:schemeClr val="bg1"/>
                </a:solidFill>
              </a:rPr>
              <a:t>Alien Generated Warming</a:t>
            </a:r>
          </a:p>
          <a:p>
            <a:pPr lvl="1" eaLnBrk="1" hangingPunct="1">
              <a:defRPr/>
            </a:pPr>
            <a:r>
              <a:rPr lang="en-US" dirty="0">
                <a:solidFill>
                  <a:srgbClr val="00FFFF"/>
                </a:solidFill>
              </a:rPr>
              <a:t>E.) </a:t>
            </a:r>
            <a:r>
              <a:rPr lang="en-US" dirty="0">
                <a:solidFill>
                  <a:schemeClr val="bg1"/>
                </a:solidFill>
              </a:rPr>
              <a:t>A Greenhouse Works</a:t>
            </a:r>
          </a:p>
        </p:txBody>
      </p:sp>
      <p:pic>
        <p:nvPicPr>
          <p:cNvPr id="1228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79438"/>
            <a:ext cx="8763000" cy="31737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2884"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12" y="4724399"/>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2" y="1524000"/>
            <a:ext cx="4622799" cy="4267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20DEFB-01F6-4C65-B0D5-23FB94353955}"/>
              </a:ext>
            </a:extLst>
          </p:cNvPr>
          <p:cNvSpPr/>
          <p:nvPr/>
        </p:nvSpPr>
        <p:spPr>
          <a:xfrm>
            <a:off x="5169045" y="3581400"/>
            <a:ext cx="3528531" cy="1569660"/>
          </a:xfrm>
          <a:prstGeom prst="rect">
            <a:avLst/>
          </a:prstGeom>
          <a:noFill/>
        </p:spPr>
        <p:txBody>
          <a:bodyPr wrap="non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800000"/>
                  </a:solidFill>
                  <a:prstDash val="solid"/>
                </a:ln>
                <a:solidFill>
                  <a:srgbClr val="FF6600"/>
                </a:solidFill>
                <a:effectLst>
                  <a:outerShdw blurRad="12700" dist="38100" dir="2700000" algn="tl" rotWithShape="0">
                    <a:srgbClr val="800000">
                      <a:lumMod val="50000"/>
                    </a:srgbClr>
                  </a:outerShdw>
                </a:effectLst>
                <a:uLnTx/>
                <a:uFillTx/>
                <a:latin typeface="Verdana" pitchFamily="34" charset="0"/>
                <a:ea typeface="+mn-ea"/>
                <a:cs typeface="+mn-cs"/>
              </a:rPr>
              <a:t>A</a:t>
            </a:r>
            <a:r>
              <a:rPr kumimoji="0" lang="en-US" sz="9600" b="1" i="0" u="none" strike="noStrike" kern="1200" cap="none" spc="0" normalizeH="0" baseline="0" noProof="0" dirty="0">
                <a:ln w="9525">
                  <a:solidFill>
                    <a:srgbClr val="800000"/>
                  </a:solidFill>
                  <a:prstDash val="solid"/>
                </a:ln>
                <a:solidFill>
                  <a:srgbClr val="FFFF00"/>
                </a:solidFill>
                <a:effectLst>
                  <a:outerShdw blurRad="12700" dist="38100" dir="2700000" algn="tl" rotWithShape="0">
                    <a:srgbClr val="800000">
                      <a:lumMod val="50000"/>
                    </a:srgbClr>
                  </a:outerShdw>
                </a:effectLst>
                <a:uLnTx/>
                <a:uFillTx/>
                <a:latin typeface="Verdana" pitchFamily="34" charset="0"/>
                <a:ea typeface="+mn-ea"/>
                <a:cs typeface="+mn-cs"/>
              </a:rPr>
              <a:t>G</a:t>
            </a:r>
            <a:r>
              <a:rPr kumimoji="0" lang="en-US" sz="9600" b="1" i="0" u="none" strike="noStrike" kern="1200" cap="none" spc="0" normalizeH="0" baseline="0" noProof="0" dirty="0">
                <a:ln w="9525">
                  <a:solidFill>
                    <a:srgbClr val="800000"/>
                  </a:solidFill>
                  <a:prstDash val="solid"/>
                </a:ln>
                <a:solidFill>
                  <a:srgbClr val="FF0000"/>
                </a:solidFill>
                <a:effectLst>
                  <a:outerShdw blurRad="12700" dist="38100" dir="2700000" algn="tl" rotWithShape="0">
                    <a:srgbClr val="800000">
                      <a:lumMod val="50000"/>
                    </a:srgbClr>
                  </a:outerShdw>
                </a:effectLst>
                <a:uLnTx/>
                <a:uFillTx/>
                <a:latin typeface="Verdana" pitchFamily="34" charset="0"/>
                <a:ea typeface="+mn-ea"/>
                <a:cs typeface="+mn-cs"/>
              </a:rPr>
              <a:t>W</a:t>
            </a:r>
          </a:p>
        </p:txBody>
      </p:sp>
      <p:sp>
        <p:nvSpPr>
          <p:cNvPr id="3" name="Rectangle 2">
            <a:extLst>
              <a:ext uri="{FF2B5EF4-FFF2-40B4-BE49-F238E27FC236}">
                <a16:creationId xmlns:a16="http://schemas.microsoft.com/office/drawing/2014/main" id="{05BDB99D-2BC0-47D9-9909-111F30686D51}"/>
              </a:ext>
            </a:extLst>
          </p:cNvPr>
          <p:cNvSpPr/>
          <p:nvPr/>
        </p:nvSpPr>
        <p:spPr>
          <a:xfrm>
            <a:off x="8359182" y="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a:t>
            </a:r>
          </a:p>
        </p:txBody>
      </p:sp>
    </p:spTree>
    <p:extLst>
      <p:ext uri="{BB962C8B-B14F-4D97-AF65-F5344CB8AC3E}">
        <p14:creationId xmlns:p14="http://schemas.microsoft.com/office/powerpoint/2010/main" val="2301447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7219" name="Rectangle 3"/>
          <p:cNvSpPr>
            <a:spLocks noGrp="1" noChangeArrowheads="1"/>
          </p:cNvSpPr>
          <p:nvPr>
            <p:ph idx="1"/>
          </p:nvPr>
        </p:nvSpPr>
        <p:spPr>
          <a:xfrm>
            <a:off x="106916" y="134938"/>
            <a:ext cx="8960884" cy="5749925"/>
          </a:xfrm>
        </p:spPr>
        <p:txBody>
          <a:bodyPr/>
          <a:lstStyle/>
          <a:p>
            <a:pPr eaLnBrk="1" hangingPunct="1">
              <a:defRPr/>
            </a:pPr>
            <a:r>
              <a:rPr lang="en-US" u="sng" dirty="0">
                <a:solidFill>
                  <a:srgbClr val="FF6600"/>
                </a:solidFill>
              </a:rPr>
              <a:t>A</a:t>
            </a:r>
            <a:r>
              <a:rPr lang="en-US" dirty="0">
                <a:solidFill>
                  <a:srgbClr val="FF6600"/>
                </a:solidFill>
              </a:rPr>
              <a:t>nthropogenic </a:t>
            </a:r>
            <a:r>
              <a:rPr lang="en-US" u="sng" dirty="0">
                <a:solidFill>
                  <a:srgbClr val="FFFF00"/>
                </a:solidFill>
              </a:rPr>
              <a:t>G</a:t>
            </a:r>
            <a:r>
              <a:rPr lang="en-US" dirty="0">
                <a:solidFill>
                  <a:srgbClr val="FFFF00"/>
                </a:solidFill>
              </a:rPr>
              <a:t>lobal</a:t>
            </a:r>
            <a:r>
              <a:rPr lang="en-US" dirty="0"/>
              <a:t> </a:t>
            </a:r>
            <a:r>
              <a:rPr lang="en-US" u="sng" dirty="0">
                <a:solidFill>
                  <a:srgbClr val="C00000"/>
                </a:solidFill>
              </a:rPr>
              <a:t>W</a:t>
            </a:r>
            <a:r>
              <a:rPr lang="en-US" dirty="0">
                <a:solidFill>
                  <a:srgbClr val="C00000"/>
                </a:solidFill>
              </a:rPr>
              <a:t>arming </a:t>
            </a:r>
            <a:r>
              <a:rPr lang="en-US" dirty="0"/>
              <a:t>means…</a:t>
            </a:r>
          </a:p>
          <a:p>
            <a:pPr lvl="1" eaLnBrk="1" hangingPunct="1">
              <a:defRPr/>
            </a:pPr>
            <a:r>
              <a:rPr lang="en-US" dirty="0">
                <a:solidFill>
                  <a:srgbClr val="FFFFCC"/>
                </a:solidFill>
              </a:rPr>
              <a:t>A.) The planet is getting warmer naturally</a:t>
            </a:r>
          </a:p>
          <a:p>
            <a:pPr lvl="1" eaLnBrk="1" hangingPunct="1">
              <a:defRPr/>
            </a:pPr>
            <a:r>
              <a:rPr lang="en-US" dirty="0">
                <a:solidFill>
                  <a:srgbClr val="FFCC99"/>
                </a:solidFill>
              </a:rPr>
              <a:t>B.) The planet is experiencing a cooling trend</a:t>
            </a:r>
          </a:p>
          <a:p>
            <a:pPr lvl="1" eaLnBrk="1" hangingPunct="1">
              <a:defRPr/>
            </a:pPr>
            <a:r>
              <a:rPr lang="en-US" dirty="0">
                <a:solidFill>
                  <a:srgbClr val="99CCFF"/>
                </a:solidFill>
              </a:rPr>
              <a:t>C.) This is human induced climate change </a:t>
            </a:r>
          </a:p>
          <a:p>
            <a:pPr lvl="1" eaLnBrk="1" hangingPunct="1">
              <a:defRPr/>
            </a:pPr>
            <a:r>
              <a:rPr lang="en-US" dirty="0">
                <a:solidFill>
                  <a:schemeClr val="accent2">
                    <a:lumMod val="40000"/>
                    <a:lumOff val="60000"/>
                  </a:schemeClr>
                </a:solidFill>
              </a:rPr>
              <a:t>D.) Alien Generated Warming</a:t>
            </a:r>
          </a:p>
          <a:p>
            <a:pPr lvl="1" eaLnBrk="1" hangingPunct="1">
              <a:defRPr/>
            </a:pPr>
            <a:r>
              <a:rPr lang="en-US" dirty="0">
                <a:solidFill>
                  <a:srgbClr val="00FFFF"/>
                </a:solidFill>
              </a:rPr>
              <a:t>E.) A Greenhouse Works</a:t>
            </a:r>
          </a:p>
        </p:txBody>
      </p:sp>
      <p:pic>
        <p:nvPicPr>
          <p:cNvPr id="1228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79438"/>
            <a:ext cx="8763000" cy="31737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2884"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12" y="4724399"/>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2" y="1524000"/>
            <a:ext cx="4622799" cy="4267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20DEFB-01F6-4C65-B0D5-23FB94353955}"/>
              </a:ext>
            </a:extLst>
          </p:cNvPr>
          <p:cNvSpPr/>
          <p:nvPr/>
        </p:nvSpPr>
        <p:spPr>
          <a:xfrm>
            <a:off x="5169045" y="3581400"/>
            <a:ext cx="3528531" cy="1569660"/>
          </a:xfrm>
          <a:prstGeom prst="rect">
            <a:avLst/>
          </a:prstGeom>
          <a:noFill/>
        </p:spPr>
        <p:txBody>
          <a:bodyPr wrap="non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800000"/>
                  </a:solidFill>
                  <a:prstDash val="solid"/>
                </a:ln>
                <a:solidFill>
                  <a:srgbClr val="FF6600"/>
                </a:solidFill>
                <a:effectLst>
                  <a:outerShdw blurRad="12700" dist="38100" dir="2700000" algn="tl" rotWithShape="0">
                    <a:srgbClr val="800000">
                      <a:lumMod val="50000"/>
                    </a:srgbClr>
                  </a:outerShdw>
                </a:effectLst>
                <a:uLnTx/>
                <a:uFillTx/>
                <a:latin typeface="Verdana" pitchFamily="34" charset="0"/>
                <a:ea typeface="+mn-ea"/>
                <a:cs typeface="+mn-cs"/>
              </a:rPr>
              <a:t>A</a:t>
            </a:r>
            <a:r>
              <a:rPr kumimoji="0" lang="en-US" sz="9600" b="1" i="0" u="none" strike="noStrike" kern="1200" cap="none" spc="0" normalizeH="0" baseline="0" noProof="0" dirty="0">
                <a:ln w="9525">
                  <a:solidFill>
                    <a:srgbClr val="800000"/>
                  </a:solidFill>
                  <a:prstDash val="solid"/>
                </a:ln>
                <a:solidFill>
                  <a:srgbClr val="FFFF00"/>
                </a:solidFill>
                <a:effectLst>
                  <a:outerShdw blurRad="12700" dist="38100" dir="2700000" algn="tl" rotWithShape="0">
                    <a:srgbClr val="800000">
                      <a:lumMod val="50000"/>
                    </a:srgbClr>
                  </a:outerShdw>
                </a:effectLst>
                <a:uLnTx/>
                <a:uFillTx/>
                <a:latin typeface="Verdana" pitchFamily="34" charset="0"/>
                <a:ea typeface="+mn-ea"/>
                <a:cs typeface="+mn-cs"/>
              </a:rPr>
              <a:t>G</a:t>
            </a:r>
            <a:r>
              <a:rPr kumimoji="0" lang="en-US" sz="9600" b="1" i="0" u="none" strike="noStrike" kern="1200" cap="none" spc="0" normalizeH="0" baseline="0" noProof="0" dirty="0">
                <a:ln w="9525">
                  <a:solidFill>
                    <a:srgbClr val="800000"/>
                  </a:solidFill>
                  <a:prstDash val="solid"/>
                </a:ln>
                <a:solidFill>
                  <a:srgbClr val="FF0000"/>
                </a:solidFill>
                <a:effectLst>
                  <a:outerShdw blurRad="12700" dist="38100" dir="2700000" algn="tl" rotWithShape="0">
                    <a:srgbClr val="800000">
                      <a:lumMod val="50000"/>
                    </a:srgbClr>
                  </a:outerShdw>
                </a:effectLst>
                <a:uLnTx/>
                <a:uFillTx/>
                <a:latin typeface="Verdana" pitchFamily="34" charset="0"/>
                <a:ea typeface="+mn-ea"/>
                <a:cs typeface="+mn-cs"/>
              </a:rPr>
              <a:t>W</a:t>
            </a:r>
          </a:p>
        </p:txBody>
      </p:sp>
      <p:sp>
        <p:nvSpPr>
          <p:cNvPr id="3" name="Rectangle 2">
            <a:extLst>
              <a:ext uri="{FF2B5EF4-FFF2-40B4-BE49-F238E27FC236}">
                <a16:creationId xmlns:a16="http://schemas.microsoft.com/office/drawing/2014/main" id="{05BDB99D-2BC0-47D9-9909-111F30686D51}"/>
              </a:ext>
            </a:extLst>
          </p:cNvPr>
          <p:cNvSpPr/>
          <p:nvPr/>
        </p:nvSpPr>
        <p:spPr>
          <a:xfrm>
            <a:off x="8359182" y="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a:t>
            </a:r>
          </a:p>
        </p:txBody>
      </p:sp>
    </p:spTree>
    <p:extLst>
      <p:ext uri="{BB962C8B-B14F-4D97-AF65-F5344CB8AC3E}">
        <p14:creationId xmlns:p14="http://schemas.microsoft.com/office/powerpoint/2010/main" val="3686601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7219" name="Rectangle 3"/>
          <p:cNvSpPr>
            <a:spLocks noGrp="1" noChangeArrowheads="1"/>
          </p:cNvSpPr>
          <p:nvPr>
            <p:ph idx="1"/>
          </p:nvPr>
        </p:nvSpPr>
        <p:spPr>
          <a:xfrm>
            <a:off x="106916" y="134938"/>
            <a:ext cx="8960884" cy="5749925"/>
          </a:xfrm>
        </p:spPr>
        <p:txBody>
          <a:bodyPr/>
          <a:lstStyle/>
          <a:p>
            <a:pPr eaLnBrk="1" hangingPunct="1">
              <a:defRPr/>
            </a:pPr>
            <a:r>
              <a:rPr lang="en-US" u="sng" dirty="0">
                <a:solidFill>
                  <a:srgbClr val="FFFF00"/>
                </a:solidFill>
              </a:rPr>
              <a:t>Anthro</a:t>
            </a:r>
            <a:r>
              <a:rPr lang="en-US" dirty="0">
                <a:solidFill>
                  <a:srgbClr val="FF6600"/>
                </a:solidFill>
              </a:rPr>
              <a:t>pogenic </a:t>
            </a:r>
            <a:r>
              <a:rPr lang="en-US" u="sng" dirty="0">
                <a:solidFill>
                  <a:srgbClr val="FFFF00"/>
                </a:solidFill>
              </a:rPr>
              <a:t>G</a:t>
            </a:r>
            <a:r>
              <a:rPr lang="en-US" dirty="0">
                <a:solidFill>
                  <a:srgbClr val="FFFF00"/>
                </a:solidFill>
              </a:rPr>
              <a:t>lobal</a:t>
            </a:r>
            <a:r>
              <a:rPr lang="en-US" dirty="0"/>
              <a:t> </a:t>
            </a:r>
            <a:r>
              <a:rPr lang="en-US" u="sng" dirty="0">
                <a:solidFill>
                  <a:srgbClr val="C00000"/>
                </a:solidFill>
              </a:rPr>
              <a:t>W</a:t>
            </a:r>
            <a:r>
              <a:rPr lang="en-US" dirty="0">
                <a:solidFill>
                  <a:srgbClr val="C00000"/>
                </a:solidFill>
              </a:rPr>
              <a:t>arming </a:t>
            </a:r>
            <a:r>
              <a:rPr lang="en-US" dirty="0"/>
              <a:t>means…</a:t>
            </a:r>
          </a:p>
          <a:p>
            <a:pPr lvl="1" eaLnBrk="1" hangingPunct="1">
              <a:defRPr/>
            </a:pPr>
            <a:r>
              <a:rPr lang="en-US" dirty="0">
                <a:solidFill>
                  <a:srgbClr val="FFFFCC"/>
                </a:solidFill>
              </a:rPr>
              <a:t>A.) The planet is getting warmer naturally</a:t>
            </a:r>
          </a:p>
          <a:p>
            <a:pPr lvl="1" eaLnBrk="1" hangingPunct="1">
              <a:defRPr/>
            </a:pPr>
            <a:r>
              <a:rPr lang="en-US" dirty="0">
                <a:solidFill>
                  <a:srgbClr val="FFCC99"/>
                </a:solidFill>
              </a:rPr>
              <a:t>B.) The planet is experiencing a cooling trend</a:t>
            </a:r>
          </a:p>
          <a:p>
            <a:pPr lvl="1" eaLnBrk="1" hangingPunct="1">
              <a:defRPr/>
            </a:pPr>
            <a:r>
              <a:rPr lang="en-US" dirty="0">
                <a:solidFill>
                  <a:srgbClr val="99CCFF"/>
                </a:solidFill>
              </a:rPr>
              <a:t>C.) This is human induced climate change </a:t>
            </a:r>
          </a:p>
          <a:p>
            <a:pPr lvl="1" eaLnBrk="1" hangingPunct="1">
              <a:defRPr/>
            </a:pPr>
            <a:r>
              <a:rPr lang="en-US" dirty="0">
                <a:solidFill>
                  <a:schemeClr val="accent2">
                    <a:lumMod val="40000"/>
                    <a:lumOff val="60000"/>
                  </a:schemeClr>
                </a:solidFill>
              </a:rPr>
              <a:t>D.) Alien Generated Warming</a:t>
            </a:r>
          </a:p>
          <a:p>
            <a:pPr lvl="1" eaLnBrk="1" hangingPunct="1">
              <a:defRPr/>
            </a:pPr>
            <a:r>
              <a:rPr lang="en-US" dirty="0">
                <a:solidFill>
                  <a:srgbClr val="00FFFF"/>
                </a:solidFill>
              </a:rPr>
              <a:t>E.) A Greenhouse Works</a:t>
            </a:r>
          </a:p>
        </p:txBody>
      </p:sp>
      <p:pic>
        <p:nvPicPr>
          <p:cNvPr id="1228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79438"/>
            <a:ext cx="8763000" cy="31737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2884"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12" y="4724399"/>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2" y="1524000"/>
            <a:ext cx="4622799" cy="4267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20DEFB-01F6-4C65-B0D5-23FB94353955}"/>
              </a:ext>
            </a:extLst>
          </p:cNvPr>
          <p:cNvSpPr/>
          <p:nvPr/>
        </p:nvSpPr>
        <p:spPr>
          <a:xfrm>
            <a:off x="5169045" y="3581400"/>
            <a:ext cx="3528531" cy="1569660"/>
          </a:xfrm>
          <a:prstGeom prst="rect">
            <a:avLst/>
          </a:prstGeom>
          <a:noFill/>
        </p:spPr>
        <p:txBody>
          <a:bodyPr wrap="non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800000"/>
                  </a:solidFill>
                  <a:prstDash val="solid"/>
                </a:ln>
                <a:solidFill>
                  <a:srgbClr val="FF6600"/>
                </a:solidFill>
                <a:effectLst>
                  <a:outerShdw blurRad="12700" dist="38100" dir="2700000" algn="tl" rotWithShape="0">
                    <a:srgbClr val="800000">
                      <a:lumMod val="50000"/>
                    </a:srgbClr>
                  </a:outerShdw>
                </a:effectLst>
                <a:uLnTx/>
                <a:uFillTx/>
                <a:latin typeface="Verdana" pitchFamily="34" charset="0"/>
                <a:ea typeface="+mn-ea"/>
                <a:cs typeface="+mn-cs"/>
              </a:rPr>
              <a:t>A</a:t>
            </a:r>
            <a:r>
              <a:rPr kumimoji="0" lang="en-US" sz="9600" b="1" i="0" u="none" strike="noStrike" kern="1200" cap="none" spc="0" normalizeH="0" baseline="0" noProof="0" dirty="0">
                <a:ln w="9525">
                  <a:solidFill>
                    <a:srgbClr val="800000"/>
                  </a:solidFill>
                  <a:prstDash val="solid"/>
                </a:ln>
                <a:solidFill>
                  <a:srgbClr val="FFFF00"/>
                </a:solidFill>
                <a:effectLst>
                  <a:outerShdw blurRad="12700" dist="38100" dir="2700000" algn="tl" rotWithShape="0">
                    <a:srgbClr val="800000">
                      <a:lumMod val="50000"/>
                    </a:srgbClr>
                  </a:outerShdw>
                </a:effectLst>
                <a:uLnTx/>
                <a:uFillTx/>
                <a:latin typeface="Verdana" pitchFamily="34" charset="0"/>
                <a:ea typeface="+mn-ea"/>
                <a:cs typeface="+mn-cs"/>
              </a:rPr>
              <a:t>G</a:t>
            </a:r>
            <a:r>
              <a:rPr kumimoji="0" lang="en-US" sz="9600" b="1" i="0" u="none" strike="noStrike" kern="1200" cap="none" spc="0" normalizeH="0" baseline="0" noProof="0" dirty="0">
                <a:ln w="9525">
                  <a:solidFill>
                    <a:srgbClr val="800000"/>
                  </a:solidFill>
                  <a:prstDash val="solid"/>
                </a:ln>
                <a:solidFill>
                  <a:srgbClr val="FF0000"/>
                </a:solidFill>
                <a:effectLst>
                  <a:outerShdw blurRad="12700" dist="38100" dir="2700000" algn="tl" rotWithShape="0">
                    <a:srgbClr val="800000">
                      <a:lumMod val="50000"/>
                    </a:srgbClr>
                  </a:outerShdw>
                </a:effectLst>
                <a:uLnTx/>
                <a:uFillTx/>
                <a:latin typeface="Verdana" pitchFamily="34" charset="0"/>
                <a:ea typeface="+mn-ea"/>
                <a:cs typeface="+mn-cs"/>
              </a:rPr>
              <a:t>W</a:t>
            </a:r>
          </a:p>
        </p:txBody>
      </p:sp>
      <p:sp>
        <p:nvSpPr>
          <p:cNvPr id="3" name="Rectangle 2">
            <a:extLst>
              <a:ext uri="{FF2B5EF4-FFF2-40B4-BE49-F238E27FC236}">
                <a16:creationId xmlns:a16="http://schemas.microsoft.com/office/drawing/2014/main" id="{05BDB99D-2BC0-47D9-9909-111F30686D51}"/>
              </a:ext>
            </a:extLst>
          </p:cNvPr>
          <p:cNvSpPr/>
          <p:nvPr/>
        </p:nvSpPr>
        <p:spPr>
          <a:xfrm>
            <a:off x="8359182" y="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a:t>
            </a:r>
          </a:p>
        </p:txBody>
      </p:sp>
      <p:sp>
        <p:nvSpPr>
          <p:cNvPr id="4" name="Rectangle: Rounded Corners 3">
            <a:extLst>
              <a:ext uri="{FF2B5EF4-FFF2-40B4-BE49-F238E27FC236}">
                <a16:creationId xmlns:a16="http://schemas.microsoft.com/office/drawing/2014/main" id="{11B87B85-8453-4770-AFAD-9AD8C74AF0C2}"/>
              </a:ext>
            </a:extLst>
          </p:cNvPr>
          <p:cNvSpPr/>
          <p:nvPr/>
        </p:nvSpPr>
        <p:spPr bwMode="auto">
          <a:xfrm>
            <a:off x="609600" y="1752600"/>
            <a:ext cx="7391400" cy="533400"/>
          </a:xfrm>
          <a:prstGeom prst="roundRect">
            <a:avLst/>
          </a:prstGeom>
          <a:solidFill>
            <a:schemeClr val="accent1">
              <a:lumMod val="40000"/>
              <a:lumOff val="60000"/>
              <a:alpha val="32000"/>
            </a:schemeClr>
          </a:solidFill>
          <a:ln w="9525"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86482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1"/>
          </p:nvPr>
        </p:nvSpPr>
        <p:spPr>
          <a:xfrm>
            <a:off x="152400" y="152400"/>
            <a:ext cx="8763000" cy="5638800"/>
          </a:xfrm>
        </p:spPr>
        <p:txBody>
          <a:bodyPr/>
          <a:lstStyle/>
          <a:p>
            <a:pPr eaLnBrk="1" hangingPunct="1"/>
            <a:r>
              <a:rPr lang="en-US" dirty="0">
                <a:solidFill>
                  <a:srgbClr val="FFC000"/>
                </a:solidFill>
              </a:rPr>
              <a:t>Which is weather, and which is climate?</a:t>
            </a:r>
          </a:p>
          <a:p>
            <a:pPr marL="457200" lvl="1" indent="0" eaLnBrk="1" hangingPunct="1">
              <a:buNone/>
            </a:pPr>
            <a:r>
              <a:rPr lang="en-US" dirty="0">
                <a:solidFill>
                  <a:srgbClr val="FF0000"/>
                </a:solidFill>
              </a:rPr>
              <a:t>A.) Climate  is the atmospheric conditions over a long period of time (years).</a:t>
            </a:r>
            <a:endParaRPr lang="en-US" dirty="0">
              <a:solidFill>
                <a:schemeClr val="accent1">
                  <a:lumMod val="60000"/>
                  <a:lumOff val="40000"/>
                </a:schemeClr>
              </a:solidFill>
            </a:endParaRPr>
          </a:p>
          <a:p>
            <a:pPr marL="457200" lvl="1" indent="0" eaLnBrk="1" hangingPunct="1">
              <a:buNone/>
            </a:pPr>
            <a:r>
              <a:rPr lang="en-US" dirty="0">
                <a:solidFill>
                  <a:schemeClr val="accent1">
                    <a:lumMod val="60000"/>
                    <a:lumOff val="40000"/>
                  </a:schemeClr>
                </a:solidFill>
              </a:rPr>
              <a:t>B.) Weather is what is occurring right now.</a:t>
            </a:r>
          </a:p>
        </p:txBody>
      </p:sp>
      <p:sp>
        <p:nvSpPr>
          <p:cNvPr id="422915"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TextBox 2"/>
          <p:cNvSpPr txBox="1"/>
          <p:nvPr/>
        </p:nvSpPr>
        <p:spPr>
          <a:xfrm>
            <a:off x="533400" y="3276600"/>
            <a:ext cx="26670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“So much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global warming.”</a:t>
            </a:r>
          </a:p>
        </p:txBody>
      </p:sp>
      <p:pic>
        <p:nvPicPr>
          <p:cNvPr id="2050" name="Picture 2" descr="http://static.guim.co.uk/sys-images/Environment/Pix/columnists/2008/9/22/1222102567922/climate-chan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0"/>
            <a:ext cx="8759826" cy="4267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6438900" y="2901950"/>
            <a:ext cx="2209800" cy="546795"/>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Rounded Corners 5">
            <a:extLst>
              <a:ext uri="{FF2B5EF4-FFF2-40B4-BE49-F238E27FC236}">
                <a16:creationId xmlns:a16="http://schemas.microsoft.com/office/drawing/2014/main" id="{0235737C-2DD1-4CA3-BC83-3D686BFF37F1}"/>
              </a:ext>
            </a:extLst>
          </p:cNvPr>
          <p:cNvSpPr/>
          <p:nvPr/>
        </p:nvSpPr>
        <p:spPr bwMode="auto">
          <a:xfrm>
            <a:off x="1181100" y="8382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2" name="Rectangle: Rounded Corners 11">
            <a:extLst>
              <a:ext uri="{FF2B5EF4-FFF2-40B4-BE49-F238E27FC236}">
                <a16:creationId xmlns:a16="http://schemas.microsoft.com/office/drawing/2014/main" id="{AAA50618-D6E7-41C2-9D0B-980EB22B7B5A}"/>
              </a:ext>
            </a:extLst>
          </p:cNvPr>
          <p:cNvSpPr/>
          <p:nvPr/>
        </p:nvSpPr>
        <p:spPr bwMode="auto">
          <a:xfrm>
            <a:off x="1219200" y="17526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EFF748B9-BA44-4DC2-B139-24A0C8B131CD}"/>
              </a:ext>
            </a:extLst>
          </p:cNvPr>
          <p:cNvSpPr/>
          <p:nvPr/>
        </p:nvSpPr>
        <p:spPr>
          <a:xfrm>
            <a:off x="8001367" y="929466"/>
            <a:ext cx="914033"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a:t>
            </a:r>
          </a:p>
        </p:txBody>
      </p:sp>
    </p:spTree>
    <p:extLst>
      <p:ext uri="{BB962C8B-B14F-4D97-AF65-F5344CB8AC3E}">
        <p14:creationId xmlns:p14="http://schemas.microsoft.com/office/powerpoint/2010/main" val="36450412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1"/>
          </p:nvPr>
        </p:nvSpPr>
        <p:spPr>
          <a:xfrm>
            <a:off x="152400" y="152400"/>
            <a:ext cx="8763000" cy="5638800"/>
          </a:xfrm>
        </p:spPr>
        <p:txBody>
          <a:bodyPr/>
          <a:lstStyle/>
          <a:p>
            <a:pPr eaLnBrk="1" hangingPunct="1"/>
            <a:r>
              <a:rPr lang="en-US" dirty="0">
                <a:solidFill>
                  <a:srgbClr val="FFC000"/>
                </a:solidFill>
              </a:rPr>
              <a:t>Which is weather, and which is climate?</a:t>
            </a:r>
          </a:p>
          <a:p>
            <a:pPr marL="457200" lvl="1" indent="0" eaLnBrk="1" hangingPunct="1">
              <a:buNone/>
            </a:pPr>
            <a:r>
              <a:rPr lang="en-US" dirty="0">
                <a:solidFill>
                  <a:srgbClr val="FF0000"/>
                </a:solidFill>
              </a:rPr>
              <a:t>A.) Climate  is the atmospheric conditions over a long period of time (years).</a:t>
            </a:r>
            <a:endParaRPr lang="en-US" dirty="0">
              <a:solidFill>
                <a:schemeClr val="accent1">
                  <a:lumMod val="60000"/>
                  <a:lumOff val="40000"/>
                </a:schemeClr>
              </a:solidFill>
            </a:endParaRPr>
          </a:p>
          <a:p>
            <a:pPr marL="457200" lvl="1" indent="0" eaLnBrk="1" hangingPunct="1">
              <a:buNone/>
            </a:pPr>
            <a:r>
              <a:rPr lang="en-US" dirty="0">
                <a:solidFill>
                  <a:schemeClr val="accent1">
                    <a:lumMod val="60000"/>
                    <a:lumOff val="40000"/>
                  </a:schemeClr>
                </a:solidFill>
              </a:rPr>
              <a:t>B.) Weather is what is occurring right now.</a:t>
            </a:r>
          </a:p>
        </p:txBody>
      </p:sp>
      <p:sp>
        <p:nvSpPr>
          <p:cNvPr id="422915"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TextBox 2"/>
          <p:cNvSpPr txBox="1"/>
          <p:nvPr/>
        </p:nvSpPr>
        <p:spPr>
          <a:xfrm>
            <a:off x="533400" y="3276600"/>
            <a:ext cx="26670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“So much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global warming.”</a:t>
            </a:r>
          </a:p>
        </p:txBody>
      </p:sp>
      <p:pic>
        <p:nvPicPr>
          <p:cNvPr id="2050" name="Picture 2" descr="http://static.guim.co.uk/sys-images/Environment/Pix/columnists/2008/9/22/1222102567922/climate-chan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0"/>
            <a:ext cx="8759826" cy="4267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0235737C-2DD1-4CA3-BC83-3D686BFF37F1}"/>
              </a:ext>
            </a:extLst>
          </p:cNvPr>
          <p:cNvSpPr/>
          <p:nvPr/>
        </p:nvSpPr>
        <p:spPr bwMode="auto">
          <a:xfrm>
            <a:off x="1181100" y="8382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chemeClr val="accent3">
                <a:satMod val="175000"/>
              </a:schemeClr>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2" name="Rectangle: Rounded Corners 11">
            <a:extLst>
              <a:ext uri="{FF2B5EF4-FFF2-40B4-BE49-F238E27FC236}">
                <a16:creationId xmlns:a16="http://schemas.microsoft.com/office/drawing/2014/main" id="{AAA50618-D6E7-41C2-9D0B-980EB22B7B5A}"/>
              </a:ext>
            </a:extLst>
          </p:cNvPr>
          <p:cNvSpPr/>
          <p:nvPr/>
        </p:nvSpPr>
        <p:spPr bwMode="auto">
          <a:xfrm>
            <a:off x="1219200" y="17526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EFF748B9-BA44-4DC2-B139-24A0C8B131CD}"/>
              </a:ext>
            </a:extLst>
          </p:cNvPr>
          <p:cNvSpPr/>
          <p:nvPr/>
        </p:nvSpPr>
        <p:spPr>
          <a:xfrm>
            <a:off x="8001367" y="929466"/>
            <a:ext cx="914033"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a:t>
            </a:r>
          </a:p>
        </p:txBody>
      </p:sp>
    </p:spTree>
    <p:extLst>
      <p:ext uri="{BB962C8B-B14F-4D97-AF65-F5344CB8AC3E}">
        <p14:creationId xmlns:p14="http://schemas.microsoft.com/office/powerpoint/2010/main" val="24368875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1"/>
          </p:nvPr>
        </p:nvSpPr>
        <p:spPr>
          <a:xfrm>
            <a:off x="152400" y="152400"/>
            <a:ext cx="8763000" cy="5638800"/>
          </a:xfrm>
        </p:spPr>
        <p:txBody>
          <a:bodyPr/>
          <a:lstStyle/>
          <a:p>
            <a:pPr eaLnBrk="1" hangingPunct="1"/>
            <a:r>
              <a:rPr lang="en-US" dirty="0">
                <a:solidFill>
                  <a:srgbClr val="FFC000"/>
                </a:solidFill>
              </a:rPr>
              <a:t>Which is weather, and which is climate?</a:t>
            </a:r>
          </a:p>
          <a:p>
            <a:pPr marL="457200" lvl="1" indent="0" eaLnBrk="1" hangingPunct="1">
              <a:buNone/>
            </a:pPr>
            <a:r>
              <a:rPr lang="en-US" dirty="0">
                <a:solidFill>
                  <a:srgbClr val="FF0000"/>
                </a:solidFill>
              </a:rPr>
              <a:t>A.) Climate  is the atmospheric conditions over a long period of time (years).</a:t>
            </a:r>
            <a:endParaRPr lang="en-US" dirty="0">
              <a:solidFill>
                <a:schemeClr val="accent1">
                  <a:lumMod val="60000"/>
                  <a:lumOff val="40000"/>
                </a:schemeClr>
              </a:solidFill>
            </a:endParaRPr>
          </a:p>
          <a:p>
            <a:pPr marL="457200" lvl="1" indent="0" eaLnBrk="1" hangingPunct="1">
              <a:buNone/>
            </a:pPr>
            <a:r>
              <a:rPr lang="en-US" dirty="0">
                <a:solidFill>
                  <a:schemeClr val="accent1">
                    <a:lumMod val="60000"/>
                    <a:lumOff val="40000"/>
                  </a:schemeClr>
                </a:solidFill>
              </a:rPr>
              <a:t>B.) Weather is what is occurring right now.</a:t>
            </a:r>
          </a:p>
        </p:txBody>
      </p:sp>
      <p:sp>
        <p:nvSpPr>
          <p:cNvPr id="422915"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TextBox 2"/>
          <p:cNvSpPr txBox="1"/>
          <p:nvPr/>
        </p:nvSpPr>
        <p:spPr>
          <a:xfrm>
            <a:off x="533400" y="3276600"/>
            <a:ext cx="26670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“So much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global warming.”</a:t>
            </a:r>
          </a:p>
        </p:txBody>
      </p:sp>
      <p:pic>
        <p:nvPicPr>
          <p:cNvPr id="2050" name="Picture 2" descr="http://static.guim.co.uk/sys-images/Environment/Pix/columnists/2008/9/22/1222102567922/climate-chan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0"/>
            <a:ext cx="8759826" cy="4267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rot="20966110">
            <a:off x="3005708" y="4622752"/>
            <a:ext cx="313258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Climate</a:t>
            </a:r>
          </a:p>
        </p:txBody>
      </p:sp>
      <p:sp>
        <p:nvSpPr>
          <p:cNvPr id="5" name="Rounded Rectangle 4"/>
          <p:cNvSpPr/>
          <p:nvPr/>
        </p:nvSpPr>
        <p:spPr bwMode="auto">
          <a:xfrm>
            <a:off x="6438900" y="2901950"/>
            <a:ext cx="2209800" cy="546795"/>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cxnSp>
        <p:nvCxnSpPr>
          <p:cNvPr id="7" name="Straight Arrow Connector 6"/>
          <p:cNvCxnSpPr/>
          <p:nvPr/>
        </p:nvCxnSpPr>
        <p:spPr bwMode="auto">
          <a:xfrm flipV="1">
            <a:off x="877887" y="3891412"/>
            <a:ext cx="7315200" cy="154870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2" name="Rectangle: Rounded Corners 11">
            <a:extLst>
              <a:ext uri="{FF2B5EF4-FFF2-40B4-BE49-F238E27FC236}">
                <a16:creationId xmlns:a16="http://schemas.microsoft.com/office/drawing/2014/main" id="{AAA50618-D6E7-41C2-9D0B-980EB22B7B5A}"/>
              </a:ext>
            </a:extLst>
          </p:cNvPr>
          <p:cNvSpPr/>
          <p:nvPr/>
        </p:nvSpPr>
        <p:spPr bwMode="auto">
          <a:xfrm>
            <a:off x="1219200" y="17526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EFF748B9-BA44-4DC2-B139-24A0C8B131CD}"/>
              </a:ext>
            </a:extLst>
          </p:cNvPr>
          <p:cNvSpPr/>
          <p:nvPr/>
        </p:nvSpPr>
        <p:spPr>
          <a:xfrm>
            <a:off x="8001367" y="929466"/>
            <a:ext cx="914033"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a:t>
            </a:r>
          </a:p>
        </p:txBody>
      </p:sp>
    </p:spTree>
    <p:extLst>
      <p:ext uri="{BB962C8B-B14F-4D97-AF65-F5344CB8AC3E}">
        <p14:creationId xmlns:p14="http://schemas.microsoft.com/office/powerpoint/2010/main" val="42384049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1"/>
          </p:nvPr>
        </p:nvSpPr>
        <p:spPr>
          <a:xfrm>
            <a:off x="152400" y="152400"/>
            <a:ext cx="8763000" cy="5638800"/>
          </a:xfrm>
        </p:spPr>
        <p:txBody>
          <a:bodyPr/>
          <a:lstStyle/>
          <a:p>
            <a:pPr eaLnBrk="1" hangingPunct="1"/>
            <a:r>
              <a:rPr lang="en-US" dirty="0">
                <a:solidFill>
                  <a:srgbClr val="FFC000"/>
                </a:solidFill>
              </a:rPr>
              <a:t>Which is weather, and which is climate?</a:t>
            </a:r>
          </a:p>
          <a:p>
            <a:pPr marL="457200" lvl="1" indent="0" eaLnBrk="1" hangingPunct="1">
              <a:buNone/>
            </a:pPr>
            <a:r>
              <a:rPr lang="en-US" dirty="0">
                <a:solidFill>
                  <a:srgbClr val="FF0000"/>
                </a:solidFill>
              </a:rPr>
              <a:t>A.) Climate  is the atmospheric conditions over a long period of time (years).</a:t>
            </a:r>
            <a:endParaRPr lang="en-US" dirty="0">
              <a:solidFill>
                <a:schemeClr val="accent1">
                  <a:lumMod val="60000"/>
                  <a:lumOff val="40000"/>
                </a:schemeClr>
              </a:solidFill>
            </a:endParaRPr>
          </a:p>
          <a:p>
            <a:pPr marL="457200" lvl="1" indent="0" eaLnBrk="1" hangingPunct="1">
              <a:buNone/>
            </a:pPr>
            <a:r>
              <a:rPr lang="en-US" dirty="0">
                <a:solidFill>
                  <a:schemeClr val="accent1">
                    <a:lumMod val="60000"/>
                    <a:lumOff val="40000"/>
                  </a:schemeClr>
                </a:solidFill>
              </a:rPr>
              <a:t>B.) Weather is what is occurring right now.</a:t>
            </a:r>
          </a:p>
        </p:txBody>
      </p:sp>
      <p:sp>
        <p:nvSpPr>
          <p:cNvPr id="422915"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TextBox 2"/>
          <p:cNvSpPr txBox="1"/>
          <p:nvPr/>
        </p:nvSpPr>
        <p:spPr>
          <a:xfrm>
            <a:off x="533400" y="3276600"/>
            <a:ext cx="26670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“So much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global warming.”</a:t>
            </a:r>
          </a:p>
        </p:txBody>
      </p:sp>
      <p:pic>
        <p:nvPicPr>
          <p:cNvPr id="2050" name="Picture 2" descr="http://static.guim.co.uk/sys-images/Environment/Pix/columnists/2008/9/22/1222102567922/climate-chan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0"/>
            <a:ext cx="8759826" cy="4267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8" name="Picture 2" descr="[Pin It]&#10;&#10;John Rygiewicz, left, North Central College head groundskeeper, and part-time helper Tommy Lusk, 17, shovel the walkways around school buildings in Naperville. Tommy is a high school senior who has the day off. The snowstorm builds with a constant snowfall covering the sidewalks and roads. — Chuck Berman, Chicago Tribune, March 5, 2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213795"/>
            <a:ext cx="2450772" cy="1447800"/>
          </a:xfrm>
          <a:prstGeom prst="rect">
            <a:avLst/>
          </a:prstGeom>
          <a:noFill/>
          <a:ln w="5715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rot="20966110">
            <a:off x="3005708" y="4622752"/>
            <a:ext cx="313258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Climate</a:t>
            </a:r>
          </a:p>
        </p:txBody>
      </p:sp>
      <p:sp>
        <p:nvSpPr>
          <p:cNvPr id="5" name="Rounded Rectangle 4"/>
          <p:cNvSpPr/>
          <p:nvPr/>
        </p:nvSpPr>
        <p:spPr bwMode="auto">
          <a:xfrm>
            <a:off x="6438900" y="2901950"/>
            <a:ext cx="2209800" cy="546795"/>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cxnSp>
        <p:nvCxnSpPr>
          <p:cNvPr id="7" name="Straight Arrow Connector 6"/>
          <p:cNvCxnSpPr/>
          <p:nvPr/>
        </p:nvCxnSpPr>
        <p:spPr bwMode="auto">
          <a:xfrm flipV="1">
            <a:off x="877887" y="3891412"/>
            <a:ext cx="7315200" cy="154870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2" name="Rectangle: Rounded Corners 11">
            <a:extLst>
              <a:ext uri="{FF2B5EF4-FFF2-40B4-BE49-F238E27FC236}">
                <a16:creationId xmlns:a16="http://schemas.microsoft.com/office/drawing/2014/main" id="{AAA50618-D6E7-41C2-9D0B-980EB22B7B5A}"/>
              </a:ext>
            </a:extLst>
          </p:cNvPr>
          <p:cNvSpPr/>
          <p:nvPr/>
        </p:nvSpPr>
        <p:spPr bwMode="auto">
          <a:xfrm>
            <a:off x="1219200" y="17526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chemeClr val="accent4">
                <a:satMod val="175000"/>
                <a:alpha val="98000"/>
              </a:schemeClr>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EFF748B9-BA44-4DC2-B139-24A0C8B131CD}"/>
              </a:ext>
            </a:extLst>
          </p:cNvPr>
          <p:cNvSpPr/>
          <p:nvPr/>
        </p:nvSpPr>
        <p:spPr>
          <a:xfrm>
            <a:off x="8001367" y="929466"/>
            <a:ext cx="914033"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a:t>
            </a:r>
          </a:p>
        </p:txBody>
      </p:sp>
    </p:spTree>
    <p:extLst>
      <p:ext uri="{BB962C8B-B14F-4D97-AF65-F5344CB8AC3E}">
        <p14:creationId xmlns:p14="http://schemas.microsoft.com/office/powerpoint/2010/main" val="2689610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1"/>
          </p:nvPr>
        </p:nvSpPr>
        <p:spPr>
          <a:xfrm>
            <a:off x="152400" y="152400"/>
            <a:ext cx="8763000" cy="5638800"/>
          </a:xfrm>
        </p:spPr>
        <p:txBody>
          <a:bodyPr/>
          <a:lstStyle/>
          <a:p>
            <a:pPr eaLnBrk="1" hangingPunct="1"/>
            <a:r>
              <a:rPr lang="en-US" dirty="0">
                <a:solidFill>
                  <a:srgbClr val="FFC000"/>
                </a:solidFill>
              </a:rPr>
              <a:t>Which is weather, and which is climate?</a:t>
            </a:r>
          </a:p>
          <a:p>
            <a:pPr marL="457200" lvl="1" indent="0" eaLnBrk="1" hangingPunct="1">
              <a:buNone/>
            </a:pPr>
            <a:r>
              <a:rPr lang="en-US" dirty="0">
                <a:solidFill>
                  <a:srgbClr val="FF0000"/>
                </a:solidFill>
              </a:rPr>
              <a:t>A.) Climate  is the atmospheric conditions over a long period of time (years).</a:t>
            </a:r>
            <a:endParaRPr lang="en-US" dirty="0">
              <a:solidFill>
                <a:schemeClr val="accent1">
                  <a:lumMod val="60000"/>
                  <a:lumOff val="40000"/>
                </a:schemeClr>
              </a:solidFill>
            </a:endParaRPr>
          </a:p>
          <a:p>
            <a:pPr marL="457200" lvl="1" indent="0" eaLnBrk="1" hangingPunct="1">
              <a:buNone/>
            </a:pPr>
            <a:r>
              <a:rPr lang="en-US" dirty="0">
                <a:solidFill>
                  <a:schemeClr val="accent1">
                    <a:lumMod val="60000"/>
                    <a:lumOff val="40000"/>
                  </a:schemeClr>
                </a:solidFill>
              </a:rPr>
              <a:t>B.) Weather is what is occurring right now.</a:t>
            </a:r>
          </a:p>
        </p:txBody>
      </p:sp>
      <p:sp>
        <p:nvSpPr>
          <p:cNvPr id="422915"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TextBox 2"/>
          <p:cNvSpPr txBox="1"/>
          <p:nvPr/>
        </p:nvSpPr>
        <p:spPr>
          <a:xfrm>
            <a:off x="533400" y="3276600"/>
            <a:ext cx="26670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“So much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global warming.”</a:t>
            </a:r>
          </a:p>
        </p:txBody>
      </p:sp>
      <p:pic>
        <p:nvPicPr>
          <p:cNvPr id="2050" name="Picture 2" descr="http://static.guim.co.uk/sys-images/Environment/Pix/columnists/2008/9/22/1222102567922/climate-chan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0"/>
            <a:ext cx="8759826" cy="4267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pic>
        <p:nvPicPr>
          <p:cNvPr id="8" name="Picture 2" descr="[Pin It]&#10;&#10;John Rygiewicz, left, North Central College head groundskeeper, and part-time helper Tommy Lusk, 17, shovel the walkways around school buildings in Naperville. Tommy is a high school senior who has the day off. The snowstorm builds with a constant snowfall covering the sidewalks and roads. — Chuck Berman, Chicago Tribune, March 5, 2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213795"/>
            <a:ext cx="2450772" cy="1447800"/>
          </a:xfrm>
          <a:prstGeom prst="rect">
            <a:avLst/>
          </a:prstGeom>
          <a:noFill/>
          <a:ln w="57150">
            <a:solidFill>
              <a:schemeClr val="tx1">
                <a:lumMod val="5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4003661"/>
            <a:ext cx="1906291"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17780" cmpd="sng">
                  <a:solidFill>
                    <a:srgbClr val="003399">
                      <a:tint val="3000"/>
                    </a:srgbClr>
                  </a:solidFill>
                  <a:prstDash val="solid"/>
                  <a:miter lim="800000"/>
                </a:ln>
                <a:gradFill>
                  <a:gsLst>
                    <a:gs pos="10000">
                      <a:srgbClr val="003399">
                        <a:tint val="63000"/>
                        <a:sat val="105000"/>
                      </a:srgbClr>
                    </a:gs>
                    <a:gs pos="90000">
                      <a:srgbClr val="003399">
                        <a:shade val="50000"/>
                        <a:satMod val="100000"/>
                      </a:srgbClr>
                    </a:gs>
                  </a:gsLst>
                  <a:lin ang="5400000"/>
                </a:gradFill>
                <a:effectLst>
                  <a:outerShdw blurRad="55000" dist="50800" dir="5400000" algn="tl">
                    <a:srgbClr val="000000">
                      <a:alpha val="33000"/>
                    </a:srgbClr>
                  </a:outerShdw>
                </a:effectLst>
                <a:uLnTx/>
                <a:uFillTx/>
                <a:latin typeface="Verdana" pitchFamily="34" charset="0"/>
                <a:ea typeface="+mn-ea"/>
                <a:cs typeface="+mn-cs"/>
              </a:rPr>
              <a:t>Weather</a:t>
            </a:r>
          </a:p>
        </p:txBody>
      </p:sp>
      <p:sp>
        <p:nvSpPr>
          <p:cNvPr id="4" name="Rectangle 3"/>
          <p:cNvSpPr/>
          <p:nvPr/>
        </p:nvSpPr>
        <p:spPr>
          <a:xfrm rot="20966110">
            <a:off x="3005708" y="4622752"/>
            <a:ext cx="313258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ysClr val="windowText" lastClr="000000"/>
                  </a:solidFill>
                  <a:prstDash val="solid"/>
                  <a:miter lim="800000"/>
                </a:ln>
                <a:solidFill>
                  <a:srgbClr val="FF0000"/>
                </a:solidFill>
                <a:effectLst>
                  <a:outerShdw blurRad="50800" algn="tl" rotWithShape="0">
                    <a:srgbClr val="000000"/>
                  </a:outerShdw>
                </a:effectLst>
                <a:uLnTx/>
                <a:uFillTx/>
                <a:latin typeface="Verdana" pitchFamily="34" charset="0"/>
                <a:ea typeface="+mn-ea"/>
                <a:cs typeface="+mn-cs"/>
              </a:rPr>
              <a:t>Climate</a:t>
            </a:r>
          </a:p>
        </p:txBody>
      </p:sp>
      <p:sp>
        <p:nvSpPr>
          <p:cNvPr id="5" name="Rounded Rectangle 4"/>
          <p:cNvSpPr/>
          <p:nvPr/>
        </p:nvSpPr>
        <p:spPr bwMode="auto">
          <a:xfrm>
            <a:off x="6438900" y="2901950"/>
            <a:ext cx="2209800" cy="546795"/>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cxnSp>
        <p:nvCxnSpPr>
          <p:cNvPr id="7" name="Straight Arrow Connector 6"/>
          <p:cNvCxnSpPr/>
          <p:nvPr/>
        </p:nvCxnSpPr>
        <p:spPr bwMode="auto">
          <a:xfrm flipV="1">
            <a:off x="877887" y="3891412"/>
            <a:ext cx="7315200" cy="154870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Rectangle 8">
            <a:extLst>
              <a:ext uri="{FF2B5EF4-FFF2-40B4-BE49-F238E27FC236}">
                <a16:creationId xmlns:a16="http://schemas.microsoft.com/office/drawing/2014/main" id="{EFF748B9-BA44-4DC2-B139-24A0C8B131CD}"/>
              </a:ext>
            </a:extLst>
          </p:cNvPr>
          <p:cNvSpPr/>
          <p:nvPr/>
        </p:nvSpPr>
        <p:spPr>
          <a:xfrm>
            <a:off x="8001367" y="929466"/>
            <a:ext cx="914033" cy="1323439"/>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2</a:t>
            </a:r>
          </a:p>
        </p:txBody>
      </p:sp>
    </p:spTree>
    <p:extLst>
      <p:ext uri="{BB962C8B-B14F-4D97-AF65-F5344CB8AC3E}">
        <p14:creationId xmlns:p14="http://schemas.microsoft.com/office/powerpoint/2010/main" val="465557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3</a:t>
            </a:r>
          </a:p>
        </p:txBody>
      </p:sp>
      <p:pic>
        <p:nvPicPr>
          <p:cNvPr id="2" name="Picture 1">
            <a:extLst>
              <a:ext uri="{FF2B5EF4-FFF2-40B4-BE49-F238E27FC236}">
                <a16:creationId xmlns:a16="http://schemas.microsoft.com/office/drawing/2014/main" id="{4FDF2EEC-BB03-4FB1-1AB2-4AA6ED52902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67623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3</a:t>
            </a:r>
          </a:p>
        </p:txBody>
      </p:sp>
      <p:pic>
        <p:nvPicPr>
          <p:cNvPr id="6" name="Picture 5">
            <a:extLst>
              <a:ext uri="{FF2B5EF4-FFF2-40B4-BE49-F238E27FC236}">
                <a16:creationId xmlns:a16="http://schemas.microsoft.com/office/drawing/2014/main" id="{146C59AF-F3F2-434E-AE86-F85CDEEC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8" y="842665"/>
            <a:ext cx="2571750" cy="1770166"/>
          </a:xfrm>
          <a:prstGeom prst="rect">
            <a:avLst/>
          </a:prstGeom>
        </p:spPr>
      </p:pic>
      <p:sp>
        <p:nvSpPr>
          <p:cNvPr id="2" name="Rectangle 1">
            <a:extLst>
              <a:ext uri="{FF2B5EF4-FFF2-40B4-BE49-F238E27FC236}">
                <a16:creationId xmlns:a16="http://schemas.microsoft.com/office/drawing/2014/main" id="{2E2BCFE1-AD50-4B7F-A21A-E34810998A68}"/>
              </a:ext>
            </a:extLst>
          </p:cNvPr>
          <p:cNvSpPr/>
          <p:nvPr/>
        </p:nvSpPr>
        <p:spPr>
          <a:xfrm>
            <a:off x="2153223" y="817118"/>
            <a:ext cx="611898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50000"/>
                    <a:lumOff val="50000"/>
                  </a:srgbClr>
                </a:solidFill>
                <a:effectLst>
                  <a:outerShdw blurRad="12700" dist="38100" dir="2700000" algn="tl" rotWithShape="0">
                    <a:srgbClr val="000000">
                      <a:lumMod val="50000"/>
                    </a:srgbClr>
                  </a:outerShdw>
                </a:effectLst>
                <a:uLnTx/>
                <a:uFillTx/>
                <a:latin typeface="Verdana" pitchFamily="34" charset="0"/>
                <a:ea typeface="+mn-ea"/>
                <a:cs typeface="+mn-cs"/>
              </a:rPr>
              <a:t>Carbon</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Dioxide</a:t>
            </a:r>
          </a:p>
        </p:txBody>
      </p:sp>
      <p:pic>
        <p:nvPicPr>
          <p:cNvPr id="7" name="Picture 6">
            <a:extLst>
              <a:ext uri="{FF2B5EF4-FFF2-40B4-BE49-F238E27FC236}">
                <a16:creationId xmlns:a16="http://schemas.microsoft.com/office/drawing/2014/main" id="{79E29366-4CA9-539E-B068-09FB7DCCF125}"/>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13586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70817064"/>
              </p:ext>
            </p:extLst>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solidFill>
                            <a:srgbClr val="FFC000"/>
                          </a:solidFill>
                        </a:rPr>
                        <a:t>ITS ALL ABOUT CARBON</a:t>
                      </a:r>
                    </a:p>
                  </a:txBody>
                  <a:tcPr>
                    <a:solidFill>
                      <a:schemeClr val="bg1">
                        <a:lumMod val="75000"/>
                        <a:lumOff val="25000"/>
                      </a:schemeClr>
                    </a:solid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rgbClr val="FFC000"/>
                          </a:solidFill>
                        </a:rPr>
                        <a:t>1</a:t>
                      </a:r>
                    </a:p>
                  </a:txBody>
                  <a:tcPr>
                    <a:solidFill>
                      <a:schemeClr val="bg1">
                        <a:lumMod val="75000"/>
                        <a:lumOff val="25000"/>
                      </a:schemeClr>
                    </a:solid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rgbClr val="FFC000"/>
                          </a:solidFill>
                        </a:rPr>
                        <a:t>2</a:t>
                      </a:r>
                    </a:p>
                  </a:txBody>
                  <a:tcPr>
                    <a:solidFill>
                      <a:schemeClr val="bg1">
                        <a:lumMod val="75000"/>
                        <a:lumOff val="25000"/>
                      </a:schemeClr>
                    </a:solid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rgbClr val="FFC000"/>
                          </a:solidFill>
                        </a:rPr>
                        <a:t>3</a:t>
                      </a:r>
                    </a:p>
                  </a:txBody>
                  <a:tcPr>
                    <a:solidFill>
                      <a:schemeClr val="bg1">
                        <a:lumMod val="75000"/>
                        <a:lumOff val="25000"/>
                      </a:schemeClr>
                    </a:solid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rgbClr val="FFC000"/>
                          </a:solidFill>
                        </a:rPr>
                        <a:t>4</a:t>
                      </a:r>
                    </a:p>
                  </a:txBody>
                  <a:tcPr>
                    <a:solidFill>
                      <a:schemeClr val="bg1">
                        <a:lumMod val="75000"/>
                        <a:lumOff val="25000"/>
                      </a:schemeClr>
                    </a:solid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rgbClr val="FFC000"/>
                          </a:solidFill>
                        </a:rPr>
                        <a:t>5</a:t>
                      </a:r>
                    </a:p>
                  </a:txBody>
                  <a:tcPr>
                    <a:solidFill>
                      <a:schemeClr val="bg1">
                        <a:lumMod val="75000"/>
                        <a:lumOff val="25000"/>
                      </a:schemeClr>
                    </a:solid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95FB9C0C-E09A-52E3-864D-4EBDE0DA045B}"/>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99952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3</a:t>
            </a:r>
          </a:p>
        </p:txBody>
      </p:sp>
      <p:pic>
        <p:nvPicPr>
          <p:cNvPr id="6" name="Picture 5">
            <a:extLst>
              <a:ext uri="{FF2B5EF4-FFF2-40B4-BE49-F238E27FC236}">
                <a16:creationId xmlns:a16="http://schemas.microsoft.com/office/drawing/2014/main" id="{146C59AF-F3F2-434E-AE86-F85CDEEC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8" y="842665"/>
            <a:ext cx="2571750" cy="1770166"/>
          </a:xfrm>
          <a:prstGeom prst="rect">
            <a:avLst/>
          </a:prstGeom>
        </p:spPr>
      </p:pic>
      <p:sp>
        <p:nvSpPr>
          <p:cNvPr id="2" name="Rectangle 1">
            <a:extLst>
              <a:ext uri="{FF2B5EF4-FFF2-40B4-BE49-F238E27FC236}">
                <a16:creationId xmlns:a16="http://schemas.microsoft.com/office/drawing/2014/main" id="{2E2BCFE1-AD50-4B7F-A21A-E34810998A68}"/>
              </a:ext>
            </a:extLst>
          </p:cNvPr>
          <p:cNvSpPr/>
          <p:nvPr/>
        </p:nvSpPr>
        <p:spPr>
          <a:xfrm>
            <a:off x="2153223" y="817118"/>
            <a:ext cx="611898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50000"/>
                    <a:lumOff val="50000"/>
                  </a:srgbClr>
                </a:solidFill>
                <a:effectLst>
                  <a:outerShdw blurRad="12700" dist="38100" dir="2700000" algn="tl" rotWithShape="0">
                    <a:srgbClr val="000000">
                      <a:lumMod val="50000"/>
                    </a:srgbClr>
                  </a:outerShdw>
                </a:effectLst>
                <a:uLnTx/>
                <a:uFillTx/>
                <a:latin typeface="Verdana" pitchFamily="34" charset="0"/>
                <a:ea typeface="+mn-ea"/>
                <a:cs typeface="+mn-cs"/>
              </a:rPr>
              <a:t>Carbon</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Dioxide</a:t>
            </a:r>
          </a:p>
        </p:txBody>
      </p:sp>
      <p:pic>
        <p:nvPicPr>
          <p:cNvPr id="7" name="Picture 6">
            <a:extLst>
              <a:ext uri="{FF2B5EF4-FFF2-40B4-BE49-F238E27FC236}">
                <a16:creationId xmlns:a16="http://schemas.microsoft.com/office/drawing/2014/main" id="{F2EA92A5-1DD5-4C35-A81C-A02970FA679A}"/>
              </a:ext>
            </a:extLst>
          </p:cNvPr>
          <p:cNvPicPr>
            <a:picLocks noChangeAspect="1"/>
          </p:cNvPicPr>
          <p:nvPr/>
        </p:nvPicPr>
        <p:blipFill>
          <a:blip r:embed="rId4"/>
          <a:stretch>
            <a:fillRect/>
          </a:stretch>
        </p:blipFill>
        <p:spPr>
          <a:xfrm rot="762211">
            <a:off x="-30315" y="2027296"/>
            <a:ext cx="2014231" cy="2027570"/>
          </a:xfrm>
          <a:prstGeom prst="rect">
            <a:avLst/>
          </a:prstGeom>
        </p:spPr>
      </p:pic>
      <p:sp>
        <p:nvSpPr>
          <p:cNvPr id="8" name="Rectangle 7">
            <a:extLst>
              <a:ext uri="{FF2B5EF4-FFF2-40B4-BE49-F238E27FC236}">
                <a16:creationId xmlns:a16="http://schemas.microsoft.com/office/drawing/2014/main" id="{A873CC34-F647-4356-AE7D-D296EF7723F8}"/>
              </a:ext>
            </a:extLst>
          </p:cNvPr>
          <p:cNvSpPr/>
          <p:nvPr/>
        </p:nvSpPr>
        <p:spPr>
          <a:xfrm>
            <a:off x="633597" y="26383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sp>
        <p:nvSpPr>
          <p:cNvPr id="10" name="Rectangle 9">
            <a:extLst>
              <a:ext uri="{FF2B5EF4-FFF2-40B4-BE49-F238E27FC236}">
                <a16:creationId xmlns:a16="http://schemas.microsoft.com/office/drawing/2014/main" id="{ED19798E-B9FD-4B3A-BA61-19BB31930586}"/>
              </a:ext>
            </a:extLst>
          </p:cNvPr>
          <p:cNvSpPr/>
          <p:nvPr/>
        </p:nvSpPr>
        <p:spPr>
          <a:xfrm>
            <a:off x="887649" y="2118249"/>
            <a:ext cx="52770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H</a:t>
            </a:r>
          </a:p>
        </p:txBody>
      </p:sp>
      <p:pic>
        <p:nvPicPr>
          <p:cNvPr id="11" name="Picture 10">
            <a:extLst>
              <a:ext uri="{FF2B5EF4-FFF2-40B4-BE49-F238E27FC236}">
                <a16:creationId xmlns:a16="http://schemas.microsoft.com/office/drawing/2014/main" id="{8400677E-B062-41A7-8A88-FCF2DF3247E5}"/>
              </a:ext>
            </a:extLst>
          </p:cNvPr>
          <p:cNvPicPr>
            <a:picLocks noChangeAspect="1"/>
          </p:cNvPicPr>
          <p:nvPr/>
        </p:nvPicPr>
        <p:blipFill>
          <a:blip r:embed="rId5"/>
          <a:stretch>
            <a:fillRect/>
          </a:stretch>
        </p:blipFill>
        <p:spPr>
          <a:xfrm>
            <a:off x="164373" y="2929212"/>
            <a:ext cx="304826" cy="335309"/>
          </a:xfrm>
          <a:prstGeom prst="rect">
            <a:avLst/>
          </a:prstGeom>
        </p:spPr>
      </p:pic>
      <p:pic>
        <p:nvPicPr>
          <p:cNvPr id="12" name="Picture 11">
            <a:extLst>
              <a:ext uri="{FF2B5EF4-FFF2-40B4-BE49-F238E27FC236}">
                <a16:creationId xmlns:a16="http://schemas.microsoft.com/office/drawing/2014/main" id="{E88056C0-C85B-47FC-B43D-6647E2789006}"/>
              </a:ext>
            </a:extLst>
          </p:cNvPr>
          <p:cNvPicPr>
            <a:picLocks noChangeAspect="1"/>
          </p:cNvPicPr>
          <p:nvPr/>
        </p:nvPicPr>
        <p:blipFill>
          <a:blip r:embed="rId5"/>
          <a:stretch>
            <a:fillRect/>
          </a:stretch>
        </p:blipFill>
        <p:spPr>
          <a:xfrm>
            <a:off x="1539703" y="2963943"/>
            <a:ext cx="304826" cy="335309"/>
          </a:xfrm>
          <a:prstGeom prst="rect">
            <a:avLst/>
          </a:prstGeom>
        </p:spPr>
      </p:pic>
      <p:pic>
        <p:nvPicPr>
          <p:cNvPr id="13" name="Picture 12">
            <a:extLst>
              <a:ext uri="{FF2B5EF4-FFF2-40B4-BE49-F238E27FC236}">
                <a16:creationId xmlns:a16="http://schemas.microsoft.com/office/drawing/2014/main" id="{37616106-8245-4DB6-88BF-C6CE5054569D}"/>
              </a:ext>
            </a:extLst>
          </p:cNvPr>
          <p:cNvPicPr>
            <a:picLocks noChangeAspect="1"/>
          </p:cNvPicPr>
          <p:nvPr/>
        </p:nvPicPr>
        <p:blipFill>
          <a:blip r:embed="rId5"/>
          <a:stretch>
            <a:fillRect/>
          </a:stretch>
        </p:blipFill>
        <p:spPr>
          <a:xfrm>
            <a:off x="892261" y="3513817"/>
            <a:ext cx="304826" cy="335309"/>
          </a:xfrm>
          <a:prstGeom prst="rect">
            <a:avLst/>
          </a:prstGeom>
        </p:spPr>
      </p:pic>
      <p:sp>
        <p:nvSpPr>
          <p:cNvPr id="14" name="Rectangle 13">
            <a:extLst>
              <a:ext uri="{FF2B5EF4-FFF2-40B4-BE49-F238E27FC236}">
                <a16:creationId xmlns:a16="http://schemas.microsoft.com/office/drawing/2014/main" id="{29B2AB93-A031-463F-9AF6-9F80A7403775}"/>
              </a:ext>
            </a:extLst>
          </p:cNvPr>
          <p:cNvSpPr/>
          <p:nvPr/>
        </p:nvSpPr>
        <p:spPr>
          <a:xfrm>
            <a:off x="2064229" y="2467547"/>
            <a:ext cx="352692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Methane</a:t>
            </a:r>
          </a:p>
        </p:txBody>
      </p:sp>
      <p:pic>
        <p:nvPicPr>
          <p:cNvPr id="9" name="Picture 8">
            <a:extLst>
              <a:ext uri="{FF2B5EF4-FFF2-40B4-BE49-F238E27FC236}">
                <a16:creationId xmlns:a16="http://schemas.microsoft.com/office/drawing/2014/main" id="{2D2161F5-2287-D223-8B49-A6383F671624}"/>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75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3</a:t>
            </a:r>
          </a:p>
        </p:txBody>
      </p:sp>
      <p:pic>
        <p:nvPicPr>
          <p:cNvPr id="6" name="Picture 5">
            <a:extLst>
              <a:ext uri="{FF2B5EF4-FFF2-40B4-BE49-F238E27FC236}">
                <a16:creationId xmlns:a16="http://schemas.microsoft.com/office/drawing/2014/main" id="{146C59AF-F3F2-434E-AE86-F85CDEEC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8" y="842665"/>
            <a:ext cx="2571750" cy="1770166"/>
          </a:xfrm>
          <a:prstGeom prst="rect">
            <a:avLst/>
          </a:prstGeom>
        </p:spPr>
      </p:pic>
      <p:sp>
        <p:nvSpPr>
          <p:cNvPr id="2" name="Rectangle 1">
            <a:extLst>
              <a:ext uri="{FF2B5EF4-FFF2-40B4-BE49-F238E27FC236}">
                <a16:creationId xmlns:a16="http://schemas.microsoft.com/office/drawing/2014/main" id="{2E2BCFE1-AD50-4B7F-A21A-E34810998A68}"/>
              </a:ext>
            </a:extLst>
          </p:cNvPr>
          <p:cNvSpPr/>
          <p:nvPr/>
        </p:nvSpPr>
        <p:spPr>
          <a:xfrm>
            <a:off x="2153223" y="817118"/>
            <a:ext cx="611898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50000"/>
                    <a:lumOff val="50000"/>
                  </a:srgbClr>
                </a:solidFill>
                <a:effectLst>
                  <a:outerShdw blurRad="12700" dist="38100" dir="2700000" algn="tl" rotWithShape="0">
                    <a:srgbClr val="000000">
                      <a:lumMod val="50000"/>
                    </a:srgbClr>
                  </a:outerShdw>
                </a:effectLst>
                <a:uLnTx/>
                <a:uFillTx/>
                <a:latin typeface="Verdana" pitchFamily="34" charset="0"/>
                <a:ea typeface="+mn-ea"/>
                <a:cs typeface="+mn-cs"/>
              </a:rPr>
              <a:t>Carbon</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Dioxide</a:t>
            </a:r>
          </a:p>
        </p:txBody>
      </p:sp>
      <p:pic>
        <p:nvPicPr>
          <p:cNvPr id="7" name="Picture 6">
            <a:extLst>
              <a:ext uri="{FF2B5EF4-FFF2-40B4-BE49-F238E27FC236}">
                <a16:creationId xmlns:a16="http://schemas.microsoft.com/office/drawing/2014/main" id="{F2EA92A5-1DD5-4C35-A81C-A02970FA679A}"/>
              </a:ext>
            </a:extLst>
          </p:cNvPr>
          <p:cNvPicPr>
            <a:picLocks noChangeAspect="1"/>
          </p:cNvPicPr>
          <p:nvPr/>
        </p:nvPicPr>
        <p:blipFill>
          <a:blip r:embed="rId4"/>
          <a:stretch>
            <a:fillRect/>
          </a:stretch>
        </p:blipFill>
        <p:spPr>
          <a:xfrm rot="762211">
            <a:off x="-30315" y="2027296"/>
            <a:ext cx="2014231" cy="2027570"/>
          </a:xfrm>
          <a:prstGeom prst="rect">
            <a:avLst/>
          </a:prstGeom>
        </p:spPr>
      </p:pic>
      <p:sp>
        <p:nvSpPr>
          <p:cNvPr id="8" name="Rectangle 7">
            <a:extLst>
              <a:ext uri="{FF2B5EF4-FFF2-40B4-BE49-F238E27FC236}">
                <a16:creationId xmlns:a16="http://schemas.microsoft.com/office/drawing/2014/main" id="{A873CC34-F647-4356-AE7D-D296EF7723F8}"/>
              </a:ext>
            </a:extLst>
          </p:cNvPr>
          <p:cNvSpPr/>
          <p:nvPr/>
        </p:nvSpPr>
        <p:spPr>
          <a:xfrm>
            <a:off x="633597" y="26383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sp>
        <p:nvSpPr>
          <p:cNvPr id="10" name="Rectangle 9">
            <a:extLst>
              <a:ext uri="{FF2B5EF4-FFF2-40B4-BE49-F238E27FC236}">
                <a16:creationId xmlns:a16="http://schemas.microsoft.com/office/drawing/2014/main" id="{ED19798E-B9FD-4B3A-BA61-19BB31930586}"/>
              </a:ext>
            </a:extLst>
          </p:cNvPr>
          <p:cNvSpPr/>
          <p:nvPr/>
        </p:nvSpPr>
        <p:spPr>
          <a:xfrm>
            <a:off x="887649" y="2118249"/>
            <a:ext cx="52770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H</a:t>
            </a:r>
          </a:p>
        </p:txBody>
      </p:sp>
      <p:pic>
        <p:nvPicPr>
          <p:cNvPr id="11" name="Picture 10">
            <a:extLst>
              <a:ext uri="{FF2B5EF4-FFF2-40B4-BE49-F238E27FC236}">
                <a16:creationId xmlns:a16="http://schemas.microsoft.com/office/drawing/2014/main" id="{8400677E-B062-41A7-8A88-FCF2DF3247E5}"/>
              </a:ext>
            </a:extLst>
          </p:cNvPr>
          <p:cNvPicPr>
            <a:picLocks noChangeAspect="1"/>
          </p:cNvPicPr>
          <p:nvPr/>
        </p:nvPicPr>
        <p:blipFill>
          <a:blip r:embed="rId5"/>
          <a:stretch>
            <a:fillRect/>
          </a:stretch>
        </p:blipFill>
        <p:spPr>
          <a:xfrm>
            <a:off x="164373" y="2929212"/>
            <a:ext cx="304826" cy="335309"/>
          </a:xfrm>
          <a:prstGeom prst="rect">
            <a:avLst/>
          </a:prstGeom>
        </p:spPr>
      </p:pic>
      <p:pic>
        <p:nvPicPr>
          <p:cNvPr id="12" name="Picture 11">
            <a:extLst>
              <a:ext uri="{FF2B5EF4-FFF2-40B4-BE49-F238E27FC236}">
                <a16:creationId xmlns:a16="http://schemas.microsoft.com/office/drawing/2014/main" id="{E88056C0-C85B-47FC-B43D-6647E2789006}"/>
              </a:ext>
            </a:extLst>
          </p:cNvPr>
          <p:cNvPicPr>
            <a:picLocks noChangeAspect="1"/>
          </p:cNvPicPr>
          <p:nvPr/>
        </p:nvPicPr>
        <p:blipFill>
          <a:blip r:embed="rId5"/>
          <a:stretch>
            <a:fillRect/>
          </a:stretch>
        </p:blipFill>
        <p:spPr>
          <a:xfrm>
            <a:off x="1539703" y="2963943"/>
            <a:ext cx="304826" cy="335309"/>
          </a:xfrm>
          <a:prstGeom prst="rect">
            <a:avLst/>
          </a:prstGeom>
        </p:spPr>
      </p:pic>
      <p:pic>
        <p:nvPicPr>
          <p:cNvPr id="13" name="Picture 12">
            <a:extLst>
              <a:ext uri="{FF2B5EF4-FFF2-40B4-BE49-F238E27FC236}">
                <a16:creationId xmlns:a16="http://schemas.microsoft.com/office/drawing/2014/main" id="{37616106-8245-4DB6-88BF-C6CE5054569D}"/>
              </a:ext>
            </a:extLst>
          </p:cNvPr>
          <p:cNvPicPr>
            <a:picLocks noChangeAspect="1"/>
          </p:cNvPicPr>
          <p:nvPr/>
        </p:nvPicPr>
        <p:blipFill>
          <a:blip r:embed="rId5"/>
          <a:stretch>
            <a:fillRect/>
          </a:stretch>
        </p:blipFill>
        <p:spPr>
          <a:xfrm>
            <a:off x="892261" y="3513817"/>
            <a:ext cx="304826" cy="335309"/>
          </a:xfrm>
          <a:prstGeom prst="rect">
            <a:avLst/>
          </a:prstGeom>
        </p:spPr>
      </p:pic>
      <p:sp>
        <p:nvSpPr>
          <p:cNvPr id="14" name="Rectangle 13">
            <a:extLst>
              <a:ext uri="{FF2B5EF4-FFF2-40B4-BE49-F238E27FC236}">
                <a16:creationId xmlns:a16="http://schemas.microsoft.com/office/drawing/2014/main" id="{29B2AB93-A031-463F-9AF6-9F80A7403775}"/>
              </a:ext>
            </a:extLst>
          </p:cNvPr>
          <p:cNvSpPr/>
          <p:nvPr/>
        </p:nvSpPr>
        <p:spPr>
          <a:xfrm>
            <a:off x="2064229" y="2467547"/>
            <a:ext cx="352692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Methane</a:t>
            </a:r>
          </a:p>
        </p:txBody>
      </p:sp>
      <p:pic>
        <p:nvPicPr>
          <p:cNvPr id="15" name="Picture 14" descr="A picture containing metalware&#10;&#10;Description automatically generated">
            <a:extLst>
              <a:ext uri="{FF2B5EF4-FFF2-40B4-BE49-F238E27FC236}">
                <a16:creationId xmlns:a16="http://schemas.microsoft.com/office/drawing/2014/main" id="{6CC9C86A-1490-4364-9902-FB4A495542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45817">
            <a:off x="5080980" y="2386221"/>
            <a:ext cx="4157442" cy="1668661"/>
          </a:xfrm>
          <a:prstGeom prst="rect">
            <a:avLst/>
          </a:prstGeom>
        </p:spPr>
      </p:pic>
      <p:sp>
        <p:nvSpPr>
          <p:cNvPr id="9" name="Rectangle 8">
            <a:extLst>
              <a:ext uri="{FF2B5EF4-FFF2-40B4-BE49-F238E27FC236}">
                <a16:creationId xmlns:a16="http://schemas.microsoft.com/office/drawing/2014/main" id="{E01C9EBA-1154-4376-828A-89B10F07A343}"/>
              </a:ext>
            </a:extLst>
          </p:cNvPr>
          <p:cNvSpPr/>
          <p:nvPr/>
        </p:nvSpPr>
        <p:spPr>
          <a:xfrm>
            <a:off x="5542834" y="3547742"/>
            <a:ext cx="705641"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a:t>
            </a:r>
          </a:p>
        </p:txBody>
      </p:sp>
      <p:sp>
        <p:nvSpPr>
          <p:cNvPr id="16" name="Rectangle 15">
            <a:extLst>
              <a:ext uri="{FF2B5EF4-FFF2-40B4-BE49-F238E27FC236}">
                <a16:creationId xmlns:a16="http://schemas.microsoft.com/office/drawing/2014/main" id="{C3A2D79A-94D6-4844-ACC3-DBADC89DC6A5}"/>
              </a:ext>
            </a:extLst>
          </p:cNvPr>
          <p:cNvSpPr/>
          <p:nvPr/>
        </p:nvSpPr>
        <p:spPr>
          <a:xfrm>
            <a:off x="6543097" y="2929212"/>
            <a:ext cx="705642"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a:t>
            </a:r>
          </a:p>
        </p:txBody>
      </p:sp>
      <p:sp>
        <p:nvSpPr>
          <p:cNvPr id="17" name="Rectangle 16">
            <a:extLst>
              <a:ext uri="{FF2B5EF4-FFF2-40B4-BE49-F238E27FC236}">
                <a16:creationId xmlns:a16="http://schemas.microsoft.com/office/drawing/2014/main" id="{D98A5735-29AF-4087-B57E-CB8D50FB3B8A}"/>
              </a:ext>
            </a:extLst>
          </p:cNvPr>
          <p:cNvSpPr/>
          <p:nvPr/>
        </p:nvSpPr>
        <p:spPr>
          <a:xfrm>
            <a:off x="7784764" y="1964583"/>
            <a:ext cx="77296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a:t>
            </a:r>
          </a:p>
        </p:txBody>
      </p:sp>
      <p:sp>
        <p:nvSpPr>
          <p:cNvPr id="18" name="Rectangle 17">
            <a:extLst>
              <a:ext uri="{FF2B5EF4-FFF2-40B4-BE49-F238E27FC236}">
                <a16:creationId xmlns:a16="http://schemas.microsoft.com/office/drawing/2014/main" id="{B0AE7630-A9AE-4315-9FE1-AFA0989F2D4D}"/>
              </a:ext>
            </a:extLst>
          </p:cNvPr>
          <p:cNvSpPr/>
          <p:nvPr/>
        </p:nvSpPr>
        <p:spPr>
          <a:xfrm>
            <a:off x="5895654" y="4145977"/>
            <a:ext cx="3286477"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Nitrous</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Oxides</a:t>
            </a:r>
          </a:p>
        </p:txBody>
      </p:sp>
      <p:pic>
        <p:nvPicPr>
          <p:cNvPr id="19" name="Picture 18">
            <a:extLst>
              <a:ext uri="{FF2B5EF4-FFF2-40B4-BE49-F238E27FC236}">
                <a16:creationId xmlns:a16="http://schemas.microsoft.com/office/drawing/2014/main" id="{D7A1DD0F-F020-461F-2EDE-C8AD753B51A6}"/>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0804832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3</a:t>
            </a:r>
          </a:p>
        </p:txBody>
      </p:sp>
      <p:pic>
        <p:nvPicPr>
          <p:cNvPr id="6" name="Picture 5">
            <a:extLst>
              <a:ext uri="{FF2B5EF4-FFF2-40B4-BE49-F238E27FC236}">
                <a16:creationId xmlns:a16="http://schemas.microsoft.com/office/drawing/2014/main" id="{146C59AF-F3F2-434E-AE86-F85CDEEC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8" y="842665"/>
            <a:ext cx="2571750" cy="1770166"/>
          </a:xfrm>
          <a:prstGeom prst="rect">
            <a:avLst/>
          </a:prstGeom>
        </p:spPr>
      </p:pic>
      <p:sp>
        <p:nvSpPr>
          <p:cNvPr id="2" name="Rectangle 1">
            <a:extLst>
              <a:ext uri="{FF2B5EF4-FFF2-40B4-BE49-F238E27FC236}">
                <a16:creationId xmlns:a16="http://schemas.microsoft.com/office/drawing/2014/main" id="{2E2BCFE1-AD50-4B7F-A21A-E34810998A68}"/>
              </a:ext>
            </a:extLst>
          </p:cNvPr>
          <p:cNvSpPr/>
          <p:nvPr/>
        </p:nvSpPr>
        <p:spPr>
          <a:xfrm>
            <a:off x="2153223" y="817118"/>
            <a:ext cx="611898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50000"/>
                    <a:lumOff val="50000"/>
                  </a:srgbClr>
                </a:solidFill>
                <a:effectLst>
                  <a:outerShdw blurRad="12700" dist="38100" dir="2700000" algn="tl" rotWithShape="0">
                    <a:srgbClr val="000000">
                      <a:lumMod val="50000"/>
                    </a:srgbClr>
                  </a:outerShdw>
                </a:effectLst>
                <a:uLnTx/>
                <a:uFillTx/>
                <a:latin typeface="Verdana" pitchFamily="34" charset="0"/>
                <a:ea typeface="+mn-ea"/>
                <a:cs typeface="+mn-cs"/>
              </a:rPr>
              <a:t>Carbon</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Dioxide</a:t>
            </a:r>
          </a:p>
        </p:txBody>
      </p:sp>
      <p:pic>
        <p:nvPicPr>
          <p:cNvPr id="7" name="Picture 6">
            <a:extLst>
              <a:ext uri="{FF2B5EF4-FFF2-40B4-BE49-F238E27FC236}">
                <a16:creationId xmlns:a16="http://schemas.microsoft.com/office/drawing/2014/main" id="{F2EA92A5-1DD5-4C35-A81C-A02970FA679A}"/>
              </a:ext>
            </a:extLst>
          </p:cNvPr>
          <p:cNvPicPr>
            <a:picLocks noChangeAspect="1"/>
          </p:cNvPicPr>
          <p:nvPr/>
        </p:nvPicPr>
        <p:blipFill>
          <a:blip r:embed="rId4"/>
          <a:stretch>
            <a:fillRect/>
          </a:stretch>
        </p:blipFill>
        <p:spPr>
          <a:xfrm rot="762211">
            <a:off x="-30315" y="2027296"/>
            <a:ext cx="2014231" cy="2027570"/>
          </a:xfrm>
          <a:prstGeom prst="rect">
            <a:avLst/>
          </a:prstGeom>
        </p:spPr>
      </p:pic>
      <p:sp>
        <p:nvSpPr>
          <p:cNvPr id="8" name="Rectangle 7">
            <a:extLst>
              <a:ext uri="{FF2B5EF4-FFF2-40B4-BE49-F238E27FC236}">
                <a16:creationId xmlns:a16="http://schemas.microsoft.com/office/drawing/2014/main" id="{A873CC34-F647-4356-AE7D-D296EF7723F8}"/>
              </a:ext>
            </a:extLst>
          </p:cNvPr>
          <p:cNvSpPr/>
          <p:nvPr/>
        </p:nvSpPr>
        <p:spPr>
          <a:xfrm>
            <a:off x="633597" y="26383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sp>
        <p:nvSpPr>
          <p:cNvPr id="10" name="Rectangle 9">
            <a:extLst>
              <a:ext uri="{FF2B5EF4-FFF2-40B4-BE49-F238E27FC236}">
                <a16:creationId xmlns:a16="http://schemas.microsoft.com/office/drawing/2014/main" id="{ED19798E-B9FD-4B3A-BA61-19BB31930586}"/>
              </a:ext>
            </a:extLst>
          </p:cNvPr>
          <p:cNvSpPr/>
          <p:nvPr/>
        </p:nvSpPr>
        <p:spPr>
          <a:xfrm>
            <a:off x="887649" y="2118249"/>
            <a:ext cx="52770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H</a:t>
            </a:r>
          </a:p>
        </p:txBody>
      </p:sp>
      <p:pic>
        <p:nvPicPr>
          <p:cNvPr id="11" name="Picture 10">
            <a:extLst>
              <a:ext uri="{FF2B5EF4-FFF2-40B4-BE49-F238E27FC236}">
                <a16:creationId xmlns:a16="http://schemas.microsoft.com/office/drawing/2014/main" id="{8400677E-B062-41A7-8A88-FCF2DF3247E5}"/>
              </a:ext>
            </a:extLst>
          </p:cNvPr>
          <p:cNvPicPr>
            <a:picLocks noChangeAspect="1"/>
          </p:cNvPicPr>
          <p:nvPr/>
        </p:nvPicPr>
        <p:blipFill>
          <a:blip r:embed="rId5"/>
          <a:stretch>
            <a:fillRect/>
          </a:stretch>
        </p:blipFill>
        <p:spPr>
          <a:xfrm>
            <a:off x="164373" y="2929212"/>
            <a:ext cx="304826" cy="335309"/>
          </a:xfrm>
          <a:prstGeom prst="rect">
            <a:avLst/>
          </a:prstGeom>
        </p:spPr>
      </p:pic>
      <p:pic>
        <p:nvPicPr>
          <p:cNvPr id="12" name="Picture 11">
            <a:extLst>
              <a:ext uri="{FF2B5EF4-FFF2-40B4-BE49-F238E27FC236}">
                <a16:creationId xmlns:a16="http://schemas.microsoft.com/office/drawing/2014/main" id="{E88056C0-C85B-47FC-B43D-6647E2789006}"/>
              </a:ext>
            </a:extLst>
          </p:cNvPr>
          <p:cNvPicPr>
            <a:picLocks noChangeAspect="1"/>
          </p:cNvPicPr>
          <p:nvPr/>
        </p:nvPicPr>
        <p:blipFill>
          <a:blip r:embed="rId5"/>
          <a:stretch>
            <a:fillRect/>
          </a:stretch>
        </p:blipFill>
        <p:spPr>
          <a:xfrm>
            <a:off x="1539703" y="2963943"/>
            <a:ext cx="304826" cy="335309"/>
          </a:xfrm>
          <a:prstGeom prst="rect">
            <a:avLst/>
          </a:prstGeom>
        </p:spPr>
      </p:pic>
      <p:pic>
        <p:nvPicPr>
          <p:cNvPr id="13" name="Picture 12">
            <a:extLst>
              <a:ext uri="{FF2B5EF4-FFF2-40B4-BE49-F238E27FC236}">
                <a16:creationId xmlns:a16="http://schemas.microsoft.com/office/drawing/2014/main" id="{37616106-8245-4DB6-88BF-C6CE5054569D}"/>
              </a:ext>
            </a:extLst>
          </p:cNvPr>
          <p:cNvPicPr>
            <a:picLocks noChangeAspect="1"/>
          </p:cNvPicPr>
          <p:nvPr/>
        </p:nvPicPr>
        <p:blipFill>
          <a:blip r:embed="rId5"/>
          <a:stretch>
            <a:fillRect/>
          </a:stretch>
        </p:blipFill>
        <p:spPr>
          <a:xfrm>
            <a:off x="892261" y="3513817"/>
            <a:ext cx="304826" cy="335309"/>
          </a:xfrm>
          <a:prstGeom prst="rect">
            <a:avLst/>
          </a:prstGeom>
        </p:spPr>
      </p:pic>
      <p:sp>
        <p:nvSpPr>
          <p:cNvPr id="14" name="Rectangle 13">
            <a:extLst>
              <a:ext uri="{FF2B5EF4-FFF2-40B4-BE49-F238E27FC236}">
                <a16:creationId xmlns:a16="http://schemas.microsoft.com/office/drawing/2014/main" id="{29B2AB93-A031-463F-9AF6-9F80A7403775}"/>
              </a:ext>
            </a:extLst>
          </p:cNvPr>
          <p:cNvSpPr/>
          <p:nvPr/>
        </p:nvSpPr>
        <p:spPr>
          <a:xfrm>
            <a:off x="2064229" y="2467547"/>
            <a:ext cx="352692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Methane</a:t>
            </a:r>
          </a:p>
        </p:txBody>
      </p:sp>
      <p:pic>
        <p:nvPicPr>
          <p:cNvPr id="15" name="Picture 14" descr="A picture containing metalware&#10;&#10;Description automatically generated">
            <a:extLst>
              <a:ext uri="{FF2B5EF4-FFF2-40B4-BE49-F238E27FC236}">
                <a16:creationId xmlns:a16="http://schemas.microsoft.com/office/drawing/2014/main" id="{6CC9C86A-1490-4364-9902-FB4A495542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45817">
            <a:off x="5080980" y="2386221"/>
            <a:ext cx="4157442" cy="1668661"/>
          </a:xfrm>
          <a:prstGeom prst="rect">
            <a:avLst/>
          </a:prstGeom>
        </p:spPr>
      </p:pic>
      <p:sp>
        <p:nvSpPr>
          <p:cNvPr id="9" name="Rectangle 8">
            <a:extLst>
              <a:ext uri="{FF2B5EF4-FFF2-40B4-BE49-F238E27FC236}">
                <a16:creationId xmlns:a16="http://schemas.microsoft.com/office/drawing/2014/main" id="{E01C9EBA-1154-4376-828A-89B10F07A343}"/>
              </a:ext>
            </a:extLst>
          </p:cNvPr>
          <p:cNvSpPr/>
          <p:nvPr/>
        </p:nvSpPr>
        <p:spPr>
          <a:xfrm>
            <a:off x="5542834" y="3547742"/>
            <a:ext cx="705641"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a:t>
            </a:r>
          </a:p>
        </p:txBody>
      </p:sp>
      <p:sp>
        <p:nvSpPr>
          <p:cNvPr id="16" name="Rectangle 15">
            <a:extLst>
              <a:ext uri="{FF2B5EF4-FFF2-40B4-BE49-F238E27FC236}">
                <a16:creationId xmlns:a16="http://schemas.microsoft.com/office/drawing/2014/main" id="{C3A2D79A-94D6-4844-ACC3-DBADC89DC6A5}"/>
              </a:ext>
            </a:extLst>
          </p:cNvPr>
          <p:cNvSpPr/>
          <p:nvPr/>
        </p:nvSpPr>
        <p:spPr>
          <a:xfrm>
            <a:off x="6543097" y="2929212"/>
            <a:ext cx="705642"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a:t>
            </a:r>
          </a:p>
        </p:txBody>
      </p:sp>
      <p:sp>
        <p:nvSpPr>
          <p:cNvPr id="17" name="Rectangle 16">
            <a:extLst>
              <a:ext uri="{FF2B5EF4-FFF2-40B4-BE49-F238E27FC236}">
                <a16:creationId xmlns:a16="http://schemas.microsoft.com/office/drawing/2014/main" id="{D98A5735-29AF-4087-B57E-CB8D50FB3B8A}"/>
              </a:ext>
            </a:extLst>
          </p:cNvPr>
          <p:cNvSpPr/>
          <p:nvPr/>
        </p:nvSpPr>
        <p:spPr>
          <a:xfrm>
            <a:off x="7784764" y="1964583"/>
            <a:ext cx="77296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a:t>
            </a:r>
          </a:p>
        </p:txBody>
      </p:sp>
      <p:sp>
        <p:nvSpPr>
          <p:cNvPr id="18" name="Rectangle 17">
            <a:extLst>
              <a:ext uri="{FF2B5EF4-FFF2-40B4-BE49-F238E27FC236}">
                <a16:creationId xmlns:a16="http://schemas.microsoft.com/office/drawing/2014/main" id="{B0AE7630-A9AE-4315-9FE1-AFA0989F2D4D}"/>
              </a:ext>
            </a:extLst>
          </p:cNvPr>
          <p:cNvSpPr/>
          <p:nvPr/>
        </p:nvSpPr>
        <p:spPr>
          <a:xfrm>
            <a:off x="5895654" y="4145977"/>
            <a:ext cx="3286477"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Nitrous</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Oxides</a:t>
            </a:r>
          </a:p>
        </p:txBody>
      </p:sp>
      <p:pic>
        <p:nvPicPr>
          <p:cNvPr id="19" name="Picture 18">
            <a:extLst>
              <a:ext uri="{FF2B5EF4-FFF2-40B4-BE49-F238E27FC236}">
                <a16:creationId xmlns:a16="http://schemas.microsoft.com/office/drawing/2014/main" id="{4DAD97F4-AFCB-4D72-AB30-FBB6D5425A5A}"/>
              </a:ext>
            </a:extLst>
          </p:cNvPr>
          <p:cNvPicPr>
            <a:picLocks noChangeAspect="1"/>
          </p:cNvPicPr>
          <p:nvPr/>
        </p:nvPicPr>
        <p:blipFill>
          <a:blip r:embed="rId7"/>
          <a:stretch>
            <a:fillRect/>
          </a:stretch>
        </p:blipFill>
        <p:spPr>
          <a:xfrm>
            <a:off x="3157" y="4334401"/>
            <a:ext cx="2691663" cy="24208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a:extLst>
              <a:ext uri="{FF2B5EF4-FFF2-40B4-BE49-F238E27FC236}">
                <a16:creationId xmlns:a16="http://schemas.microsoft.com/office/drawing/2014/main" id="{00B835B6-E1B1-4766-99D0-D6EA92FFF679}"/>
              </a:ext>
            </a:extLst>
          </p:cNvPr>
          <p:cNvSpPr/>
          <p:nvPr/>
        </p:nvSpPr>
        <p:spPr>
          <a:xfrm>
            <a:off x="954286" y="4419043"/>
            <a:ext cx="58541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rPr>
              <a:t>F</a:t>
            </a:r>
            <a:endParaRPr kumimoji="0" lang="en-US" sz="48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B40095D0-4557-41F6-A36D-BF4E5135E684}"/>
              </a:ext>
            </a:extLst>
          </p:cNvPr>
          <p:cNvSpPr/>
          <p:nvPr/>
        </p:nvSpPr>
        <p:spPr>
          <a:xfrm>
            <a:off x="1815851" y="4937321"/>
            <a:ext cx="58541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rPr>
              <a:t>F</a:t>
            </a:r>
          </a:p>
        </p:txBody>
      </p:sp>
      <p:sp>
        <p:nvSpPr>
          <p:cNvPr id="22" name="Rectangle 21">
            <a:extLst>
              <a:ext uri="{FF2B5EF4-FFF2-40B4-BE49-F238E27FC236}">
                <a16:creationId xmlns:a16="http://schemas.microsoft.com/office/drawing/2014/main" id="{F0A49D40-9BD9-45A2-A9D9-198BBB78312E}"/>
              </a:ext>
            </a:extLst>
          </p:cNvPr>
          <p:cNvSpPr/>
          <p:nvPr/>
        </p:nvSpPr>
        <p:spPr>
          <a:xfrm>
            <a:off x="1230434" y="5646003"/>
            <a:ext cx="58541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rPr>
              <a:t>F</a:t>
            </a:r>
          </a:p>
        </p:txBody>
      </p:sp>
      <p:sp>
        <p:nvSpPr>
          <p:cNvPr id="23" name="Rectangle 22">
            <a:extLst>
              <a:ext uri="{FF2B5EF4-FFF2-40B4-BE49-F238E27FC236}">
                <a16:creationId xmlns:a16="http://schemas.microsoft.com/office/drawing/2014/main" id="{52E659CF-EA19-4E72-961F-7A16EB7CEE1E}"/>
              </a:ext>
            </a:extLst>
          </p:cNvPr>
          <p:cNvSpPr/>
          <p:nvPr/>
        </p:nvSpPr>
        <p:spPr>
          <a:xfrm>
            <a:off x="863619" y="4976973"/>
            <a:ext cx="686405"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sp>
        <p:nvSpPr>
          <p:cNvPr id="24" name="Rectangle 23">
            <a:extLst>
              <a:ext uri="{FF2B5EF4-FFF2-40B4-BE49-F238E27FC236}">
                <a16:creationId xmlns:a16="http://schemas.microsoft.com/office/drawing/2014/main" id="{D43E5638-D3CC-4030-9C40-B857DC52CD18}"/>
              </a:ext>
            </a:extLst>
          </p:cNvPr>
          <p:cNvSpPr/>
          <p:nvPr/>
        </p:nvSpPr>
        <p:spPr>
          <a:xfrm>
            <a:off x="386513" y="5231146"/>
            <a:ext cx="686405"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pic>
        <p:nvPicPr>
          <p:cNvPr id="25" name="Picture 24">
            <a:extLst>
              <a:ext uri="{FF2B5EF4-FFF2-40B4-BE49-F238E27FC236}">
                <a16:creationId xmlns:a16="http://schemas.microsoft.com/office/drawing/2014/main" id="{08B37580-F193-4B69-B932-B79CE529D3F7}"/>
              </a:ext>
            </a:extLst>
          </p:cNvPr>
          <p:cNvPicPr>
            <a:picLocks noChangeAspect="1"/>
          </p:cNvPicPr>
          <p:nvPr/>
        </p:nvPicPr>
        <p:blipFill>
          <a:blip r:embed="rId5"/>
          <a:stretch>
            <a:fillRect/>
          </a:stretch>
        </p:blipFill>
        <p:spPr>
          <a:xfrm>
            <a:off x="194543" y="5175758"/>
            <a:ext cx="304826" cy="335309"/>
          </a:xfrm>
          <a:prstGeom prst="rect">
            <a:avLst/>
          </a:prstGeom>
        </p:spPr>
      </p:pic>
      <p:pic>
        <p:nvPicPr>
          <p:cNvPr id="26" name="Picture 25">
            <a:extLst>
              <a:ext uri="{FF2B5EF4-FFF2-40B4-BE49-F238E27FC236}">
                <a16:creationId xmlns:a16="http://schemas.microsoft.com/office/drawing/2014/main" id="{CE1CCB5B-0516-4049-8F5C-A965AC0D4C20}"/>
              </a:ext>
            </a:extLst>
          </p:cNvPr>
          <p:cNvPicPr>
            <a:picLocks noChangeAspect="1"/>
          </p:cNvPicPr>
          <p:nvPr/>
        </p:nvPicPr>
        <p:blipFill>
          <a:blip r:embed="rId5"/>
          <a:stretch>
            <a:fillRect/>
          </a:stretch>
        </p:blipFill>
        <p:spPr>
          <a:xfrm>
            <a:off x="604623" y="6073340"/>
            <a:ext cx="304826" cy="335309"/>
          </a:xfrm>
          <a:prstGeom prst="rect">
            <a:avLst/>
          </a:prstGeom>
        </p:spPr>
      </p:pic>
      <p:sp>
        <p:nvSpPr>
          <p:cNvPr id="27" name="Rectangle 26">
            <a:extLst>
              <a:ext uri="{FF2B5EF4-FFF2-40B4-BE49-F238E27FC236}">
                <a16:creationId xmlns:a16="http://schemas.microsoft.com/office/drawing/2014/main" id="{02C69DEA-595B-438D-AC6A-FD4ED973A640}"/>
              </a:ext>
            </a:extLst>
          </p:cNvPr>
          <p:cNvSpPr/>
          <p:nvPr/>
        </p:nvSpPr>
        <p:spPr>
          <a:xfrm>
            <a:off x="386513" y="3811519"/>
            <a:ext cx="4641014" cy="1754326"/>
          </a:xfrm>
          <a:prstGeom prst="rect">
            <a:avLst/>
          </a:prstGeom>
          <a:noFill/>
        </p:spPr>
        <p:txBody>
          <a:bodyPr wrap="none" lIns="91440" tIns="45720" rIns="91440" bIns="4572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FF00"/>
                </a:solidFill>
                <a:effectLst>
                  <a:outerShdw blurRad="12700" dist="38100" dir="2700000" algn="tl" rotWithShape="0">
                    <a:srgbClr val="000000">
                      <a:lumMod val="50000"/>
                    </a:srgbClr>
                  </a:outerShdw>
                </a:effectLst>
                <a:uLnTx/>
                <a:uFillTx/>
                <a:latin typeface="Verdana" pitchFamily="34" charset="0"/>
                <a:ea typeface="+mn-ea"/>
                <a:cs typeface="+mn-cs"/>
              </a:rPr>
              <a:t>Fluorinated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FF00"/>
                </a:solidFill>
                <a:effectLst>
                  <a:outerShdw blurRad="12700" dist="38100" dir="2700000" algn="tl" rotWithShape="0">
                    <a:srgbClr val="000000">
                      <a:lumMod val="50000"/>
                    </a:srgbClr>
                  </a:outerShdw>
                </a:effectLst>
                <a:uLnTx/>
                <a:uFillTx/>
                <a:latin typeface="Verdana" pitchFamily="34" charset="0"/>
                <a:ea typeface="+mn-ea"/>
                <a:cs typeface="+mn-cs"/>
              </a:rPr>
              <a:t>Gases</a:t>
            </a:r>
          </a:p>
        </p:txBody>
      </p:sp>
      <p:pic>
        <p:nvPicPr>
          <p:cNvPr id="28" name="Picture 27">
            <a:extLst>
              <a:ext uri="{FF2B5EF4-FFF2-40B4-BE49-F238E27FC236}">
                <a16:creationId xmlns:a16="http://schemas.microsoft.com/office/drawing/2014/main" id="{6837923D-8DF2-E98C-04EB-C0CD27B35E90}"/>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850382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8561E8-821C-40D4-B9E9-5F8058770E25}"/>
              </a:ext>
            </a:extLst>
          </p:cNvPr>
          <p:cNvSpPr>
            <a:spLocks noGrp="1"/>
          </p:cNvSpPr>
          <p:nvPr>
            <p:ph idx="1"/>
          </p:nvPr>
        </p:nvSpPr>
        <p:spPr>
          <a:xfrm>
            <a:off x="152400" y="76200"/>
            <a:ext cx="8229600" cy="4525963"/>
          </a:xfrm>
        </p:spPr>
        <p:txBody>
          <a:bodyPr/>
          <a:lstStyle/>
          <a:p>
            <a:r>
              <a:rPr lang="en-US" dirty="0"/>
              <a:t>Name 5 greenhouse gases. 1 point each.</a:t>
            </a:r>
          </a:p>
        </p:txBody>
      </p:sp>
      <p:pic>
        <p:nvPicPr>
          <p:cNvPr id="4" name="Picture 3">
            <a:extLst>
              <a:ext uri="{FF2B5EF4-FFF2-40B4-BE49-F238E27FC236}">
                <a16:creationId xmlns:a16="http://schemas.microsoft.com/office/drawing/2014/main" id="{302A5380-A2CF-46BB-890C-04AE9DF65AF1}"/>
              </a:ext>
            </a:extLst>
          </p:cNvPr>
          <p:cNvPicPr>
            <a:picLocks noChangeAspect="1"/>
          </p:cNvPicPr>
          <p:nvPr/>
        </p:nvPicPr>
        <p:blipFill>
          <a:blip r:embed="rId2"/>
          <a:stretch>
            <a:fillRect/>
          </a:stretch>
        </p:blipFill>
        <p:spPr>
          <a:xfrm>
            <a:off x="304800" y="762000"/>
            <a:ext cx="8686800" cy="5715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Rectangle 4">
            <a:extLst>
              <a:ext uri="{FF2B5EF4-FFF2-40B4-BE49-F238E27FC236}">
                <a16:creationId xmlns:a16="http://schemas.microsoft.com/office/drawing/2014/main" id="{2C4C52CC-3CDC-4D7C-91C8-4DA69B3A6F9F}"/>
              </a:ext>
            </a:extLst>
          </p:cNvPr>
          <p:cNvSpPr/>
          <p:nvPr/>
        </p:nvSpPr>
        <p:spPr>
          <a:xfrm>
            <a:off x="8348406" y="-8066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3</a:t>
            </a:r>
          </a:p>
        </p:txBody>
      </p:sp>
      <p:pic>
        <p:nvPicPr>
          <p:cNvPr id="6" name="Picture 5">
            <a:extLst>
              <a:ext uri="{FF2B5EF4-FFF2-40B4-BE49-F238E27FC236}">
                <a16:creationId xmlns:a16="http://schemas.microsoft.com/office/drawing/2014/main" id="{146C59AF-F3F2-434E-AE86-F85CDEEC55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78" y="842665"/>
            <a:ext cx="2571750" cy="1770166"/>
          </a:xfrm>
          <a:prstGeom prst="rect">
            <a:avLst/>
          </a:prstGeom>
        </p:spPr>
      </p:pic>
      <p:sp>
        <p:nvSpPr>
          <p:cNvPr id="2" name="Rectangle 1">
            <a:extLst>
              <a:ext uri="{FF2B5EF4-FFF2-40B4-BE49-F238E27FC236}">
                <a16:creationId xmlns:a16="http://schemas.microsoft.com/office/drawing/2014/main" id="{2E2BCFE1-AD50-4B7F-A21A-E34810998A68}"/>
              </a:ext>
            </a:extLst>
          </p:cNvPr>
          <p:cNvSpPr/>
          <p:nvPr/>
        </p:nvSpPr>
        <p:spPr>
          <a:xfrm>
            <a:off x="2153223" y="817118"/>
            <a:ext cx="6118983"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50000"/>
                    <a:lumOff val="50000"/>
                  </a:srgbClr>
                </a:solidFill>
                <a:effectLst>
                  <a:outerShdw blurRad="12700" dist="38100" dir="2700000" algn="tl" rotWithShape="0">
                    <a:srgbClr val="000000">
                      <a:lumMod val="50000"/>
                    </a:srgbClr>
                  </a:outerShdw>
                </a:effectLst>
                <a:uLnTx/>
                <a:uFillTx/>
                <a:latin typeface="Verdana" pitchFamily="34" charset="0"/>
                <a:ea typeface="+mn-ea"/>
                <a:cs typeface="+mn-cs"/>
              </a:rPr>
              <a:t>Carbon</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Dioxide</a:t>
            </a:r>
          </a:p>
        </p:txBody>
      </p:sp>
      <p:pic>
        <p:nvPicPr>
          <p:cNvPr id="7" name="Picture 6">
            <a:extLst>
              <a:ext uri="{FF2B5EF4-FFF2-40B4-BE49-F238E27FC236}">
                <a16:creationId xmlns:a16="http://schemas.microsoft.com/office/drawing/2014/main" id="{F2EA92A5-1DD5-4C35-A81C-A02970FA679A}"/>
              </a:ext>
            </a:extLst>
          </p:cNvPr>
          <p:cNvPicPr>
            <a:picLocks noChangeAspect="1"/>
          </p:cNvPicPr>
          <p:nvPr/>
        </p:nvPicPr>
        <p:blipFill>
          <a:blip r:embed="rId4"/>
          <a:stretch>
            <a:fillRect/>
          </a:stretch>
        </p:blipFill>
        <p:spPr>
          <a:xfrm rot="762211">
            <a:off x="-30315" y="2027296"/>
            <a:ext cx="2014231" cy="2027570"/>
          </a:xfrm>
          <a:prstGeom prst="rect">
            <a:avLst/>
          </a:prstGeom>
        </p:spPr>
      </p:pic>
      <p:sp>
        <p:nvSpPr>
          <p:cNvPr id="8" name="Rectangle 7">
            <a:extLst>
              <a:ext uri="{FF2B5EF4-FFF2-40B4-BE49-F238E27FC236}">
                <a16:creationId xmlns:a16="http://schemas.microsoft.com/office/drawing/2014/main" id="{A873CC34-F647-4356-AE7D-D296EF7723F8}"/>
              </a:ext>
            </a:extLst>
          </p:cNvPr>
          <p:cNvSpPr/>
          <p:nvPr/>
        </p:nvSpPr>
        <p:spPr>
          <a:xfrm>
            <a:off x="633597" y="2638378"/>
            <a:ext cx="68640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sp>
        <p:nvSpPr>
          <p:cNvPr id="10" name="Rectangle 9">
            <a:extLst>
              <a:ext uri="{FF2B5EF4-FFF2-40B4-BE49-F238E27FC236}">
                <a16:creationId xmlns:a16="http://schemas.microsoft.com/office/drawing/2014/main" id="{ED19798E-B9FD-4B3A-BA61-19BB31930586}"/>
              </a:ext>
            </a:extLst>
          </p:cNvPr>
          <p:cNvSpPr/>
          <p:nvPr/>
        </p:nvSpPr>
        <p:spPr>
          <a:xfrm>
            <a:off x="887649" y="2118249"/>
            <a:ext cx="52770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H</a:t>
            </a:r>
          </a:p>
        </p:txBody>
      </p:sp>
      <p:pic>
        <p:nvPicPr>
          <p:cNvPr id="11" name="Picture 10">
            <a:extLst>
              <a:ext uri="{FF2B5EF4-FFF2-40B4-BE49-F238E27FC236}">
                <a16:creationId xmlns:a16="http://schemas.microsoft.com/office/drawing/2014/main" id="{8400677E-B062-41A7-8A88-FCF2DF3247E5}"/>
              </a:ext>
            </a:extLst>
          </p:cNvPr>
          <p:cNvPicPr>
            <a:picLocks noChangeAspect="1"/>
          </p:cNvPicPr>
          <p:nvPr/>
        </p:nvPicPr>
        <p:blipFill>
          <a:blip r:embed="rId5"/>
          <a:stretch>
            <a:fillRect/>
          </a:stretch>
        </p:blipFill>
        <p:spPr>
          <a:xfrm>
            <a:off x="164373" y="2929212"/>
            <a:ext cx="304826" cy="335309"/>
          </a:xfrm>
          <a:prstGeom prst="rect">
            <a:avLst/>
          </a:prstGeom>
        </p:spPr>
      </p:pic>
      <p:pic>
        <p:nvPicPr>
          <p:cNvPr id="12" name="Picture 11">
            <a:extLst>
              <a:ext uri="{FF2B5EF4-FFF2-40B4-BE49-F238E27FC236}">
                <a16:creationId xmlns:a16="http://schemas.microsoft.com/office/drawing/2014/main" id="{E88056C0-C85B-47FC-B43D-6647E2789006}"/>
              </a:ext>
            </a:extLst>
          </p:cNvPr>
          <p:cNvPicPr>
            <a:picLocks noChangeAspect="1"/>
          </p:cNvPicPr>
          <p:nvPr/>
        </p:nvPicPr>
        <p:blipFill>
          <a:blip r:embed="rId5"/>
          <a:stretch>
            <a:fillRect/>
          </a:stretch>
        </p:blipFill>
        <p:spPr>
          <a:xfrm>
            <a:off x="1539703" y="2963943"/>
            <a:ext cx="304826" cy="335309"/>
          </a:xfrm>
          <a:prstGeom prst="rect">
            <a:avLst/>
          </a:prstGeom>
        </p:spPr>
      </p:pic>
      <p:pic>
        <p:nvPicPr>
          <p:cNvPr id="13" name="Picture 12">
            <a:extLst>
              <a:ext uri="{FF2B5EF4-FFF2-40B4-BE49-F238E27FC236}">
                <a16:creationId xmlns:a16="http://schemas.microsoft.com/office/drawing/2014/main" id="{37616106-8245-4DB6-88BF-C6CE5054569D}"/>
              </a:ext>
            </a:extLst>
          </p:cNvPr>
          <p:cNvPicPr>
            <a:picLocks noChangeAspect="1"/>
          </p:cNvPicPr>
          <p:nvPr/>
        </p:nvPicPr>
        <p:blipFill>
          <a:blip r:embed="rId5"/>
          <a:stretch>
            <a:fillRect/>
          </a:stretch>
        </p:blipFill>
        <p:spPr>
          <a:xfrm>
            <a:off x="892261" y="3513817"/>
            <a:ext cx="304826" cy="335309"/>
          </a:xfrm>
          <a:prstGeom prst="rect">
            <a:avLst/>
          </a:prstGeom>
        </p:spPr>
      </p:pic>
      <p:sp>
        <p:nvSpPr>
          <p:cNvPr id="14" name="Rectangle 13">
            <a:extLst>
              <a:ext uri="{FF2B5EF4-FFF2-40B4-BE49-F238E27FC236}">
                <a16:creationId xmlns:a16="http://schemas.microsoft.com/office/drawing/2014/main" id="{29B2AB93-A031-463F-9AF6-9F80A7403775}"/>
              </a:ext>
            </a:extLst>
          </p:cNvPr>
          <p:cNvSpPr/>
          <p:nvPr/>
        </p:nvSpPr>
        <p:spPr>
          <a:xfrm>
            <a:off x="2064229" y="2467547"/>
            <a:ext cx="352692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Methane</a:t>
            </a:r>
          </a:p>
        </p:txBody>
      </p:sp>
      <p:pic>
        <p:nvPicPr>
          <p:cNvPr id="15" name="Picture 14" descr="A picture containing metalware&#10;&#10;Description automatically generated">
            <a:extLst>
              <a:ext uri="{FF2B5EF4-FFF2-40B4-BE49-F238E27FC236}">
                <a16:creationId xmlns:a16="http://schemas.microsoft.com/office/drawing/2014/main" id="{6CC9C86A-1490-4364-9902-FB4A495542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45817">
            <a:off x="5080980" y="2386221"/>
            <a:ext cx="4157442" cy="1668661"/>
          </a:xfrm>
          <a:prstGeom prst="rect">
            <a:avLst/>
          </a:prstGeom>
        </p:spPr>
      </p:pic>
      <p:sp>
        <p:nvSpPr>
          <p:cNvPr id="9" name="Rectangle 8">
            <a:extLst>
              <a:ext uri="{FF2B5EF4-FFF2-40B4-BE49-F238E27FC236}">
                <a16:creationId xmlns:a16="http://schemas.microsoft.com/office/drawing/2014/main" id="{E01C9EBA-1154-4376-828A-89B10F07A343}"/>
              </a:ext>
            </a:extLst>
          </p:cNvPr>
          <p:cNvSpPr/>
          <p:nvPr/>
        </p:nvSpPr>
        <p:spPr>
          <a:xfrm>
            <a:off x="5542834" y="3547742"/>
            <a:ext cx="705641"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a:t>
            </a:r>
          </a:p>
        </p:txBody>
      </p:sp>
      <p:sp>
        <p:nvSpPr>
          <p:cNvPr id="16" name="Rectangle 15">
            <a:extLst>
              <a:ext uri="{FF2B5EF4-FFF2-40B4-BE49-F238E27FC236}">
                <a16:creationId xmlns:a16="http://schemas.microsoft.com/office/drawing/2014/main" id="{C3A2D79A-94D6-4844-ACC3-DBADC89DC6A5}"/>
              </a:ext>
            </a:extLst>
          </p:cNvPr>
          <p:cNvSpPr/>
          <p:nvPr/>
        </p:nvSpPr>
        <p:spPr>
          <a:xfrm>
            <a:off x="6543097" y="2929212"/>
            <a:ext cx="705642"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a:t>
            </a:r>
          </a:p>
        </p:txBody>
      </p:sp>
      <p:sp>
        <p:nvSpPr>
          <p:cNvPr id="17" name="Rectangle 16">
            <a:extLst>
              <a:ext uri="{FF2B5EF4-FFF2-40B4-BE49-F238E27FC236}">
                <a16:creationId xmlns:a16="http://schemas.microsoft.com/office/drawing/2014/main" id="{D98A5735-29AF-4087-B57E-CB8D50FB3B8A}"/>
              </a:ext>
            </a:extLst>
          </p:cNvPr>
          <p:cNvSpPr/>
          <p:nvPr/>
        </p:nvSpPr>
        <p:spPr>
          <a:xfrm>
            <a:off x="7784764" y="1964583"/>
            <a:ext cx="77296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a:t>
            </a:r>
          </a:p>
        </p:txBody>
      </p:sp>
      <p:sp>
        <p:nvSpPr>
          <p:cNvPr id="18" name="Rectangle 17">
            <a:extLst>
              <a:ext uri="{FF2B5EF4-FFF2-40B4-BE49-F238E27FC236}">
                <a16:creationId xmlns:a16="http://schemas.microsoft.com/office/drawing/2014/main" id="{B0AE7630-A9AE-4315-9FE1-AFA0989F2D4D}"/>
              </a:ext>
            </a:extLst>
          </p:cNvPr>
          <p:cNvSpPr/>
          <p:nvPr/>
        </p:nvSpPr>
        <p:spPr>
          <a:xfrm>
            <a:off x="5895654" y="4145977"/>
            <a:ext cx="3286477" cy="1754326"/>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Nitrous</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Oxides</a:t>
            </a:r>
          </a:p>
        </p:txBody>
      </p:sp>
      <p:pic>
        <p:nvPicPr>
          <p:cNvPr id="19" name="Picture 18">
            <a:extLst>
              <a:ext uri="{FF2B5EF4-FFF2-40B4-BE49-F238E27FC236}">
                <a16:creationId xmlns:a16="http://schemas.microsoft.com/office/drawing/2014/main" id="{4DAD97F4-AFCB-4D72-AB30-FBB6D5425A5A}"/>
              </a:ext>
            </a:extLst>
          </p:cNvPr>
          <p:cNvPicPr>
            <a:picLocks noChangeAspect="1"/>
          </p:cNvPicPr>
          <p:nvPr/>
        </p:nvPicPr>
        <p:blipFill>
          <a:blip r:embed="rId7"/>
          <a:stretch>
            <a:fillRect/>
          </a:stretch>
        </p:blipFill>
        <p:spPr>
          <a:xfrm>
            <a:off x="3157" y="4334401"/>
            <a:ext cx="2691663" cy="24208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a:extLst>
              <a:ext uri="{FF2B5EF4-FFF2-40B4-BE49-F238E27FC236}">
                <a16:creationId xmlns:a16="http://schemas.microsoft.com/office/drawing/2014/main" id="{00B835B6-E1B1-4766-99D0-D6EA92FFF679}"/>
              </a:ext>
            </a:extLst>
          </p:cNvPr>
          <p:cNvSpPr/>
          <p:nvPr/>
        </p:nvSpPr>
        <p:spPr>
          <a:xfrm>
            <a:off x="954286" y="4419043"/>
            <a:ext cx="58541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rPr>
              <a:t>F</a:t>
            </a:r>
            <a:endParaRPr kumimoji="0" lang="en-US" sz="48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endParaRPr>
          </a:p>
        </p:txBody>
      </p:sp>
      <p:sp>
        <p:nvSpPr>
          <p:cNvPr id="21" name="Rectangle 20">
            <a:extLst>
              <a:ext uri="{FF2B5EF4-FFF2-40B4-BE49-F238E27FC236}">
                <a16:creationId xmlns:a16="http://schemas.microsoft.com/office/drawing/2014/main" id="{B40095D0-4557-41F6-A36D-BF4E5135E684}"/>
              </a:ext>
            </a:extLst>
          </p:cNvPr>
          <p:cNvSpPr/>
          <p:nvPr/>
        </p:nvSpPr>
        <p:spPr>
          <a:xfrm>
            <a:off x="1815851" y="4937321"/>
            <a:ext cx="58541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rPr>
              <a:t>F</a:t>
            </a:r>
          </a:p>
        </p:txBody>
      </p:sp>
      <p:sp>
        <p:nvSpPr>
          <p:cNvPr id="22" name="Rectangle 21">
            <a:extLst>
              <a:ext uri="{FF2B5EF4-FFF2-40B4-BE49-F238E27FC236}">
                <a16:creationId xmlns:a16="http://schemas.microsoft.com/office/drawing/2014/main" id="{F0A49D40-9BD9-45A2-A9D9-198BBB78312E}"/>
              </a:ext>
            </a:extLst>
          </p:cNvPr>
          <p:cNvSpPr/>
          <p:nvPr/>
        </p:nvSpPr>
        <p:spPr>
          <a:xfrm>
            <a:off x="1230434" y="5646003"/>
            <a:ext cx="585417" cy="83099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66FF33"/>
                </a:solidFill>
                <a:effectLst>
                  <a:outerShdw blurRad="12700" dist="38100" dir="2700000" algn="tl" rotWithShape="0">
                    <a:srgbClr val="000000">
                      <a:lumMod val="50000"/>
                    </a:srgbClr>
                  </a:outerShdw>
                </a:effectLst>
                <a:uLnTx/>
                <a:uFillTx/>
                <a:latin typeface="Verdana" pitchFamily="34" charset="0"/>
                <a:ea typeface="+mn-ea"/>
                <a:cs typeface="+mn-cs"/>
              </a:rPr>
              <a:t>F</a:t>
            </a:r>
          </a:p>
        </p:txBody>
      </p:sp>
      <p:sp>
        <p:nvSpPr>
          <p:cNvPr id="23" name="Rectangle 22">
            <a:extLst>
              <a:ext uri="{FF2B5EF4-FFF2-40B4-BE49-F238E27FC236}">
                <a16:creationId xmlns:a16="http://schemas.microsoft.com/office/drawing/2014/main" id="{52E659CF-EA19-4E72-961F-7A16EB7CEE1E}"/>
              </a:ext>
            </a:extLst>
          </p:cNvPr>
          <p:cNvSpPr/>
          <p:nvPr/>
        </p:nvSpPr>
        <p:spPr>
          <a:xfrm>
            <a:off x="863619" y="4976973"/>
            <a:ext cx="686405"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sp>
        <p:nvSpPr>
          <p:cNvPr id="24" name="Rectangle 23">
            <a:extLst>
              <a:ext uri="{FF2B5EF4-FFF2-40B4-BE49-F238E27FC236}">
                <a16:creationId xmlns:a16="http://schemas.microsoft.com/office/drawing/2014/main" id="{D43E5638-D3CC-4030-9C40-B857DC52CD18}"/>
              </a:ext>
            </a:extLst>
          </p:cNvPr>
          <p:cNvSpPr/>
          <p:nvPr/>
        </p:nvSpPr>
        <p:spPr>
          <a:xfrm>
            <a:off x="386513" y="5231146"/>
            <a:ext cx="686405"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0000">
                    <a:lumMod val="65000"/>
                    <a:lumOff val="35000"/>
                  </a:srgbClr>
                </a:solidFill>
                <a:effectLst>
                  <a:outerShdw blurRad="12700" dist="38100" dir="2700000" algn="tl" rotWithShape="0">
                    <a:srgbClr val="000000">
                      <a:lumMod val="50000"/>
                    </a:srgbClr>
                  </a:outerShdw>
                </a:effectLst>
                <a:uLnTx/>
                <a:uFillTx/>
                <a:latin typeface="Verdana" pitchFamily="34" charset="0"/>
                <a:ea typeface="+mn-ea"/>
                <a:cs typeface="+mn-cs"/>
              </a:rPr>
              <a:t>C</a:t>
            </a:r>
          </a:p>
        </p:txBody>
      </p:sp>
      <p:pic>
        <p:nvPicPr>
          <p:cNvPr id="25" name="Picture 24">
            <a:extLst>
              <a:ext uri="{FF2B5EF4-FFF2-40B4-BE49-F238E27FC236}">
                <a16:creationId xmlns:a16="http://schemas.microsoft.com/office/drawing/2014/main" id="{08B37580-F193-4B69-B932-B79CE529D3F7}"/>
              </a:ext>
            </a:extLst>
          </p:cNvPr>
          <p:cNvPicPr>
            <a:picLocks noChangeAspect="1"/>
          </p:cNvPicPr>
          <p:nvPr/>
        </p:nvPicPr>
        <p:blipFill>
          <a:blip r:embed="rId5"/>
          <a:stretch>
            <a:fillRect/>
          </a:stretch>
        </p:blipFill>
        <p:spPr>
          <a:xfrm>
            <a:off x="194543" y="5175758"/>
            <a:ext cx="304826" cy="335309"/>
          </a:xfrm>
          <a:prstGeom prst="rect">
            <a:avLst/>
          </a:prstGeom>
        </p:spPr>
      </p:pic>
      <p:pic>
        <p:nvPicPr>
          <p:cNvPr id="26" name="Picture 25">
            <a:extLst>
              <a:ext uri="{FF2B5EF4-FFF2-40B4-BE49-F238E27FC236}">
                <a16:creationId xmlns:a16="http://schemas.microsoft.com/office/drawing/2014/main" id="{CE1CCB5B-0516-4049-8F5C-A965AC0D4C20}"/>
              </a:ext>
            </a:extLst>
          </p:cNvPr>
          <p:cNvPicPr>
            <a:picLocks noChangeAspect="1"/>
          </p:cNvPicPr>
          <p:nvPr/>
        </p:nvPicPr>
        <p:blipFill>
          <a:blip r:embed="rId5"/>
          <a:stretch>
            <a:fillRect/>
          </a:stretch>
        </p:blipFill>
        <p:spPr>
          <a:xfrm>
            <a:off x="604623" y="6073340"/>
            <a:ext cx="304826" cy="335309"/>
          </a:xfrm>
          <a:prstGeom prst="rect">
            <a:avLst/>
          </a:prstGeom>
        </p:spPr>
      </p:pic>
      <p:sp>
        <p:nvSpPr>
          <p:cNvPr id="27" name="Rectangle 26">
            <a:extLst>
              <a:ext uri="{FF2B5EF4-FFF2-40B4-BE49-F238E27FC236}">
                <a16:creationId xmlns:a16="http://schemas.microsoft.com/office/drawing/2014/main" id="{02C69DEA-595B-438D-AC6A-FD4ED973A640}"/>
              </a:ext>
            </a:extLst>
          </p:cNvPr>
          <p:cNvSpPr/>
          <p:nvPr/>
        </p:nvSpPr>
        <p:spPr>
          <a:xfrm>
            <a:off x="386513" y="3811519"/>
            <a:ext cx="4641014" cy="1754326"/>
          </a:xfrm>
          <a:prstGeom prst="rect">
            <a:avLst/>
          </a:prstGeom>
          <a:noFill/>
        </p:spPr>
        <p:txBody>
          <a:bodyPr wrap="none" lIns="91440" tIns="45720" rIns="91440" bIns="4572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FF00"/>
                </a:solidFill>
                <a:effectLst>
                  <a:outerShdw blurRad="12700" dist="38100" dir="2700000" algn="tl" rotWithShape="0">
                    <a:srgbClr val="000000">
                      <a:lumMod val="50000"/>
                    </a:srgbClr>
                  </a:outerShdw>
                </a:effectLst>
                <a:uLnTx/>
                <a:uFillTx/>
                <a:latin typeface="Verdana" pitchFamily="34" charset="0"/>
                <a:ea typeface="+mn-ea"/>
                <a:cs typeface="+mn-cs"/>
              </a:rPr>
              <a:t>Fluorinated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FF00"/>
                </a:solidFill>
                <a:effectLst>
                  <a:outerShdw blurRad="12700" dist="38100" dir="2700000" algn="tl" rotWithShape="0">
                    <a:srgbClr val="000000">
                      <a:lumMod val="50000"/>
                    </a:srgbClr>
                  </a:outerShdw>
                </a:effectLst>
                <a:uLnTx/>
                <a:uFillTx/>
                <a:latin typeface="Verdana" pitchFamily="34" charset="0"/>
                <a:ea typeface="+mn-ea"/>
                <a:cs typeface="+mn-cs"/>
              </a:rPr>
              <a:t>Gases</a:t>
            </a:r>
          </a:p>
        </p:txBody>
      </p:sp>
      <p:pic>
        <p:nvPicPr>
          <p:cNvPr id="28" name="Picture 27">
            <a:extLst>
              <a:ext uri="{FF2B5EF4-FFF2-40B4-BE49-F238E27FC236}">
                <a16:creationId xmlns:a16="http://schemas.microsoft.com/office/drawing/2014/main" id="{FA0162D0-6565-480B-A71B-75EB6580B175}"/>
              </a:ext>
            </a:extLst>
          </p:cNvPr>
          <p:cNvPicPr>
            <a:picLocks noChangeAspect="1"/>
          </p:cNvPicPr>
          <p:nvPr/>
        </p:nvPicPr>
        <p:blipFill>
          <a:blip r:embed="rId8"/>
          <a:stretch>
            <a:fillRect/>
          </a:stretch>
        </p:blipFill>
        <p:spPr>
          <a:xfrm>
            <a:off x="3636854" y="1295383"/>
            <a:ext cx="1684005" cy="1645731"/>
          </a:xfrm>
          <a:prstGeom prst="rect">
            <a:avLst/>
          </a:prstGeom>
        </p:spPr>
      </p:pic>
      <p:sp>
        <p:nvSpPr>
          <p:cNvPr id="29" name="Rectangle 28">
            <a:extLst>
              <a:ext uri="{FF2B5EF4-FFF2-40B4-BE49-F238E27FC236}">
                <a16:creationId xmlns:a16="http://schemas.microsoft.com/office/drawing/2014/main" id="{A8AC0967-75CE-4B5A-806B-DCAE3BB7BA4E}"/>
              </a:ext>
            </a:extLst>
          </p:cNvPr>
          <p:cNvSpPr/>
          <p:nvPr/>
        </p:nvSpPr>
        <p:spPr>
          <a:xfrm>
            <a:off x="3835850" y="1620925"/>
            <a:ext cx="4720793" cy="584775"/>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50" normalizeH="0" baseline="0" noProof="0" dirty="0">
                <a:ln w="9525" cmpd="sng">
                  <a:solidFill>
                    <a:srgbClr val="003399"/>
                  </a:solidFill>
                  <a:prstDash val="solid"/>
                </a:ln>
                <a:solidFill>
                  <a:srgbClr val="70AD47">
                    <a:tint val="1000"/>
                  </a:srgbClr>
                </a:solidFill>
                <a:effectLst>
                  <a:glow rad="38100">
                    <a:srgbClr val="003399">
                      <a:alpha val="40000"/>
                    </a:srgbClr>
                  </a:glow>
                </a:effectLst>
                <a:uLnTx/>
                <a:uFillTx/>
                <a:latin typeface="Verdana" pitchFamily="34" charset="0"/>
                <a:ea typeface="+mn-ea"/>
                <a:cs typeface="+mn-cs"/>
              </a:rPr>
              <a:t>Water Vapor</a:t>
            </a:r>
          </a:p>
        </p:txBody>
      </p:sp>
      <p:sp>
        <p:nvSpPr>
          <p:cNvPr id="30" name="Rectangle 29">
            <a:extLst>
              <a:ext uri="{FF2B5EF4-FFF2-40B4-BE49-F238E27FC236}">
                <a16:creationId xmlns:a16="http://schemas.microsoft.com/office/drawing/2014/main" id="{A24763FC-03F5-47E4-B953-4E0149114F0B}"/>
              </a:ext>
            </a:extLst>
          </p:cNvPr>
          <p:cNvSpPr/>
          <p:nvPr/>
        </p:nvSpPr>
        <p:spPr>
          <a:xfrm>
            <a:off x="3989323" y="1387352"/>
            <a:ext cx="772969" cy="92333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O</a:t>
            </a:r>
          </a:p>
        </p:txBody>
      </p:sp>
      <p:sp>
        <p:nvSpPr>
          <p:cNvPr id="31" name="Rectangle 30">
            <a:extLst>
              <a:ext uri="{FF2B5EF4-FFF2-40B4-BE49-F238E27FC236}">
                <a16:creationId xmlns:a16="http://schemas.microsoft.com/office/drawing/2014/main" id="{67739DEC-170D-4134-8B2E-992E578A3320}"/>
              </a:ext>
            </a:extLst>
          </p:cNvPr>
          <p:cNvSpPr/>
          <p:nvPr/>
        </p:nvSpPr>
        <p:spPr>
          <a:xfrm>
            <a:off x="4034449" y="2095001"/>
            <a:ext cx="527709" cy="5847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9900"/>
                </a:solidFill>
                <a:effectLst>
                  <a:outerShdw blurRad="12700" dist="38100" dir="2700000" algn="tl" rotWithShape="0">
                    <a:srgbClr val="000000">
                      <a:lumMod val="50000"/>
                    </a:srgbClr>
                  </a:outerShdw>
                </a:effectLst>
                <a:uLnTx/>
                <a:uFillTx/>
                <a:latin typeface="Verdana" pitchFamily="34" charset="0"/>
                <a:ea typeface="+mn-ea"/>
                <a:cs typeface="+mn-cs"/>
              </a:rPr>
              <a:t>H</a:t>
            </a:r>
          </a:p>
        </p:txBody>
      </p:sp>
      <p:pic>
        <p:nvPicPr>
          <p:cNvPr id="32" name="Picture 31">
            <a:extLst>
              <a:ext uri="{FF2B5EF4-FFF2-40B4-BE49-F238E27FC236}">
                <a16:creationId xmlns:a16="http://schemas.microsoft.com/office/drawing/2014/main" id="{AC2DBAC7-4E04-49B4-8796-6E9F0EEABEF6}"/>
              </a:ext>
            </a:extLst>
          </p:cNvPr>
          <p:cNvPicPr>
            <a:picLocks noChangeAspect="1"/>
          </p:cNvPicPr>
          <p:nvPr/>
        </p:nvPicPr>
        <p:blipFill>
          <a:blip r:embed="rId5"/>
          <a:stretch>
            <a:fillRect/>
          </a:stretch>
        </p:blipFill>
        <p:spPr>
          <a:xfrm>
            <a:off x="4833891" y="2265074"/>
            <a:ext cx="304826" cy="335309"/>
          </a:xfrm>
          <a:prstGeom prst="rect">
            <a:avLst/>
          </a:prstGeom>
        </p:spPr>
      </p:pic>
      <p:pic>
        <p:nvPicPr>
          <p:cNvPr id="33" name="Picture 32">
            <a:extLst>
              <a:ext uri="{FF2B5EF4-FFF2-40B4-BE49-F238E27FC236}">
                <a16:creationId xmlns:a16="http://schemas.microsoft.com/office/drawing/2014/main" id="{882C993B-3E75-67B2-4975-C0F0954BA053}"/>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11518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3FE115-9FD3-4317-8C89-F17FD2047529}"/>
              </a:ext>
            </a:extLst>
          </p:cNvPr>
          <p:cNvSpPr>
            <a:spLocks noGrp="1"/>
          </p:cNvSpPr>
          <p:nvPr>
            <p:ph idx="1"/>
          </p:nvPr>
        </p:nvSpPr>
        <p:spPr>
          <a:xfrm>
            <a:off x="76200" y="76200"/>
            <a:ext cx="8991600" cy="4525963"/>
          </a:xfrm>
        </p:spPr>
        <p:txBody>
          <a:bodyPr/>
          <a:lstStyle/>
          <a:p>
            <a:r>
              <a:rPr lang="en-US" dirty="0">
                <a:solidFill>
                  <a:srgbClr val="FF0000"/>
                </a:solidFill>
              </a:rPr>
              <a:t>Is this a positive or negative feedback loop?</a:t>
            </a:r>
          </a:p>
        </p:txBody>
      </p:sp>
      <p:pic>
        <p:nvPicPr>
          <p:cNvPr id="7" name="Picture 6" descr="Water next to the ocean&#10;&#10;Description automatically generated">
            <a:extLst>
              <a:ext uri="{FF2B5EF4-FFF2-40B4-BE49-F238E27FC236}">
                <a16:creationId xmlns:a16="http://schemas.microsoft.com/office/drawing/2014/main" id="{361826CF-D204-4D80-83C9-86F9AFB2BC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40492"/>
            <a:ext cx="8991600" cy="53841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 name="Picture 1">
            <a:extLst>
              <a:ext uri="{FF2B5EF4-FFF2-40B4-BE49-F238E27FC236}">
                <a16:creationId xmlns:a16="http://schemas.microsoft.com/office/drawing/2014/main" id="{7C93AB27-40C0-47D9-9778-46BBDFFDB84D}"/>
              </a:ext>
            </a:extLst>
          </p:cNvPr>
          <p:cNvPicPr>
            <a:picLocks noChangeAspect="1"/>
          </p:cNvPicPr>
          <p:nvPr/>
        </p:nvPicPr>
        <p:blipFill>
          <a:blip r:embed="rId3"/>
          <a:stretch>
            <a:fillRect/>
          </a:stretch>
        </p:blipFill>
        <p:spPr>
          <a:xfrm>
            <a:off x="1752600" y="1141832"/>
            <a:ext cx="4977730" cy="4574336"/>
          </a:xfrm>
          <a:prstGeom prst="rect">
            <a:avLst/>
          </a:prstGeom>
        </p:spPr>
      </p:pic>
      <p:sp>
        <p:nvSpPr>
          <p:cNvPr id="4" name="Rectangle 3">
            <a:extLst>
              <a:ext uri="{FF2B5EF4-FFF2-40B4-BE49-F238E27FC236}">
                <a16:creationId xmlns:a16="http://schemas.microsoft.com/office/drawing/2014/main" id="{C41F119A-83A7-4DDE-9117-23D643B19183}"/>
              </a:ext>
            </a:extLst>
          </p:cNvPr>
          <p:cNvSpPr/>
          <p:nvPr/>
        </p:nvSpPr>
        <p:spPr bwMode="auto">
          <a:xfrm>
            <a:off x="2374900" y="1168400"/>
            <a:ext cx="3797300" cy="22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25244300-5B20-4229-9215-6117FD37C581}"/>
              </a:ext>
            </a:extLst>
          </p:cNvPr>
          <p:cNvSpPr/>
          <p:nvPr/>
        </p:nvSpPr>
        <p:spPr>
          <a:xfrm>
            <a:off x="8318983" y="478827"/>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4</a:t>
            </a:r>
          </a:p>
        </p:txBody>
      </p:sp>
      <p:pic>
        <p:nvPicPr>
          <p:cNvPr id="5" name="Picture 4">
            <a:extLst>
              <a:ext uri="{FF2B5EF4-FFF2-40B4-BE49-F238E27FC236}">
                <a16:creationId xmlns:a16="http://schemas.microsoft.com/office/drawing/2014/main" id="{AE932DBC-6F3E-4E92-0E4C-4FE66BDD7CF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319730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3FE115-9FD3-4317-8C89-F17FD2047529}"/>
              </a:ext>
            </a:extLst>
          </p:cNvPr>
          <p:cNvSpPr>
            <a:spLocks noGrp="1"/>
          </p:cNvSpPr>
          <p:nvPr>
            <p:ph idx="1"/>
          </p:nvPr>
        </p:nvSpPr>
        <p:spPr>
          <a:xfrm>
            <a:off x="76200" y="76200"/>
            <a:ext cx="8991600" cy="4525963"/>
          </a:xfrm>
        </p:spPr>
        <p:txBody>
          <a:bodyPr/>
          <a:lstStyle/>
          <a:p>
            <a:r>
              <a:rPr lang="en-US" dirty="0">
                <a:solidFill>
                  <a:srgbClr val="FF0000"/>
                </a:solidFill>
              </a:rPr>
              <a:t>Is this a positive or negative feedback loop?</a:t>
            </a:r>
          </a:p>
        </p:txBody>
      </p:sp>
      <p:pic>
        <p:nvPicPr>
          <p:cNvPr id="7" name="Picture 6" descr="Water next to the ocean&#10;&#10;Description automatically generated">
            <a:extLst>
              <a:ext uri="{FF2B5EF4-FFF2-40B4-BE49-F238E27FC236}">
                <a16:creationId xmlns:a16="http://schemas.microsoft.com/office/drawing/2014/main" id="{361826CF-D204-4D80-83C9-86F9AFB2BC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940492"/>
            <a:ext cx="8991600" cy="53841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 name="Picture 1">
            <a:extLst>
              <a:ext uri="{FF2B5EF4-FFF2-40B4-BE49-F238E27FC236}">
                <a16:creationId xmlns:a16="http://schemas.microsoft.com/office/drawing/2014/main" id="{7C93AB27-40C0-47D9-9778-46BBDFFDB84D}"/>
              </a:ext>
            </a:extLst>
          </p:cNvPr>
          <p:cNvPicPr>
            <a:picLocks noChangeAspect="1"/>
          </p:cNvPicPr>
          <p:nvPr/>
        </p:nvPicPr>
        <p:blipFill>
          <a:blip r:embed="rId3"/>
          <a:stretch>
            <a:fillRect/>
          </a:stretch>
        </p:blipFill>
        <p:spPr>
          <a:xfrm>
            <a:off x="1752600" y="1141832"/>
            <a:ext cx="4977730" cy="4574336"/>
          </a:xfrm>
          <a:prstGeom prst="rect">
            <a:avLst/>
          </a:prstGeom>
        </p:spPr>
      </p:pic>
      <p:sp>
        <p:nvSpPr>
          <p:cNvPr id="6" name="Rectangle 5">
            <a:extLst>
              <a:ext uri="{FF2B5EF4-FFF2-40B4-BE49-F238E27FC236}">
                <a16:creationId xmlns:a16="http://schemas.microsoft.com/office/drawing/2014/main" id="{25244300-5B20-4229-9215-6117FD37C581}"/>
              </a:ext>
            </a:extLst>
          </p:cNvPr>
          <p:cNvSpPr/>
          <p:nvPr/>
        </p:nvSpPr>
        <p:spPr>
          <a:xfrm>
            <a:off x="8318983" y="478827"/>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4</a:t>
            </a:r>
          </a:p>
        </p:txBody>
      </p:sp>
      <p:sp>
        <p:nvSpPr>
          <p:cNvPr id="5" name="Rectangle 4">
            <a:extLst>
              <a:ext uri="{FF2B5EF4-FFF2-40B4-BE49-F238E27FC236}">
                <a16:creationId xmlns:a16="http://schemas.microsoft.com/office/drawing/2014/main" id="{1618CC40-86BD-47EF-8EB1-F1AC397872B8}"/>
              </a:ext>
            </a:extLst>
          </p:cNvPr>
          <p:cNvSpPr/>
          <p:nvPr/>
        </p:nvSpPr>
        <p:spPr>
          <a:xfrm>
            <a:off x="1524000" y="5739825"/>
            <a:ext cx="5593199"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Verdana" pitchFamily="34" charset="0"/>
                <a:ea typeface="+mn-ea"/>
                <a:cs typeface="+mn-cs"/>
              </a:rPr>
              <a:t>Positive Feedback Loop</a:t>
            </a:r>
          </a:p>
        </p:txBody>
      </p:sp>
      <p:pic>
        <p:nvPicPr>
          <p:cNvPr id="4" name="Picture 3">
            <a:extLst>
              <a:ext uri="{FF2B5EF4-FFF2-40B4-BE49-F238E27FC236}">
                <a16:creationId xmlns:a16="http://schemas.microsoft.com/office/drawing/2014/main" id="{FB28B5BA-AAE5-2633-C3F7-47084C646F7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17727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descr="Image result for natural sources greenhouse gases">
            <a:extLst>
              <a:ext uri="{FF2B5EF4-FFF2-40B4-BE49-F238E27FC236}">
                <a16:creationId xmlns:a16="http://schemas.microsoft.com/office/drawing/2014/main" id="{33FCA17A-E07C-49B7-B325-44B66188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4065"/>
            <a:ext cx="10058400" cy="6015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E91DC9-FF06-48DE-B4BF-5BA26DE42970}"/>
              </a:ext>
            </a:extLst>
          </p:cNvPr>
          <p:cNvSpPr/>
          <p:nvPr/>
        </p:nvSpPr>
        <p:spPr bwMode="auto">
          <a:xfrm>
            <a:off x="152400" y="5486400"/>
            <a:ext cx="8763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D7ECCF22-B965-4D2E-BECA-C3CF67932DF2}"/>
              </a:ext>
            </a:extLst>
          </p:cNvPr>
          <p:cNvSpPr/>
          <p:nvPr/>
        </p:nvSpPr>
        <p:spPr>
          <a:xfrm>
            <a:off x="-211694" y="5615970"/>
            <a:ext cx="9381094"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This has been happening for millions of years</a:t>
            </a:r>
          </a:p>
        </p:txBody>
      </p:sp>
      <p:sp>
        <p:nvSpPr>
          <p:cNvPr id="3" name="Arrow: Curved Up 2">
            <a:extLst>
              <a:ext uri="{FF2B5EF4-FFF2-40B4-BE49-F238E27FC236}">
                <a16:creationId xmlns:a16="http://schemas.microsoft.com/office/drawing/2014/main" id="{A1A7FA2C-BFF0-4B07-845B-65430E090EF2}"/>
              </a:ext>
            </a:extLst>
          </p:cNvPr>
          <p:cNvSpPr/>
          <p:nvPr/>
        </p:nvSpPr>
        <p:spPr bwMode="auto">
          <a:xfrm rot="10800000">
            <a:off x="2895600" y="687060"/>
            <a:ext cx="4343400" cy="913140"/>
          </a:xfrm>
          <a:prstGeom prst="curvedUpArrow">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4303738-FF9A-45A1-BF90-4010D7F1734A}"/>
              </a:ext>
            </a:extLst>
          </p:cNvPr>
          <p:cNvSpPr txBox="1"/>
          <p:nvPr/>
        </p:nvSpPr>
        <p:spPr>
          <a:xfrm>
            <a:off x="152400" y="152400"/>
            <a:ext cx="8839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Name 3 natural CO</a:t>
            </a: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Sinks, and 2 natural CO</a:t>
            </a: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emitters?</a:t>
            </a:r>
          </a:p>
        </p:txBody>
      </p:sp>
      <p:sp>
        <p:nvSpPr>
          <p:cNvPr id="5" name="Rectangle 4">
            <a:extLst>
              <a:ext uri="{FF2B5EF4-FFF2-40B4-BE49-F238E27FC236}">
                <a16:creationId xmlns:a16="http://schemas.microsoft.com/office/drawing/2014/main" id="{05E36EFA-33DE-40A4-B72A-EEBF10DDAD64}"/>
              </a:ext>
            </a:extLst>
          </p:cNvPr>
          <p:cNvSpPr/>
          <p:nvPr/>
        </p:nvSpPr>
        <p:spPr bwMode="auto">
          <a:xfrm>
            <a:off x="152400" y="3048000"/>
            <a:ext cx="1676400" cy="240539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98BC4DFB-9873-4138-808D-1D9C03B3C52D}"/>
              </a:ext>
            </a:extLst>
          </p:cNvPr>
          <p:cNvSpPr/>
          <p:nvPr/>
        </p:nvSpPr>
        <p:spPr bwMode="auto">
          <a:xfrm>
            <a:off x="1981200" y="3037820"/>
            <a:ext cx="1676400" cy="240539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E1A398A6-9082-4E7B-9A5A-2DE28FE0F632}"/>
              </a:ext>
            </a:extLst>
          </p:cNvPr>
          <p:cNvSpPr/>
          <p:nvPr/>
        </p:nvSpPr>
        <p:spPr bwMode="auto">
          <a:xfrm>
            <a:off x="3733800" y="3037820"/>
            <a:ext cx="1676400" cy="240539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797EB6A2-FEC6-4785-8CD7-8E2C97065A6B}"/>
              </a:ext>
            </a:extLst>
          </p:cNvPr>
          <p:cNvSpPr/>
          <p:nvPr/>
        </p:nvSpPr>
        <p:spPr bwMode="auto">
          <a:xfrm>
            <a:off x="5562600" y="303782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1548E339-93DA-44BF-B958-D56B3510E550}"/>
              </a:ext>
            </a:extLst>
          </p:cNvPr>
          <p:cNvSpPr/>
          <p:nvPr/>
        </p:nvSpPr>
        <p:spPr bwMode="auto">
          <a:xfrm>
            <a:off x="7315200" y="304800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AAF73CF-09DC-4BA7-B95B-DE77298F7F8E}"/>
              </a:ext>
            </a:extLst>
          </p:cNvPr>
          <p:cNvPicPr>
            <a:picLocks noChangeAspect="1"/>
          </p:cNvPicPr>
          <p:nvPr/>
        </p:nvPicPr>
        <p:blipFill>
          <a:blip r:embed="rId3"/>
          <a:stretch>
            <a:fillRect/>
          </a:stretch>
        </p:blipFill>
        <p:spPr>
          <a:xfrm>
            <a:off x="2692702" y="2221668"/>
            <a:ext cx="4749196" cy="1731414"/>
          </a:xfrm>
          <a:prstGeom prst="rect">
            <a:avLst/>
          </a:prstGeom>
        </p:spPr>
      </p:pic>
      <p:sp>
        <p:nvSpPr>
          <p:cNvPr id="9" name="TextBox 8">
            <a:extLst>
              <a:ext uri="{FF2B5EF4-FFF2-40B4-BE49-F238E27FC236}">
                <a16:creationId xmlns:a16="http://schemas.microsoft.com/office/drawing/2014/main" id="{F2B698D4-0BBB-48B1-87B0-B932862CD684}"/>
              </a:ext>
            </a:extLst>
          </p:cNvPr>
          <p:cNvSpPr txBox="1"/>
          <p:nvPr/>
        </p:nvSpPr>
        <p:spPr>
          <a:xfrm>
            <a:off x="7550150" y="622756"/>
            <a:ext cx="1524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1pt each?</a:t>
            </a:r>
          </a:p>
        </p:txBody>
      </p:sp>
      <p:sp>
        <p:nvSpPr>
          <p:cNvPr id="14" name="Rectangle 13">
            <a:extLst>
              <a:ext uri="{FF2B5EF4-FFF2-40B4-BE49-F238E27FC236}">
                <a16:creationId xmlns:a16="http://schemas.microsoft.com/office/drawing/2014/main" id="{DE66784A-9A9B-41BC-9C4F-9559729282DF}"/>
              </a:ext>
            </a:extLst>
          </p:cNvPr>
          <p:cNvSpPr/>
          <p:nvPr/>
        </p:nvSpPr>
        <p:spPr>
          <a:xfrm>
            <a:off x="217020" y="49776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5</a:t>
            </a:r>
          </a:p>
        </p:txBody>
      </p:sp>
    </p:spTree>
    <p:extLst>
      <p:ext uri="{BB962C8B-B14F-4D97-AF65-F5344CB8AC3E}">
        <p14:creationId xmlns:p14="http://schemas.microsoft.com/office/powerpoint/2010/main" val="564502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descr="Image result for natural sources greenhouse gases">
            <a:extLst>
              <a:ext uri="{FF2B5EF4-FFF2-40B4-BE49-F238E27FC236}">
                <a16:creationId xmlns:a16="http://schemas.microsoft.com/office/drawing/2014/main" id="{33FCA17A-E07C-49B7-B325-44B66188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4065"/>
            <a:ext cx="10058400" cy="6015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E91DC9-FF06-48DE-B4BF-5BA26DE42970}"/>
              </a:ext>
            </a:extLst>
          </p:cNvPr>
          <p:cNvSpPr/>
          <p:nvPr/>
        </p:nvSpPr>
        <p:spPr bwMode="auto">
          <a:xfrm>
            <a:off x="152400" y="5486400"/>
            <a:ext cx="8763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D7ECCF22-B965-4D2E-BECA-C3CF67932DF2}"/>
              </a:ext>
            </a:extLst>
          </p:cNvPr>
          <p:cNvSpPr/>
          <p:nvPr/>
        </p:nvSpPr>
        <p:spPr>
          <a:xfrm>
            <a:off x="-211694" y="5615970"/>
            <a:ext cx="9381094"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This has been happening for millions of years</a:t>
            </a:r>
          </a:p>
        </p:txBody>
      </p:sp>
      <p:sp>
        <p:nvSpPr>
          <p:cNvPr id="3" name="Arrow: Curved Up 2">
            <a:extLst>
              <a:ext uri="{FF2B5EF4-FFF2-40B4-BE49-F238E27FC236}">
                <a16:creationId xmlns:a16="http://schemas.microsoft.com/office/drawing/2014/main" id="{A1A7FA2C-BFF0-4B07-845B-65430E090EF2}"/>
              </a:ext>
            </a:extLst>
          </p:cNvPr>
          <p:cNvSpPr/>
          <p:nvPr/>
        </p:nvSpPr>
        <p:spPr bwMode="auto">
          <a:xfrm rot="10800000">
            <a:off x="2895600" y="687060"/>
            <a:ext cx="4343400" cy="913140"/>
          </a:xfrm>
          <a:prstGeom prst="curvedUpArrow">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4303738-FF9A-45A1-BF90-4010D7F1734A}"/>
              </a:ext>
            </a:extLst>
          </p:cNvPr>
          <p:cNvSpPr txBox="1"/>
          <p:nvPr/>
        </p:nvSpPr>
        <p:spPr>
          <a:xfrm>
            <a:off x="152400" y="152400"/>
            <a:ext cx="8839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Name </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3 natural CO</a:t>
            </a:r>
            <a:r>
              <a:rPr kumimoji="0" lang="en-US" sz="1600" b="0" i="0" u="sng" strike="noStrike" kern="1200" cap="none" spc="0" normalizeH="0" baseline="0" noProof="0" dirty="0">
                <a:ln>
                  <a:noFill/>
                </a:ln>
                <a:solidFill>
                  <a:srgbClr val="00FFFF"/>
                </a:solidFill>
                <a:effectLst/>
                <a:uLnTx/>
                <a:uFillTx/>
                <a:latin typeface="Verdana" pitchFamily="34" charset="0"/>
                <a:ea typeface="+mn-ea"/>
                <a:cs typeface="+mn-cs"/>
              </a:rPr>
              <a:t>2</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 Sinks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and 2 natural CO</a:t>
            </a: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emitters?</a:t>
            </a:r>
          </a:p>
        </p:txBody>
      </p:sp>
      <p:sp>
        <p:nvSpPr>
          <p:cNvPr id="5" name="Rectangle 4">
            <a:extLst>
              <a:ext uri="{FF2B5EF4-FFF2-40B4-BE49-F238E27FC236}">
                <a16:creationId xmlns:a16="http://schemas.microsoft.com/office/drawing/2014/main" id="{05E36EFA-33DE-40A4-B72A-EEBF10DDAD64}"/>
              </a:ext>
            </a:extLst>
          </p:cNvPr>
          <p:cNvSpPr/>
          <p:nvPr/>
        </p:nvSpPr>
        <p:spPr bwMode="auto">
          <a:xfrm>
            <a:off x="152400" y="3048000"/>
            <a:ext cx="1676400" cy="2405390"/>
          </a:xfrm>
          <a:prstGeom prst="rect">
            <a:avLst/>
          </a:prstGeom>
          <a:solidFill>
            <a:schemeClr val="accent1">
              <a:lumMod val="20000"/>
              <a:lumOff val="80000"/>
            </a:schemeClr>
          </a:solidFill>
          <a:ln w="5715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98BC4DFB-9873-4138-808D-1D9C03B3C52D}"/>
              </a:ext>
            </a:extLst>
          </p:cNvPr>
          <p:cNvSpPr/>
          <p:nvPr/>
        </p:nvSpPr>
        <p:spPr bwMode="auto">
          <a:xfrm>
            <a:off x="1981200" y="3037820"/>
            <a:ext cx="1676400" cy="2405390"/>
          </a:xfrm>
          <a:prstGeom prst="rect">
            <a:avLst/>
          </a:prstGeom>
          <a:solidFill>
            <a:schemeClr val="accent1">
              <a:lumMod val="20000"/>
              <a:lumOff val="80000"/>
            </a:schemeClr>
          </a:solidFill>
          <a:ln w="5715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E1A398A6-9082-4E7B-9A5A-2DE28FE0F632}"/>
              </a:ext>
            </a:extLst>
          </p:cNvPr>
          <p:cNvSpPr/>
          <p:nvPr/>
        </p:nvSpPr>
        <p:spPr bwMode="auto">
          <a:xfrm>
            <a:off x="3733800" y="3037820"/>
            <a:ext cx="1676400" cy="2405390"/>
          </a:xfrm>
          <a:prstGeom prst="rect">
            <a:avLst/>
          </a:prstGeom>
          <a:solidFill>
            <a:schemeClr val="accent1">
              <a:lumMod val="20000"/>
              <a:lumOff val="80000"/>
            </a:schemeClr>
          </a:solidFill>
          <a:ln w="57150" cap="flat" cmpd="sng" algn="ctr">
            <a:solidFill>
              <a:srgbClr val="00FF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797EB6A2-FEC6-4785-8CD7-8E2C97065A6B}"/>
              </a:ext>
            </a:extLst>
          </p:cNvPr>
          <p:cNvSpPr/>
          <p:nvPr/>
        </p:nvSpPr>
        <p:spPr bwMode="auto">
          <a:xfrm>
            <a:off x="5562600" y="303782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1548E339-93DA-44BF-B958-D56B3510E550}"/>
              </a:ext>
            </a:extLst>
          </p:cNvPr>
          <p:cNvSpPr/>
          <p:nvPr/>
        </p:nvSpPr>
        <p:spPr bwMode="auto">
          <a:xfrm>
            <a:off x="7315200" y="304800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AAF73CF-09DC-4BA7-B95B-DE77298F7F8E}"/>
              </a:ext>
            </a:extLst>
          </p:cNvPr>
          <p:cNvPicPr>
            <a:picLocks noChangeAspect="1"/>
          </p:cNvPicPr>
          <p:nvPr/>
        </p:nvPicPr>
        <p:blipFill>
          <a:blip r:embed="rId3"/>
          <a:stretch>
            <a:fillRect/>
          </a:stretch>
        </p:blipFill>
        <p:spPr>
          <a:xfrm>
            <a:off x="2692702" y="2221668"/>
            <a:ext cx="4749196" cy="1731414"/>
          </a:xfrm>
          <a:prstGeom prst="rect">
            <a:avLst/>
          </a:prstGeom>
          <a:ln>
            <a:noFill/>
          </a:ln>
        </p:spPr>
      </p:pic>
      <p:sp>
        <p:nvSpPr>
          <p:cNvPr id="9" name="TextBox 8">
            <a:extLst>
              <a:ext uri="{FF2B5EF4-FFF2-40B4-BE49-F238E27FC236}">
                <a16:creationId xmlns:a16="http://schemas.microsoft.com/office/drawing/2014/main" id="{F2B698D4-0BBB-48B1-87B0-B932862CD684}"/>
              </a:ext>
            </a:extLst>
          </p:cNvPr>
          <p:cNvSpPr txBox="1"/>
          <p:nvPr/>
        </p:nvSpPr>
        <p:spPr>
          <a:xfrm>
            <a:off x="7550150" y="622756"/>
            <a:ext cx="1524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1pt each?</a:t>
            </a:r>
          </a:p>
        </p:txBody>
      </p:sp>
      <p:sp>
        <p:nvSpPr>
          <p:cNvPr id="14" name="Rectangle 13">
            <a:extLst>
              <a:ext uri="{FF2B5EF4-FFF2-40B4-BE49-F238E27FC236}">
                <a16:creationId xmlns:a16="http://schemas.microsoft.com/office/drawing/2014/main" id="{DE66784A-9A9B-41BC-9C4F-9559729282DF}"/>
              </a:ext>
            </a:extLst>
          </p:cNvPr>
          <p:cNvSpPr/>
          <p:nvPr/>
        </p:nvSpPr>
        <p:spPr>
          <a:xfrm>
            <a:off x="217020" y="49776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5</a:t>
            </a:r>
          </a:p>
        </p:txBody>
      </p:sp>
    </p:spTree>
    <p:extLst>
      <p:ext uri="{BB962C8B-B14F-4D97-AF65-F5344CB8AC3E}">
        <p14:creationId xmlns:p14="http://schemas.microsoft.com/office/powerpoint/2010/main" val="21422076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descr="Image result for natural sources greenhouse gases">
            <a:extLst>
              <a:ext uri="{FF2B5EF4-FFF2-40B4-BE49-F238E27FC236}">
                <a16:creationId xmlns:a16="http://schemas.microsoft.com/office/drawing/2014/main" id="{33FCA17A-E07C-49B7-B325-44B66188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4065"/>
            <a:ext cx="10058400" cy="6015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E91DC9-FF06-48DE-B4BF-5BA26DE42970}"/>
              </a:ext>
            </a:extLst>
          </p:cNvPr>
          <p:cNvSpPr/>
          <p:nvPr/>
        </p:nvSpPr>
        <p:spPr bwMode="auto">
          <a:xfrm>
            <a:off x="152400" y="5486400"/>
            <a:ext cx="8763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D7ECCF22-B965-4D2E-BECA-C3CF67932DF2}"/>
              </a:ext>
            </a:extLst>
          </p:cNvPr>
          <p:cNvSpPr/>
          <p:nvPr/>
        </p:nvSpPr>
        <p:spPr>
          <a:xfrm>
            <a:off x="-211694" y="5615970"/>
            <a:ext cx="9381094"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This has been happening for millions of years</a:t>
            </a:r>
          </a:p>
        </p:txBody>
      </p:sp>
      <p:sp>
        <p:nvSpPr>
          <p:cNvPr id="3" name="Arrow: Curved Up 2">
            <a:extLst>
              <a:ext uri="{FF2B5EF4-FFF2-40B4-BE49-F238E27FC236}">
                <a16:creationId xmlns:a16="http://schemas.microsoft.com/office/drawing/2014/main" id="{A1A7FA2C-BFF0-4B07-845B-65430E090EF2}"/>
              </a:ext>
            </a:extLst>
          </p:cNvPr>
          <p:cNvSpPr/>
          <p:nvPr/>
        </p:nvSpPr>
        <p:spPr bwMode="auto">
          <a:xfrm rot="10800000">
            <a:off x="2895600" y="687060"/>
            <a:ext cx="4343400" cy="913140"/>
          </a:xfrm>
          <a:prstGeom prst="curvedUpArrow">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4303738-FF9A-45A1-BF90-4010D7F1734A}"/>
              </a:ext>
            </a:extLst>
          </p:cNvPr>
          <p:cNvSpPr txBox="1"/>
          <p:nvPr/>
        </p:nvSpPr>
        <p:spPr>
          <a:xfrm>
            <a:off x="152400" y="152400"/>
            <a:ext cx="8839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Name </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3 natural CO</a:t>
            </a:r>
            <a:r>
              <a:rPr kumimoji="0" lang="en-US" sz="1600" b="0" i="0" u="sng" strike="noStrike" kern="1200" cap="none" spc="0" normalizeH="0" baseline="0" noProof="0" dirty="0">
                <a:ln>
                  <a:noFill/>
                </a:ln>
                <a:solidFill>
                  <a:srgbClr val="00FFFF"/>
                </a:solidFill>
                <a:effectLst/>
                <a:uLnTx/>
                <a:uFillTx/>
                <a:latin typeface="Verdana" pitchFamily="34" charset="0"/>
                <a:ea typeface="+mn-ea"/>
                <a:cs typeface="+mn-cs"/>
              </a:rPr>
              <a:t>2</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 Sinks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and 2 natural CO</a:t>
            </a: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emitters?</a:t>
            </a:r>
          </a:p>
        </p:txBody>
      </p:sp>
      <p:sp>
        <p:nvSpPr>
          <p:cNvPr id="12" name="Rectangle 11">
            <a:extLst>
              <a:ext uri="{FF2B5EF4-FFF2-40B4-BE49-F238E27FC236}">
                <a16:creationId xmlns:a16="http://schemas.microsoft.com/office/drawing/2014/main" id="{797EB6A2-FEC6-4785-8CD7-8E2C97065A6B}"/>
              </a:ext>
            </a:extLst>
          </p:cNvPr>
          <p:cNvSpPr/>
          <p:nvPr/>
        </p:nvSpPr>
        <p:spPr bwMode="auto">
          <a:xfrm>
            <a:off x="5562600" y="303782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1548E339-93DA-44BF-B958-D56B3510E550}"/>
              </a:ext>
            </a:extLst>
          </p:cNvPr>
          <p:cNvSpPr/>
          <p:nvPr/>
        </p:nvSpPr>
        <p:spPr bwMode="auto">
          <a:xfrm>
            <a:off x="7315200" y="3048000"/>
            <a:ext cx="1676400" cy="2405390"/>
          </a:xfrm>
          <a:prstGeom prst="rect">
            <a:avLst/>
          </a:prstGeom>
          <a:solidFill>
            <a:srgbClr val="FFCC9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AAF73CF-09DC-4BA7-B95B-DE77298F7F8E}"/>
              </a:ext>
            </a:extLst>
          </p:cNvPr>
          <p:cNvPicPr>
            <a:picLocks noChangeAspect="1"/>
          </p:cNvPicPr>
          <p:nvPr/>
        </p:nvPicPr>
        <p:blipFill>
          <a:blip r:embed="rId3"/>
          <a:stretch>
            <a:fillRect/>
          </a:stretch>
        </p:blipFill>
        <p:spPr>
          <a:xfrm>
            <a:off x="2692702" y="2221668"/>
            <a:ext cx="4749196" cy="1731414"/>
          </a:xfrm>
          <a:prstGeom prst="rect">
            <a:avLst/>
          </a:prstGeom>
          <a:ln>
            <a:noFill/>
          </a:ln>
        </p:spPr>
      </p:pic>
      <p:sp>
        <p:nvSpPr>
          <p:cNvPr id="9" name="TextBox 8">
            <a:extLst>
              <a:ext uri="{FF2B5EF4-FFF2-40B4-BE49-F238E27FC236}">
                <a16:creationId xmlns:a16="http://schemas.microsoft.com/office/drawing/2014/main" id="{F2B698D4-0BBB-48B1-87B0-B932862CD684}"/>
              </a:ext>
            </a:extLst>
          </p:cNvPr>
          <p:cNvSpPr txBox="1"/>
          <p:nvPr/>
        </p:nvSpPr>
        <p:spPr>
          <a:xfrm>
            <a:off x="7550150" y="622756"/>
            <a:ext cx="1524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1pt each?</a:t>
            </a:r>
          </a:p>
        </p:txBody>
      </p:sp>
      <p:sp>
        <p:nvSpPr>
          <p:cNvPr id="14" name="Rectangle 13">
            <a:extLst>
              <a:ext uri="{FF2B5EF4-FFF2-40B4-BE49-F238E27FC236}">
                <a16:creationId xmlns:a16="http://schemas.microsoft.com/office/drawing/2014/main" id="{DE66784A-9A9B-41BC-9C4F-9559729282DF}"/>
              </a:ext>
            </a:extLst>
          </p:cNvPr>
          <p:cNvSpPr/>
          <p:nvPr/>
        </p:nvSpPr>
        <p:spPr>
          <a:xfrm>
            <a:off x="217020" y="49776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5</a:t>
            </a:r>
          </a:p>
        </p:txBody>
      </p:sp>
    </p:spTree>
    <p:extLst>
      <p:ext uri="{BB962C8B-B14F-4D97-AF65-F5344CB8AC3E}">
        <p14:creationId xmlns:p14="http://schemas.microsoft.com/office/powerpoint/2010/main" val="3722534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descr="Image result for natural sources greenhouse gases">
            <a:extLst>
              <a:ext uri="{FF2B5EF4-FFF2-40B4-BE49-F238E27FC236}">
                <a16:creationId xmlns:a16="http://schemas.microsoft.com/office/drawing/2014/main" id="{33FCA17A-E07C-49B7-B325-44B66188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4065"/>
            <a:ext cx="10058400" cy="6015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E91DC9-FF06-48DE-B4BF-5BA26DE42970}"/>
              </a:ext>
            </a:extLst>
          </p:cNvPr>
          <p:cNvSpPr/>
          <p:nvPr/>
        </p:nvSpPr>
        <p:spPr bwMode="auto">
          <a:xfrm>
            <a:off x="152400" y="5486400"/>
            <a:ext cx="8763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D7ECCF22-B965-4D2E-BECA-C3CF67932DF2}"/>
              </a:ext>
            </a:extLst>
          </p:cNvPr>
          <p:cNvSpPr/>
          <p:nvPr/>
        </p:nvSpPr>
        <p:spPr>
          <a:xfrm>
            <a:off x="-211694" y="5615970"/>
            <a:ext cx="9381094"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This has been happening for millions of years</a:t>
            </a:r>
          </a:p>
        </p:txBody>
      </p:sp>
      <p:sp>
        <p:nvSpPr>
          <p:cNvPr id="3" name="Arrow: Curved Up 2">
            <a:extLst>
              <a:ext uri="{FF2B5EF4-FFF2-40B4-BE49-F238E27FC236}">
                <a16:creationId xmlns:a16="http://schemas.microsoft.com/office/drawing/2014/main" id="{A1A7FA2C-BFF0-4B07-845B-65430E090EF2}"/>
              </a:ext>
            </a:extLst>
          </p:cNvPr>
          <p:cNvSpPr/>
          <p:nvPr/>
        </p:nvSpPr>
        <p:spPr bwMode="auto">
          <a:xfrm rot="10800000">
            <a:off x="2895600" y="687060"/>
            <a:ext cx="4343400" cy="913140"/>
          </a:xfrm>
          <a:prstGeom prst="curvedUpArrow">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4303738-FF9A-45A1-BF90-4010D7F1734A}"/>
              </a:ext>
            </a:extLst>
          </p:cNvPr>
          <p:cNvSpPr txBox="1"/>
          <p:nvPr/>
        </p:nvSpPr>
        <p:spPr>
          <a:xfrm>
            <a:off x="152400" y="152400"/>
            <a:ext cx="8839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Name </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3 natural CO</a:t>
            </a:r>
            <a:r>
              <a:rPr kumimoji="0" lang="en-US" sz="1600" b="0" i="0" u="sng" strike="noStrike" kern="1200" cap="none" spc="0" normalizeH="0" baseline="0" noProof="0" dirty="0">
                <a:ln>
                  <a:noFill/>
                </a:ln>
                <a:solidFill>
                  <a:srgbClr val="00FFFF"/>
                </a:solidFill>
                <a:effectLst/>
                <a:uLnTx/>
                <a:uFillTx/>
                <a:latin typeface="Verdana" pitchFamily="34" charset="0"/>
                <a:ea typeface="+mn-ea"/>
                <a:cs typeface="+mn-cs"/>
              </a:rPr>
              <a:t>2</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 Sinks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and </a:t>
            </a:r>
            <a:r>
              <a:rPr kumimoji="0" lang="en-US" sz="2400" b="0" i="0" u="sng" strike="noStrike" kern="1200" cap="none" spc="0" normalizeH="0" baseline="0" noProof="0" dirty="0">
                <a:ln>
                  <a:noFill/>
                </a:ln>
                <a:solidFill>
                  <a:srgbClr val="FF9900"/>
                </a:solidFill>
                <a:effectLst/>
                <a:uLnTx/>
                <a:uFillTx/>
                <a:latin typeface="Verdana" pitchFamily="34" charset="0"/>
                <a:ea typeface="+mn-ea"/>
                <a:cs typeface="+mn-cs"/>
              </a:rPr>
              <a:t>2 natural CO</a:t>
            </a:r>
            <a:r>
              <a:rPr kumimoji="0" lang="en-US" sz="1600" b="0" i="0" u="sng" strike="noStrike" kern="1200" cap="none" spc="0" normalizeH="0" baseline="0" noProof="0" dirty="0">
                <a:ln>
                  <a:noFill/>
                </a:ln>
                <a:solidFill>
                  <a:srgbClr val="FF9900"/>
                </a:solidFill>
                <a:effectLst/>
                <a:uLnTx/>
                <a:uFillTx/>
                <a:latin typeface="Verdana" pitchFamily="34" charset="0"/>
                <a:ea typeface="+mn-ea"/>
                <a:cs typeface="+mn-cs"/>
              </a:rPr>
              <a:t>2</a:t>
            </a:r>
            <a:r>
              <a:rPr kumimoji="0" lang="en-US" sz="2400" b="0" i="0" u="sng" strike="noStrike" kern="1200" cap="none" spc="0" normalizeH="0" baseline="0" noProof="0" dirty="0">
                <a:ln>
                  <a:noFill/>
                </a:ln>
                <a:solidFill>
                  <a:srgbClr val="FF9900"/>
                </a:solidFill>
                <a:effectLst/>
                <a:uLnTx/>
                <a:uFillTx/>
                <a:latin typeface="Verdana" pitchFamily="34" charset="0"/>
                <a:ea typeface="+mn-ea"/>
                <a:cs typeface="+mn-cs"/>
              </a:rPr>
              <a:t> emitters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a:t>
            </a:r>
          </a:p>
        </p:txBody>
      </p:sp>
      <p:sp>
        <p:nvSpPr>
          <p:cNvPr id="12" name="Rectangle 11">
            <a:extLst>
              <a:ext uri="{FF2B5EF4-FFF2-40B4-BE49-F238E27FC236}">
                <a16:creationId xmlns:a16="http://schemas.microsoft.com/office/drawing/2014/main" id="{797EB6A2-FEC6-4785-8CD7-8E2C97065A6B}"/>
              </a:ext>
            </a:extLst>
          </p:cNvPr>
          <p:cNvSpPr/>
          <p:nvPr/>
        </p:nvSpPr>
        <p:spPr bwMode="auto">
          <a:xfrm>
            <a:off x="5562600" y="3037820"/>
            <a:ext cx="1676400" cy="2405390"/>
          </a:xfrm>
          <a:prstGeom prst="rect">
            <a:avLst/>
          </a:prstGeom>
          <a:solidFill>
            <a:srgbClr val="FFCC99"/>
          </a:solidFill>
          <a:ln w="5715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3" name="Rectangle 12">
            <a:extLst>
              <a:ext uri="{FF2B5EF4-FFF2-40B4-BE49-F238E27FC236}">
                <a16:creationId xmlns:a16="http://schemas.microsoft.com/office/drawing/2014/main" id="{1548E339-93DA-44BF-B958-D56B3510E550}"/>
              </a:ext>
            </a:extLst>
          </p:cNvPr>
          <p:cNvSpPr/>
          <p:nvPr/>
        </p:nvSpPr>
        <p:spPr bwMode="auto">
          <a:xfrm>
            <a:off x="7315200" y="3048000"/>
            <a:ext cx="1676400" cy="2405390"/>
          </a:xfrm>
          <a:prstGeom prst="rect">
            <a:avLst/>
          </a:prstGeom>
          <a:solidFill>
            <a:srgbClr val="FFCC99"/>
          </a:solidFill>
          <a:ln w="5715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AAF73CF-09DC-4BA7-B95B-DE77298F7F8E}"/>
              </a:ext>
            </a:extLst>
          </p:cNvPr>
          <p:cNvPicPr>
            <a:picLocks noChangeAspect="1"/>
          </p:cNvPicPr>
          <p:nvPr/>
        </p:nvPicPr>
        <p:blipFill>
          <a:blip r:embed="rId3"/>
          <a:stretch>
            <a:fillRect/>
          </a:stretch>
        </p:blipFill>
        <p:spPr>
          <a:xfrm>
            <a:off x="2692702" y="2221668"/>
            <a:ext cx="4749196" cy="1731414"/>
          </a:xfrm>
          <a:prstGeom prst="rect">
            <a:avLst/>
          </a:prstGeom>
          <a:ln>
            <a:noFill/>
          </a:ln>
        </p:spPr>
      </p:pic>
      <p:sp>
        <p:nvSpPr>
          <p:cNvPr id="9" name="TextBox 8">
            <a:extLst>
              <a:ext uri="{FF2B5EF4-FFF2-40B4-BE49-F238E27FC236}">
                <a16:creationId xmlns:a16="http://schemas.microsoft.com/office/drawing/2014/main" id="{F2B698D4-0BBB-48B1-87B0-B932862CD684}"/>
              </a:ext>
            </a:extLst>
          </p:cNvPr>
          <p:cNvSpPr txBox="1"/>
          <p:nvPr/>
        </p:nvSpPr>
        <p:spPr>
          <a:xfrm>
            <a:off x="7550150" y="622756"/>
            <a:ext cx="1524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1pt each?</a:t>
            </a:r>
          </a:p>
        </p:txBody>
      </p:sp>
      <p:sp>
        <p:nvSpPr>
          <p:cNvPr id="14" name="Rectangle 13">
            <a:extLst>
              <a:ext uri="{FF2B5EF4-FFF2-40B4-BE49-F238E27FC236}">
                <a16:creationId xmlns:a16="http://schemas.microsoft.com/office/drawing/2014/main" id="{DE66784A-9A9B-41BC-9C4F-9559729282DF}"/>
              </a:ext>
            </a:extLst>
          </p:cNvPr>
          <p:cNvSpPr/>
          <p:nvPr/>
        </p:nvSpPr>
        <p:spPr>
          <a:xfrm>
            <a:off x="217020" y="49776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5</a:t>
            </a:r>
          </a:p>
        </p:txBody>
      </p:sp>
    </p:spTree>
    <p:extLst>
      <p:ext uri="{BB962C8B-B14F-4D97-AF65-F5344CB8AC3E}">
        <p14:creationId xmlns:p14="http://schemas.microsoft.com/office/powerpoint/2010/main" val="3122633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7219" name="Rectangle 3"/>
          <p:cNvSpPr>
            <a:spLocks noGrp="1" noChangeArrowheads="1"/>
          </p:cNvSpPr>
          <p:nvPr>
            <p:ph idx="1"/>
          </p:nvPr>
        </p:nvSpPr>
        <p:spPr>
          <a:xfrm>
            <a:off x="106916" y="134938"/>
            <a:ext cx="8960884" cy="5749925"/>
          </a:xfrm>
        </p:spPr>
        <p:txBody>
          <a:bodyPr/>
          <a:lstStyle/>
          <a:p>
            <a:pPr eaLnBrk="1" hangingPunct="1">
              <a:defRPr/>
            </a:pPr>
            <a:r>
              <a:rPr lang="en-US" u="sng" dirty="0">
                <a:solidFill>
                  <a:srgbClr val="FF6600"/>
                </a:solidFill>
              </a:rPr>
              <a:t>A</a:t>
            </a:r>
            <a:r>
              <a:rPr lang="en-US" dirty="0">
                <a:solidFill>
                  <a:srgbClr val="FF6600"/>
                </a:solidFill>
              </a:rPr>
              <a:t>nthropogenic </a:t>
            </a:r>
            <a:r>
              <a:rPr lang="en-US" u="sng" dirty="0">
                <a:solidFill>
                  <a:srgbClr val="FFFF00"/>
                </a:solidFill>
              </a:rPr>
              <a:t>G</a:t>
            </a:r>
            <a:r>
              <a:rPr lang="en-US" dirty="0">
                <a:solidFill>
                  <a:srgbClr val="FFFF00"/>
                </a:solidFill>
              </a:rPr>
              <a:t>lobal</a:t>
            </a:r>
            <a:r>
              <a:rPr lang="en-US" dirty="0"/>
              <a:t> </a:t>
            </a:r>
            <a:r>
              <a:rPr lang="en-US" u="sng" dirty="0">
                <a:solidFill>
                  <a:srgbClr val="C00000"/>
                </a:solidFill>
              </a:rPr>
              <a:t>W</a:t>
            </a:r>
            <a:r>
              <a:rPr lang="en-US" dirty="0">
                <a:solidFill>
                  <a:srgbClr val="C00000"/>
                </a:solidFill>
              </a:rPr>
              <a:t>arming </a:t>
            </a:r>
            <a:r>
              <a:rPr lang="en-US" dirty="0"/>
              <a:t>means…</a:t>
            </a:r>
          </a:p>
          <a:p>
            <a:pPr lvl="1" eaLnBrk="1" hangingPunct="1">
              <a:defRPr/>
            </a:pPr>
            <a:r>
              <a:rPr lang="en-US" dirty="0">
                <a:solidFill>
                  <a:srgbClr val="FFFFCC"/>
                </a:solidFill>
              </a:rPr>
              <a:t>A.) </a:t>
            </a:r>
            <a:r>
              <a:rPr lang="en-US" dirty="0">
                <a:solidFill>
                  <a:schemeClr val="bg1"/>
                </a:solidFill>
              </a:rPr>
              <a:t>The</a:t>
            </a:r>
            <a:r>
              <a:rPr lang="en-US" dirty="0">
                <a:solidFill>
                  <a:srgbClr val="FFFFCC"/>
                </a:solidFill>
              </a:rPr>
              <a:t> </a:t>
            </a:r>
            <a:r>
              <a:rPr lang="en-US" dirty="0">
                <a:solidFill>
                  <a:schemeClr val="bg1"/>
                </a:solidFill>
              </a:rPr>
              <a:t>planet is getting warmer naturally</a:t>
            </a:r>
          </a:p>
          <a:p>
            <a:pPr lvl="1" eaLnBrk="1" hangingPunct="1">
              <a:defRPr/>
            </a:pPr>
            <a:r>
              <a:rPr lang="en-US" dirty="0">
                <a:solidFill>
                  <a:srgbClr val="FFCC99"/>
                </a:solidFill>
              </a:rPr>
              <a:t>B.) </a:t>
            </a:r>
            <a:r>
              <a:rPr lang="en-US" dirty="0">
                <a:solidFill>
                  <a:schemeClr val="bg1"/>
                </a:solidFill>
              </a:rPr>
              <a:t>The planet is experiencing a cooling trend</a:t>
            </a:r>
          </a:p>
          <a:p>
            <a:pPr lvl="1" eaLnBrk="1" hangingPunct="1">
              <a:defRPr/>
            </a:pPr>
            <a:r>
              <a:rPr lang="en-US" dirty="0">
                <a:solidFill>
                  <a:srgbClr val="99CCFF"/>
                </a:solidFill>
              </a:rPr>
              <a:t>C.) </a:t>
            </a:r>
            <a:r>
              <a:rPr lang="en-US" dirty="0">
                <a:solidFill>
                  <a:schemeClr val="bg1"/>
                </a:solidFill>
              </a:rPr>
              <a:t>This is human induced climate change </a:t>
            </a:r>
          </a:p>
          <a:p>
            <a:pPr lvl="1" eaLnBrk="1" hangingPunct="1">
              <a:defRPr/>
            </a:pPr>
            <a:r>
              <a:rPr lang="en-US" dirty="0">
                <a:solidFill>
                  <a:schemeClr val="accent2">
                    <a:lumMod val="40000"/>
                    <a:lumOff val="60000"/>
                  </a:schemeClr>
                </a:solidFill>
              </a:rPr>
              <a:t>D.) </a:t>
            </a:r>
            <a:r>
              <a:rPr lang="en-US" dirty="0">
                <a:solidFill>
                  <a:schemeClr val="bg1"/>
                </a:solidFill>
              </a:rPr>
              <a:t>Alien Generated Warming</a:t>
            </a:r>
          </a:p>
          <a:p>
            <a:pPr lvl="1" eaLnBrk="1" hangingPunct="1">
              <a:defRPr/>
            </a:pPr>
            <a:r>
              <a:rPr lang="en-US" dirty="0">
                <a:solidFill>
                  <a:srgbClr val="00FFFF"/>
                </a:solidFill>
              </a:rPr>
              <a:t>E.) </a:t>
            </a:r>
            <a:r>
              <a:rPr lang="en-US" dirty="0">
                <a:solidFill>
                  <a:schemeClr val="bg1"/>
                </a:solidFill>
              </a:rPr>
              <a:t>A Greenhouse Works</a:t>
            </a:r>
          </a:p>
        </p:txBody>
      </p:sp>
      <p:pic>
        <p:nvPicPr>
          <p:cNvPr id="1228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79438"/>
            <a:ext cx="8763000" cy="31737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2884"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12" y="4724399"/>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2" y="1524000"/>
            <a:ext cx="4622799" cy="4267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20DEFB-01F6-4C65-B0D5-23FB94353955}"/>
              </a:ext>
            </a:extLst>
          </p:cNvPr>
          <p:cNvSpPr/>
          <p:nvPr/>
        </p:nvSpPr>
        <p:spPr>
          <a:xfrm>
            <a:off x="5169045" y="3581400"/>
            <a:ext cx="3528531" cy="1569660"/>
          </a:xfrm>
          <a:prstGeom prst="rect">
            <a:avLst/>
          </a:prstGeom>
          <a:noFill/>
        </p:spPr>
        <p:txBody>
          <a:bodyPr wrap="non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800000"/>
                  </a:solidFill>
                  <a:prstDash val="solid"/>
                </a:ln>
                <a:solidFill>
                  <a:srgbClr val="FF6600"/>
                </a:solidFill>
                <a:effectLst>
                  <a:outerShdw blurRad="12700" dist="38100" dir="2700000" algn="tl" rotWithShape="0">
                    <a:srgbClr val="800000">
                      <a:lumMod val="50000"/>
                    </a:srgbClr>
                  </a:outerShdw>
                </a:effectLst>
                <a:uLnTx/>
                <a:uFillTx/>
                <a:latin typeface="Verdana" pitchFamily="34" charset="0"/>
                <a:ea typeface="+mn-ea"/>
                <a:cs typeface="+mn-cs"/>
              </a:rPr>
              <a:t>A</a:t>
            </a:r>
            <a:r>
              <a:rPr kumimoji="0" lang="en-US" sz="9600" b="1" i="0" u="none" strike="noStrike" kern="1200" cap="none" spc="0" normalizeH="0" baseline="0" noProof="0" dirty="0">
                <a:ln w="9525">
                  <a:solidFill>
                    <a:srgbClr val="800000"/>
                  </a:solidFill>
                  <a:prstDash val="solid"/>
                </a:ln>
                <a:solidFill>
                  <a:srgbClr val="FFFF00"/>
                </a:solidFill>
                <a:effectLst>
                  <a:outerShdw blurRad="12700" dist="38100" dir="2700000" algn="tl" rotWithShape="0">
                    <a:srgbClr val="800000">
                      <a:lumMod val="50000"/>
                    </a:srgbClr>
                  </a:outerShdw>
                </a:effectLst>
                <a:uLnTx/>
                <a:uFillTx/>
                <a:latin typeface="Verdana" pitchFamily="34" charset="0"/>
                <a:ea typeface="+mn-ea"/>
                <a:cs typeface="+mn-cs"/>
              </a:rPr>
              <a:t>G</a:t>
            </a:r>
            <a:r>
              <a:rPr kumimoji="0" lang="en-US" sz="9600" b="1" i="0" u="none" strike="noStrike" kern="1200" cap="none" spc="0" normalizeH="0" baseline="0" noProof="0" dirty="0">
                <a:ln w="9525">
                  <a:solidFill>
                    <a:srgbClr val="800000"/>
                  </a:solidFill>
                  <a:prstDash val="solid"/>
                </a:ln>
                <a:solidFill>
                  <a:srgbClr val="FF0000"/>
                </a:solidFill>
                <a:effectLst>
                  <a:outerShdw blurRad="12700" dist="38100" dir="2700000" algn="tl" rotWithShape="0">
                    <a:srgbClr val="800000">
                      <a:lumMod val="50000"/>
                    </a:srgbClr>
                  </a:outerShdw>
                </a:effectLst>
                <a:uLnTx/>
                <a:uFillTx/>
                <a:latin typeface="Verdana" pitchFamily="34" charset="0"/>
                <a:ea typeface="+mn-ea"/>
                <a:cs typeface="+mn-cs"/>
              </a:rPr>
              <a:t>W</a:t>
            </a:r>
          </a:p>
        </p:txBody>
      </p:sp>
      <p:sp>
        <p:nvSpPr>
          <p:cNvPr id="3" name="Rectangle 2">
            <a:extLst>
              <a:ext uri="{FF2B5EF4-FFF2-40B4-BE49-F238E27FC236}">
                <a16:creationId xmlns:a16="http://schemas.microsoft.com/office/drawing/2014/main" id="{05BDB99D-2BC0-47D9-9909-111F30686D51}"/>
              </a:ext>
            </a:extLst>
          </p:cNvPr>
          <p:cNvSpPr/>
          <p:nvPr/>
        </p:nvSpPr>
        <p:spPr>
          <a:xfrm>
            <a:off x="8359182" y="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a:t>
            </a:r>
          </a:p>
        </p:txBody>
      </p:sp>
    </p:spTree>
    <p:extLst>
      <p:ext uri="{BB962C8B-B14F-4D97-AF65-F5344CB8AC3E}">
        <p14:creationId xmlns:p14="http://schemas.microsoft.com/office/powerpoint/2010/main" val="21305579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descr="Image result for natural sources greenhouse gases">
            <a:extLst>
              <a:ext uri="{FF2B5EF4-FFF2-40B4-BE49-F238E27FC236}">
                <a16:creationId xmlns:a16="http://schemas.microsoft.com/office/drawing/2014/main" id="{33FCA17A-E07C-49B7-B325-44B66188D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14065"/>
            <a:ext cx="10058400" cy="60153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E91DC9-FF06-48DE-B4BF-5BA26DE42970}"/>
              </a:ext>
            </a:extLst>
          </p:cNvPr>
          <p:cNvSpPr/>
          <p:nvPr/>
        </p:nvSpPr>
        <p:spPr bwMode="auto">
          <a:xfrm>
            <a:off x="152400" y="5486400"/>
            <a:ext cx="87630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D7ECCF22-B965-4D2E-BECA-C3CF67932DF2}"/>
              </a:ext>
            </a:extLst>
          </p:cNvPr>
          <p:cNvSpPr/>
          <p:nvPr/>
        </p:nvSpPr>
        <p:spPr>
          <a:xfrm>
            <a:off x="-211694" y="5615970"/>
            <a:ext cx="9381094" cy="52322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This has been happening for millions of years</a:t>
            </a:r>
          </a:p>
        </p:txBody>
      </p:sp>
      <p:sp>
        <p:nvSpPr>
          <p:cNvPr id="3" name="Arrow: Curved Up 2">
            <a:extLst>
              <a:ext uri="{FF2B5EF4-FFF2-40B4-BE49-F238E27FC236}">
                <a16:creationId xmlns:a16="http://schemas.microsoft.com/office/drawing/2014/main" id="{A1A7FA2C-BFF0-4B07-845B-65430E090EF2}"/>
              </a:ext>
            </a:extLst>
          </p:cNvPr>
          <p:cNvSpPr/>
          <p:nvPr/>
        </p:nvSpPr>
        <p:spPr bwMode="auto">
          <a:xfrm rot="10800000">
            <a:off x="2895600" y="687060"/>
            <a:ext cx="4343400" cy="913140"/>
          </a:xfrm>
          <a:prstGeom prst="curvedUpArrow">
            <a:avLst/>
          </a:prstGeom>
          <a:solidFill>
            <a:srgbClr val="FFC0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4303738-FF9A-45A1-BF90-4010D7F1734A}"/>
              </a:ext>
            </a:extLst>
          </p:cNvPr>
          <p:cNvSpPr txBox="1"/>
          <p:nvPr/>
        </p:nvSpPr>
        <p:spPr>
          <a:xfrm>
            <a:off x="152400" y="152400"/>
            <a:ext cx="88392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Name </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3 natural CO</a:t>
            </a:r>
            <a:r>
              <a:rPr kumimoji="0" lang="en-US" sz="1600" b="0" i="0" u="sng" strike="noStrike" kern="1200" cap="none" spc="0" normalizeH="0" baseline="0" noProof="0" dirty="0">
                <a:ln>
                  <a:noFill/>
                </a:ln>
                <a:solidFill>
                  <a:srgbClr val="00FFFF"/>
                </a:solidFill>
                <a:effectLst/>
                <a:uLnTx/>
                <a:uFillTx/>
                <a:latin typeface="Verdana" pitchFamily="34" charset="0"/>
                <a:ea typeface="+mn-ea"/>
                <a:cs typeface="+mn-cs"/>
              </a:rPr>
              <a:t>2</a:t>
            </a:r>
            <a:r>
              <a:rPr kumimoji="0" lang="en-US" sz="2400" b="0" i="0" u="sng" strike="noStrike" kern="1200" cap="none" spc="0" normalizeH="0" baseline="0" noProof="0" dirty="0">
                <a:ln>
                  <a:noFill/>
                </a:ln>
                <a:solidFill>
                  <a:srgbClr val="00FFFF"/>
                </a:solidFill>
                <a:effectLst/>
                <a:uLnTx/>
                <a:uFillTx/>
                <a:latin typeface="Verdana" pitchFamily="34" charset="0"/>
                <a:ea typeface="+mn-ea"/>
                <a:cs typeface="+mn-cs"/>
              </a:rPr>
              <a:t> Sinks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 and </a:t>
            </a:r>
            <a:r>
              <a:rPr kumimoji="0" lang="en-US" sz="2400" b="0" i="0" u="sng" strike="noStrike" kern="1200" cap="none" spc="0" normalizeH="0" baseline="0" noProof="0" dirty="0">
                <a:ln>
                  <a:noFill/>
                </a:ln>
                <a:solidFill>
                  <a:srgbClr val="FF9900"/>
                </a:solidFill>
                <a:effectLst/>
                <a:uLnTx/>
                <a:uFillTx/>
                <a:latin typeface="Verdana" pitchFamily="34" charset="0"/>
                <a:ea typeface="+mn-ea"/>
                <a:cs typeface="+mn-cs"/>
              </a:rPr>
              <a:t>2 natural CO</a:t>
            </a:r>
            <a:r>
              <a:rPr kumimoji="0" lang="en-US" sz="1600" b="0" i="0" u="sng" strike="noStrike" kern="1200" cap="none" spc="0" normalizeH="0" baseline="0" noProof="0" dirty="0">
                <a:ln>
                  <a:noFill/>
                </a:ln>
                <a:solidFill>
                  <a:srgbClr val="FF9900"/>
                </a:solidFill>
                <a:effectLst/>
                <a:uLnTx/>
                <a:uFillTx/>
                <a:latin typeface="Verdana" pitchFamily="34" charset="0"/>
                <a:ea typeface="+mn-ea"/>
                <a:cs typeface="+mn-cs"/>
              </a:rPr>
              <a:t>2</a:t>
            </a:r>
            <a:r>
              <a:rPr kumimoji="0" lang="en-US" sz="2400" b="0" i="0" u="sng" strike="noStrike" kern="1200" cap="none" spc="0" normalizeH="0" baseline="0" noProof="0" dirty="0">
                <a:ln>
                  <a:noFill/>
                </a:ln>
                <a:solidFill>
                  <a:srgbClr val="FF9900"/>
                </a:solidFill>
                <a:effectLst/>
                <a:uLnTx/>
                <a:uFillTx/>
                <a:latin typeface="Verdana" pitchFamily="34" charset="0"/>
                <a:ea typeface="+mn-ea"/>
                <a:cs typeface="+mn-cs"/>
              </a:rPr>
              <a:t> emitters</a:t>
            </a: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rPr>
              <a:t>?</a:t>
            </a:r>
          </a:p>
        </p:txBody>
      </p:sp>
      <p:pic>
        <p:nvPicPr>
          <p:cNvPr id="6" name="Picture 5">
            <a:extLst>
              <a:ext uri="{FF2B5EF4-FFF2-40B4-BE49-F238E27FC236}">
                <a16:creationId xmlns:a16="http://schemas.microsoft.com/office/drawing/2014/main" id="{FAAF73CF-09DC-4BA7-B95B-DE77298F7F8E}"/>
              </a:ext>
            </a:extLst>
          </p:cNvPr>
          <p:cNvPicPr>
            <a:picLocks noChangeAspect="1"/>
          </p:cNvPicPr>
          <p:nvPr/>
        </p:nvPicPr>
        <p:blipFill>
          <a:blip r:embed="rId3"/>
          <a:stretch>
            <a:fillRect/>
          </a:stretch>
        </p:blipFill>
        <p:spPr>
          <a:xfrm>
            <a:off x="2692702" y="2221668"/>
            <a:ext cx="4749196" cy="1731414"/>
          </a:xfrm>
          <a:prstGeom prst="rect">
            <a:avLst/>
          </a:prstGeom>
          <a:ln>
            <a:noFill/>
          </a:ln>
        </p:spPr>
      </p:pic>
      <p:sp>
        <p:nvSpPr>
          <p:cNvPr id="9" name="TextBox 8">
            <a:extLst>
              <a:ext uri="{FF2B5EF4-FFF2-40B4-BE49-F238E27FC236}">
                <a16:creationId xmlns:a16="http://schemas.microsoft.com/office/drawing/2014/main" id="{F2B698D4-0BBB-48B1-87B0-B932862CD684}"/>
              </a:ext>
            </a:extLst>
          </p:cNvPr>
          <p:cNvSpPr txBox="1"/>
          <p:nvPr/>
        </p:nvSpPr>
        <p:spPr>
          <a:xfrm>
            <a:off x="7550150" y="622756"/>
            <a:ext cx="15240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Verdana" pitchFamily="34" charset="0"/>
                <a:ea typeface="+mn-ea"/>
                <a:cs typeface="+mn-cs"/>
              </a:rPr>
              <a:t>1pt each?</a:t>
            </a:r>
          </a:p>
        </p:txBody>
      </p:sp>
      <p:sp>
        <p:nvSpPr>
          <p:cNvPr id="14" name="Rectangle 13">
            <a:extLst>
              <a:ext uri="{FF2B5EF4-FFF2-40B4-BE49-F238E27FC236}">
                <a16:creationId xmlns:a16="http://schemas.microsoft.com/office/drawing/2014/main" id="{DE66784A-9A9B-41BC-9C4F-9559729282DF}"/>
              </a:ext>
            </a:extLst>
          </p:cNvPr>
          <p:cNvSpPr/>
          <p:nvPr/>
        </p:nvSpPr>
        <p:spPr>
          <a:xfrm>
            <a:off x="217020" y="497760"/>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5</a:t>
            </a:r>
          </a:p>
        </p:txBody>
      </p:sp>
    </p:spTree>
    <p:extLst>
      <p:ext uri="{BB962C8B-B14F-4D97-AF65-F5344CB8AC3E}">
        <p14:creationId xmlns:p14="http://schemas.microsoft.com/office/powerpoint/2010/main" val="4073165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BABF0D7C-8461-DE92-E632-F5ECD1876FE3}"/>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66944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solidFill>
                            <a:srgbClr val="FF0000"/>
                          </a:solidFill>
                        </a:rPr>
                        <a:t>HOT</a:t>
                      </a:r>
                      <a:r>
                        <a:rPr lang="en-US" dirty="0"/>
                        <a:t> AND </a:t>
                      </a:r>
                      <a:r>
                        <a:rPr lang="en-US" dirty="0">
                          <a:solidFill>
                            <a:schemeClr val="accent1">
                              <a:lumMod val="60000"/>
                              <a:lumOff val="40000"/>
                            </a:schemeClr>
                          </a:solidFill>
                        </a:rPr>
                        <a:t>COLD</a:t>
                      </a:r>
                    </a:p>
                  </a:txBody>
                  <a:tcPr>
                    <a:solidFill>
                      <a:schemeClr val="bg1">
                        <a:lumMod val="75000"/>
                        <a:lumOff val="25000"/>
                      </a:schemeClr>
                    </a:solid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solidFill>
                      <a:schemeClr val="bg1">
                        <a:lumMod val="75000"/>
                        <a:lumOff val="25000"/>
                      </a:schemeClr>
                    </a:solid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solidFill>
                      <a:schemeClr val="bg1">
                        <a:lumMod val="75000"/>
                        <a:lumOff val="25000"/>
                      </a:schemeClr>
                    </a:solid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solidFill>
                      <a:schemeClr val="bg1">
                        <a:lumMod val="75000"/>
                        <a:lumOff val="25000"/>
                      </a:schemeClr>
                    </a:solid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solidFill>
                      <a:schemeClr val="bg1">
                        <a:lumMod val="75000"/>
                        <a:lumOff val="25000"/>
                      </a:schemeClr>
                    </a:solid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solidFill>
                      <a:schemeClr val="bg1">
                        <a:lumMod val="75000"/>
                        <a:lumOff val="25000"/>
                      </a:schemeClr>
                    </a:solid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34227AF9-89FF-762E-A69F-0463DB806D1F}"/>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570859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44136-3CA4-44DE-89F9-FF5410D7A5E7}"/>
              </a:ext>
            </a:extLst>
          </p:cNvPr>
          <p:cNvSpPr>
            <a:spLocks noGrp="1"/>
          </p:cNvSpPr>
          <p:nvPr>
            <p:ph idx="1"/>
          </p:nvPr>
        </p:nvSpPr>
        <p:spPr>
          <a:xfrm>
            <a:off x="127000" y="152400"/>
            <a:ext cx="9017000" cy="4525963"/>
          </a:xfrm>
        </p:spPr>
        <p:txBody>
          <a:bodyPr/>
          <a:lstStyle/>
          <a:p>
            <a:r>
              <a:rPr lang="en-US" dirty="0"/>
              <a:t>Peer reviewed articles are…</a:t>
            </a:r>
          </a:p>
        </p:txBody>
      </p:sp>
      <p:pic>
        <p:nvPicPr>
          <p:cNvPr id="4" name="Picture 3">
            <a:extLst>
              <a:ext uri="{FF2B5EF4-FFF2-40B4-BE49-F238E27FC236}">
                <a16:creationId xmlns:a16="http://schemas.microsoft.com/office/drawing/2014/main" id="{9BA42AD1-8D3F-4EE5-81C6-455DA09BA36D}"/>
              </a:ext>
            </a:extLst>
          </p:cNvPr>
          <p:cNvPicPr>
            <a:picLocks noChangeAspect="1"/>
          </p:cNvPicPr>
          <p:nvPr/>
        </p:nvPicPr>
        <p:blipFill>
          <a:blip r:embed="rId2"/>
          <a:stretch>
            <a:fillRect/>
          </a:stretch>
        </p:blipFill>
        <p:spPr>
          <a:xfrm>
            <a:off x="127000" y="762000"/>
            <a:ext cx="4318000" cy="5907500"/>
          </a:xfrm>
          <a:prstGeom prst="rect">
            <a:avLst/>
          </a:prstGeom>
        </p:spPr>
      </p:pic>
      <p:sp>
        <p:nvSpPr>
          <p:cNvPr id="2" name="TextBox 1">
            <a:extLst>
              <a:ext uri="{FF2B5EF4-FFF2-40B4-BE49-F238E27FC236}">
                <a16:creationId xmlns:a16="http://schemas.microsoft.com/office/drawing/2014/main" id="{AC591071-8C14-426A-A87C-0AE2632693BE}"/>
              </a:ext>
            </a:extLst>
          </p:cNvPr>
          <p:cNvSpPr txBox="1"/>
          <p:nvPr/>
        </p:nvSpPr>
        <p:spPr>
          <a:xfrm>
            <a:off x="4572000" y="762000"/>
            <a:ext cx="43180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scholarly articles are written by experts and are reviewed by several other experts in the field before the article is published.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This ensure the article's quality and makes the article more likely to be scientifically valid / reach a conclusions.</a:t>
            </a:r>
          </a:p>
        </p:txBody>
      </p:sp>
      <p:sp>
        <p:nvSpPr>
          <p:cNvPr id="5" name="Rectangle: Rounded Corners 4">
            <a:extLst>
              <a:ext uri="{FF2B5EF4-FFF2-40B4-BE49-F238E27FC236}">
                <a16:creationId xmlns:a16="http://schemas.microsoft.com/office/drawing/2014/main" id="{08DAC0FA-2414-45A8-B9DE-7593B376C9CD}"/>
              </a:ext>
            </a:extLst>
          </p:cNvPr>
          <p:cNvSpPr/>
          <p:nvPr/>
        </p:nvSpPr>
        <p:spPr bwMode="auto">
          <a:xfrm>
            <a:off x="457200" y="188500"/>
            <a:ext cx="990600" cy="4973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Rectangle: Rounded Corners 7">
            <a:extLst>
              <a:ext uri="{FF2B5EF4-FFF2-40B4-BE49-F238E27FC236}">
                <a16:creationId xmlns:a16="http://schemas.microsoft.com/office/drawing/2014/main" id="{9DFAC384-D9C7-4E8F-BCD0-99D9C375E80F}"/>
              </a:ext>
            </a:extLst>
          </p:cNvPr>
          <p:cNvSpPr/>
          <p:nvPr/>
        </p:nvSpPr>
        <p:spPr bwMode="auto">
          <a:xfrm>
            <a:off x="1536700" y="202200"/>
            <a:ext cx="1663700" cy="4973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61284CD-F7D5-4978-B7A3-D7E2C3A94E8F}"/>
              </a:ext>
            </a:extLst>
          </p:cNvPr>
          <p:cNvSpPr/>
          <p:nvPr/>
        </p:nvSpPr>
        <p:spPr>
          <a:xfrm>
            <a:off x="8213212" y="-2451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6</a:t>
            </a:r>
          </a:p>
        </p:txBody>
      </p:sp>
      <p:pic>
        <p:nvPicPr>
          <p:cNvPr id="7" name="Picture 6">
            <a:extLst>
              <a:ext uri="{FF2B5EF4-FFF2-40B4-BE49-F238E27FC236}">
                <a16:creationId xmlns:a16="http://schemas.microsoft.com/office/drawing/2014/main" id="{10753286-C17E-551F-EA6F-8C52D8F8F72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84270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44136-3CA4-44DE-89F9-FF5410D7A5E7}"/>
              </a:ext>
            </a:extLst>
          </p:cNvPr>
          <p:cNvSpPr>
            <a:spLocks noGrp="1"/>
          </p:cNvSpPr>
          <p:nvPr>
            <p:ph idx="1"/>
          </p:nvPr>
        </p:nvSpPr>
        <p:spPr>
          <a:xfrm>
            <a:off x="127000" y="152400"/>
            <a:ext cx="9017000" cy="4525963"/>
          </a:xfrm>
        </p:spPr>
        <p:txBody>
          <a:bodyPr/>
          <a:lstStyle/>
          <a:p>
            <a:r>
              <a:rPr lang="en-US" dirty="0"/>
              <a:t>Peer reviewed articles are…</a:t>
            </a:r>
          </a:p>
        </p:txBody>
      </p:sp>
      <p:pic>
        <p:nvPicPr>
          <p:cNvPr id="4" name="Picture 3">
            <a:extLst>
              <a:ext uri="{FF2B5EF4-FFF2-40B4-BE49-F238E27FC236}">
                <a16:creationId xmlns:a16="http://schemas.microsoft.com/office/drawing/2014/main" id="{9BA42AD1-8D3F-4EE5-81C6-455DA09BA36D}"/>
              </a:ext>
            </a:extLst>
          </p:cNvPr>
          <p:cNvPicPr>
            <a:picLocks noChangeAspect="1"/>
          </p:cNvPicPr>
          <p:nvPr/>
        </p:nvPicPr>
        <p:blipFill>
          <a:blip r:embed="rId2"/>
          <a:stretch>
            <a:fillRect/>
          </a:stretch>
        </p:blipFill>
        <p:spPr>
          <a:xfrm>
            <a:off x="127000" y="762000"/>
            <a:ext cx="4318000" cy="5907500"/>
          </a:xfrm>
          <a:prstGeom prst="rect">
            <a:avLst/>
          </a:prstGeom>
        </p:spPr>
      </p:pic>
      <p:sp>
        <p:nvSpPr>
          <p:cNvPr id="2" name="TextBox 1">
            <a:extLst>
              <a:ext uri="{FF2B5EF4-FFF2-40B4-BE49-F238E27FC236}">
                <a16:creationId xmlns:a16="http://schemas.microsoft.com/office/drawing/2014/main" id="{AC591071-8C14-426A-A87C-0AE2632693BE}"/>
              </a:ext>
            </a:extLst>
          </p:cNvPr>
          <p:cNvSpPr txBox="1"/>
          <p:nvPr/>
        </p:nvSpPr>
        <p:spPr>
          <a:xfrm>
            <a:off x="4572000" y="762000"/>
            <a:ext cx="43180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scholarly articles are written by experts and are reviewed by several other experts in the field before the article is published.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This ensure the article's quality and makes the article more likely to be scientifically valid / reach a conclusions.</a:t>
            </a:r>
          </a:p>
        </p:txBody>
      </p:sp>
      <p:sp>
        <p:nvSpPr>
          <p:cNvPr id="5" name="Rectangle: Rounded Corners 4">
            <a:extLst>
              <a:ext uri="{FF2B5EF4-FFF2-40B4-BE49-F238E27FC236}">
                <a16:creationId xmlns:a16="http://schemas.microsoft.com/office/drawing/2014/main" id="{08DAC0FA-2414-45A8-B9DE-7593B376C9CD}"/>
              </a:ext>
            </a:extLst>
          </p:cNvPr>
          <p:cNvSpPr/>
          <p:nvPr/>
        </p:nvSpPr>
        <p:spPr bwMode="auto">
          <a:xfrm>
            <a:off x="457200" y="188500"/>
            <a:ext cx="990600" cy="497300"/>
          </a:xfrm>
          <a:prstGeom prst="roundRect">
            <a:avLst/>
          </a:prstGeom>
          <a:solidFill>
            <a:schemeClr val="bg1"/>
          </a:solidFill>
          <a:ln w="9525" cap="flat" cmpd="sng" algn="ctr">
            <a:solidFill>
              <a:schemeClr val="tx1"/>
            </a:solidFill>
            <a:prstDash val="solid"/>
            <a:round/>
            <a:headEnd type="none" w="med" len="med"/>
            <a:tailEnd type="none" w="med" len="med"/>
          </a:ln>
          <a:effectLst>
            <a:glow rad="228600">
              <a:srgbClr val="99CC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8" name="Rectangle: Rounded Corners 7">
            <a:extLst>
              <a:ext uri="{FF2B5EF4-FFF2-40B4-BE49-F238E27FC236}">
                <a16:creationId xmlns:a16="http://schemas.microsoft.com/office/drawing/2014/main" id="{9DFAC384-D9C7-4E8F-BCD0-99D9C375E80F}"/>
              </a:ext>
            </a:extLst>
          </p:cNvPr>
          <p:cNvSpPr/>
          <p:nvPr/>
        </p:nvSpPr>
        <p:spPr bwMode="auto">
          <a:xfrm>
            <a:off x="1536700" y="202200"/>
            <a:ext cx="1663700" cy="497300"/>
          </a:xfrm>
          <a:prstGeom prst="roundRect">
            <a:avLst/>
          </a:prstGeom>
          <a:solidFill>
            <a:schemeClr val="bg1"/>
          </a:solidFill>
          <a:ln w="9525" cap="flat" cmpd="sng" algn="ctr">
            <a:solidFill>
              <a:schemeClr val="tx1"/>
            </a:solidFill>
            <a:prstDash val="solid"/>
            <a:round/>
            <a:headEnd type="none" w="med" len="med"/>
            <a:tailEnd type="none" w="med" len="med"/>
          </a:ln>
          <a:effectLst>
            <a:glow rad="127000">
              <a:srgbClr val="FF99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61284CD-F7D5-4978-B7A3-D7E2C3A94E8F}"/>
              </a:ext>
            </a:extLst>
          </p:cNvPr>
          <p:cNvSpPr/>
          <p:nvPr/>
        </p:nvSpPr>
        <p:spPr>
          <a:xfrm>
            <a:off x="8213212" y="-2451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6</a:t>
            </a:r>
          </a:p>
        </p:txBody>
      </p:sp>
      <p:pic>
        <p:nvPicPr>
          <p:cNvPr id="7" name="Picture 6">
            <a:extLst>
              <a:ext uri="{FF2B5EF4-FFF2-40B4-BE49-F238E27FC236}">
                <a16:creationId xmlns:a16="http://schemas.microsoft.com/office/drawing/2014/main" id="{4CB54C80-A55C-F68A-FCBA-9376187EF0C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754476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44136-3CA4-44DE-89F9-FF5410D7A5E7}"/>
              </a:ext>
            </a:extLst>
          </p:cNvPr>
          <p:cNvSpPr>
            <a:spLocks noGrp="1"/>
          </p:cNvSpPr>
          <p:nvPr>
            <p:ph idx="1"/>
          </p:nvPr>
        </p:nvSpPr>
        <p:spPr>
          <a:xfrm>
            <a:off x="127000" y="152400"/>
            <a:ext cx="9017000" cy="4525963"/>
          </a:xfrm>
        </p:spPr>
        <p:txBody>
          <a:bodyPr/>
          <a:lstStyle/>
          <a:p>
            <a:r>
              <a:rPr lang="en-US" dirty="0">
                <a:solidFill>
                  <a:srgbClr val="00FFFF"/>
                </a:solidFill>
              </a:rPr>
              <a:t>Peer</a:t>
            </a:r>
            <a:r>
              <a:rPr lang="en-US" dirty="0"/>
              <a:t> </a:t>
            </a:r>
            <a:r>
              <a:rPr lang="en-US" dirty="0">
                <a:solidFill>
                  <a:srgbClr val="FF99FF"/>
                </a:solidFill>
              </a:rPr>
              <a:t>reviewed</a:t>
            </a:r>
            <a:r>
              <a:rPr lang="en-US" dirty="0"/>
              <a:t> articles are…</a:t>
            </a:r>
          </a:p>
        </p:txBody>
      </p:sp>
      <p:pic>
        <p:nvPicPr>
          <p:cNvPr id="4" name="Picture 3">
            <a:extLst>
              <a:ext uri="{FF2B5EF4-FFF2-40B4-BE49-F238E27FC236}">
                <a16:creationId xmlns:a16="http://schemas.microsoft.com/office/drawing/2014/main" id="{9BA42AD1-8D3F-4EE5-81C6-455DA09BA36D}"/>
              </a:ext>
            </a:extLst>
          </p:cNvPr>
          <p:cNvPicPr>
            <a:picLocks noChangeAspect="1"/>
          </p:cNvPicPr>
          <p:nvPr/>
        </p:nvPicPr>
        <p:blipFill>
          <a:blip r:embed="rId2"/>
          <a:stretch>
            <a:fillRect/>
          </a:stretch>
        </p:blipFill>
        <p:spPr>
          <a:xfrm>
            <a:off x="127000" y="762000"/>
            <a:ext cx="4318000" cy="5907500"/>
          </a:xfrm>
          <a:prstGeom prst="rect">
            <a:avLst/>
          </a:prstGeom>
        </p:spPr>
      </p:pic>
      <p:sp>
        <p:nvSpPr>
          <p:cNvPr id="2" name="TextBox 1">
            <a:extLst>
              <a:ext uri="{FF2B5EF4-FFF2-40B4-BE49-F238E27FC236}">
                <a16:creationId xmlns:a16="http://schemas.microsoft.com/office/drawing/2014/main" id="{AC591071-8C14-426A-A87C-0AE2632693BE}"/>
              </a:ext>
            </a:extLst>
          </p:cNvPr>
          <p:cNvSpPr txBox="1"/>
          <p:nvPr/>
        </p:nvSpPr>
        <p:spPr>
          <a:xfrm>
            <a:off x="4572000" y="762000"/>
            <a:ext cx="43180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scholarly articles are written by experts and are reviewed by several other experts in the field before the article is published.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This ensure the article's quality and makes the article more likely to be scientifically valid / reach a conclusions.</a:t>
            </a:r>
          </a:p>
        </p:txBody>
      </p:sp>
      <p:sp>
        <p:nvSpPr>
          <p:cNvPr id="6" name="Rectangle 5">
            <a:extLst>
              <a:ext uri="{FF2B5EF4-FFF2-40B4-BE49-F238E27FC236}">
                <a16:creationId xmlns:a16="http://schemas.microsoft.com/office/drawing/2014/main" id="{F61284CD-F7D5-4978-B7A3-D7E2C3A94E8F}"/>
              </a:ext>
            </a:extLst>
          </p:cNvPr>
          <p:cNvSpPr/>
          <p:nvPr/>
        </p:nvSpPr>
        <p:spPr>
          <a:xfrm>
            <a:off x="8213212" y="-2451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6</a:t>
            </a:r>
          </a:p>
        </p:txBody>
      </p:sp>
      <p:pic>
        <p:nvPicPr>
          <p:cNvPr id="5" name="Picture 4">
            <a:extLst>
              <a:ext uri="{FF2B5EF4-FFF2-40B4-BE49-F238E27FC236}">
                <a16:creationId xmlns:a16="http://schemas.microsoft.com/office/drawing/2014/main" id="{D211DE9F-C61A-C20E-3831-1A659604B50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68727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A44136-3CA4-44DE-89F9-FF5410D7A5E7}"/>
              </a:ext>
            </a:extLst>
          </p:cNvPr>
          <p:cNvSpPr>
            <a:spLocks noGrp="1"/>
          </p:cNvSpPr>
          <p:nvPr>
            <p:ph idx="1"/>
          </p:nvPr>
        </p:nvSpPr>
        <p:spPr>
          <a:xfrm>
            <a:off x="127000" y="152400"/>
            <a:ext cx="9017000" cy="4525963"/>
          </a:xfrm>
        </p:spPr>
        <p:txBody>
          <a:bodyPr/>
          <a:lstStyle/>
          <a:p>
            <a:r>
              <a:rPr lang="en-US" dirty="0">
                <a:solidFill>
                  <a:srgbClr val="00FFFF"/>
                </a:solidFill>
              </a:rPr>
              <a:t>Peer</a:t>
            </a:r>
            <a:r>
              <a:rPr lang="en-US" dirty="0"/>
              <a:t> </a:t>
            </a:r>
            <a:r>
              <a:rPr lang="en-US" dirty="0">
                <a:solidFill>
                  <a:srgbClr val="FF99FF"/>
                </a:solidFill>
              </a:rPr>
              <a:t>reviewed</a:t>
            </a:r>
            <a:r>
              <a:rPr lang="en-US" dirty="0"/>
              <a:t> articles are…</a:t>
            </a:r>
          </a:p>
        </p:txBody>
      </p:sp>
      <p:pic>
        <p:nvPicPr>
          <p:cNvPr id="4" name="Picture 3">
            <a:extLst>
              <a:ext uri="{FF2B5EF4-FFF2-40B4-BE49-F238E27FC236}">
                <a16:creationId xmlns:a16="http://schemas.microsoft.com/office/drawing/2014/main" id="{9BA42AD1-8D3F-4EE5-81C6-455DA09BA36D}"/>
              </a:ext>
            </a:extLst>
          </p:cNvPr>
          <p:cNvPicPr>
            <a:picLocks noChangeAspect="1"/>
          </p:cNvPicPr>
          <p:nvPr/>
        </p:nvPicPr>
        <p:blipFill>
          <a:blip r:embed="rId2"/>
          <a:stretch>
            <a:fillRect/>
          </a:stretch>
        </p:blipFill>
        <p:spPr>
          <a:xfrm>
            <a:off x="127000" y="762000"/>
            <a:ext cx="4318000" cy="5907500"/>
          </a:xfrm>
          <a:prstGeom prst="rect">
            <a:avLst/>
          </a:prstGeom>
        </p:spPr>
      </p:pic>
      <p:sp>
        <p:nvSpPr>
          <p:cNvPr id="2" name="TextBox 1">
            <a:extLst>
              <a:ext uri="{FF2B5EF4-FFF2-40B4-BE49-F238E27FC236}">
                <a16:creationId xmlns:a16="http://schemas.microsoft.com/office/drawing/2014/main" id="{AC591071-8C14-426A-A87C-0AE2632693BE}"/>
              </a:ext>
            </a:extLst>
          </p:cNvPr>
          <p:cNvSpPr txBox="1"/>
          <p:nvPr/>
        </p:nvSpPr>
        <p:spPr>
          <a:xfrm>
            <a:off x="4572000" y="762000"/>
            <a:ext cx="4318000" cy="41549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scholarly articles are written by experts and are reviewed by several other experts in the field before the article is published.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99FF"/>
                </a:solidFill>
                <a:effectLst/>
                <a:uLnTx/>
                <a:uFillTx/>
                <a:latin typeface="Verdana" pitchFamily="34" charset="0"/>
                <a:ea typeface="+mn-ea"/>
                <a:cs typeface="+mn-cs"/>
              </a:rPr>
              <a:t>This ensure the article's quality and makes the article more likely to be scientifically valid / reach a conclusions.</a:t>
            </a:r>
          </a:p>
        </p:txBody>
      </p:sp>
      <p:sp>
        <p:nvSpPr>
          <p:cNvPr id="6" name="Rectangle 5">
            <a:extLst>
              <a:ext uri="{FF2B5EF4-FFF2-40B4-BE49-F238E27FC236}">
                <a16:creationId xmlns:a16="http://schemas.microsoft.com/office/drawing/2014/main" id="{F61284CD-F7D5-4978-B7A3-D7E2C3A94E8F}"/>
              </a:ext>
            </a:extLst>
          </p:cNvPr>
          <p:cNvSpPr/>
          <p:nvPr/>
        </p:nvSpPr>
        <p:spPr>
          <a:xfrm>
            <a:off x="8213212" y="-24515"/>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6</a:t>
            </a:r>
          </a:p>
        </p:txBody>
      </p:sp>
      <p:pic>
        <p:nvPicPr>
          <p:cNvPr id="1026" name="Picture 2" descr="Image result for climate change breitbart">
            <a:extLst>
              <a:ext uri="{FF2B5EF4-FFF2-40B4-BE49-F238E27FC236}">
                <a16:creationId xmlns:a16="http://schemas.microsoft.com/office/drawing/2014/main" id="{CC38CAD5-7E19-4FD1-9765-45DC4DE85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01305">
            <a:off x="99749" y="1390790"/>
            <a:ext cx="4166537" cy="2455824"/>
          </a:xfrm>
          <a:prstGeom prst="rect">
            <a:avLst/>
          </a:prstGeom>
          <a:noFill/>
          <a:ln w="57150">
            <a:solidFill>
              <a:schemeClr val="bg1"/>
            </a:solidFill>
          </a:ln>
          <a:effectLst>
            <a:glow rad="228600">
              <a:schemeClr val="bg1">
                <a:alpha val="84000"/>
              </a:schemeClr>
            </a:glo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5963E60-B28E-480D-B461-2AB9E299DAF8}"/>
              </a:ext>
            </a:extLst>
          </p:cNvPr>
          <p:cNvSpPr/>
          <p:nvPr/>
        </p:nvSpPr>
        <p:spPr>
          <a:xfrm>
            <a:off x="178212" y="4191000"/>
            <a:ext cx="4520789" cy="2308324"/>
          </a:xfrm>
          <a:prstGeom prst="rect">
            <a:avLst/>
          </a:prstGeom>
          <a:noFill/>
        </p:spPr>
        <p:txBody>
          <a:bodyPr wrap="non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FFFFFF"/>
                </a:solidFill>
                <a:effectLst>
                  <a:glow rad="228600">
                    <a:srgbClr val="FF0000">
                      <a:alpha val="40000"/>
                    </a:srgbClr>
                  </a:glow>
                  <a:outerShdw blurRad="12700" dist="38100" dir="2700000" algn="tl" rotWithShape="0">
                    <a:srgbClr val="000000">
                      <a:lumMod val="50000"/>
                    </a:srgbClr>
                  </a:outerShdw>
                </a:effectLst>
                <a:uLnTx/>
                <a:uFillTx/>
                <a:latin typeface="Verdana" pitchFamily="34" charset="0"/>
                <a:ea typeface="+mn-ea"/>
                <a:cs typeface="+mn-cs"/>
              </a:rPr>
              <a:t>Not peer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FFFFFF"/>
                </a:solidFill>
                <a:effectLst>
                  <a:glow rad="228600">
                    <a:srgbClr val="FF0000">
                      <a:alpha val="40000"/>
                    </a:srgbClr>
                  </a:glow>
                  <a:outerShdw blurRad="12700" dist="38100" dir="2700000" algn="tl" rotWithShape="0">
                    <a:srgbClr val="000000">
                      <a:lumMod val="50000"/>
                    </a:srgbClr>
                  </a:outerShdw>
                </a:effectLst>
                <a:uLnTx/>
                <a:uFillTx/>
                <a:latin typeface="Verdana" pitchFamily="34" charset="0"/>
                <a:ea typeface="+mn-ea"/>
                <a:cs typeface="+mn-cs"/>
              </a:rPr>
              <a:t>reviewed,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w="9525">
                  <a:solidFill>
                    <a:srgbClr val="000000"/>
                  </a:solidFill>
                  <a:prstDash val="solid"/>
                </a:ln>
                <a:solidFill>
                  <a:srgbClr val="FFFFFF"/>
                </a:solidFill>
                <a:effectLst>
                  <a:glow rad="228600">
                    <a:srgbClr val="FF0000">
                      <a:alpha val="40000"/>
                    </a:srgbClr>
                  </a:glow>
                  <a:outerShdw blurRad="12700" dist="38100" dir="2700000" algn="tl" rotWithShape="0">
                    <a:srgbClr val="000000">
                      <a:lumMod val="50000"/>
                    </a:srgbClr>
                  </a:outerShdw>
                </a:effectLst>
                <a:uLnTx/>
                <a:uFillTx/>
                <a:latin typeface="Verdana" pitchFamily="34" charset="0"/>
                <a:ea typeface="+mn-ea"/>
                <a:cs typeface="+mn-cs"/>
              </a:rPr>
              <a:t>not accurate</a:t>
            </a:r>
          </a:p>
        </p:txBody>
      </p:sp>
      <p:pic>
        <p:nvPicPr>
          <p:cNvPr id="7" name="Picture 6">
            <a:extLst>
              <a:ext uri="{FF2B5EF4-FFF2-40B4-BE49-F238E27FC236}">
                <a16:creationId xmlns:a16="http://schemas.microsoft.com/office/drawing/2014/main" id="{94EFC69A-6BFD-D361-017E-D19CB28A681E}"/>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86054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idx="4294967295"/>
          </p:nvPr>
        </p:nvSpPr>
        <p:spPr>
          <a:xfrm>
            <a:off x="76200" y="76200"/>
            <a:ext cx="9067800" cy="5638800"/>
          </a:xfrm>
        </p:spPr>
        <p:txBody>
          <a:bodyPr/>
          <a:lstStyle/>
          <a:p>
            <a:pPr eaLnBrk="1" hangingPunct="1"/>
            <a:r>
              <a:rPr lang="en-US" dirty="0">
                <a:solidFill>
                  <a:srgbClr val="808080"/>
                </a:solidFill>
              </a:rPr>
              <a:t>These are the remains of plants and animals from hundreds of millions of years ago.</a:t>
            </a:r>
          </a:p>
          <a:p>
            <a:pPr lvl="1" eaLnBrk="1" hangingPunct="1"/>
            <a:r>
              <a:rPr lang="en-US" dirty="0">
                <a:solidFill>
                  <a:srgbClr val="66FFCC"/>
                </a:solidFill>
              </a:rPr>
              <a:t>We found a way to use ancient sunlight from millions of years ago, </a:t>
            </a:r>
            <a:r>
              <a:rPr lang="en-US" dirty="0">
                <a:solidFill>
                  <a:srgbClr val="FFFFCC"/>
                </a:solidFill>
              </a:rPr>
              <a:t>thus borrowed light.</a:t>
            </a:r>
          </a:p>
        </p:txBody>
      </p:sp>
      <p:pic>
        <p:nvPicPr>
          <p:cNvPr id="193539" name="Picture 4" descr="image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4314825"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0" name="Picture 5" descr="sw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4191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3541" name="Rectangle 6"/>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2" descr="http://www.theemoryboard.com/wp-content/uploads/2011/02/photos-of-Desert-Oasis-Libya-pictu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997" y="3109912"/>
            <a:ext cx="4188603" cy="345757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dragonflycap.com/wp-content/uploads/2015/04/oil-well-art-d0e8499fbec074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03" y="3124200"/>
            <a:ext cx="4328821" cy="1054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ky, fence, outdoor&#10;&#10;Description automatically generated">
            <a:extLst>
              <a:ext uri="{FF2B5EF4-FFF2-40B4-BE49-F238E27FC236}">
                <a16:creationId xmlns:a16="http://schemas.microsoft.com/office/drawing/2014/main" id="{7B34E8B2-F780-4D4F-95E8-D53C2AD8B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99" y="2209800"/>
            <a:ext cx="4188603" cy="43576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2" descr="http://cbsy98.files.wordpress.com/2010/10/highway-traffic-240.jpg">
            <a:extLst>
              <a:ext uri="{FF2B5EF4-FFF2-40B4-BE49-F238E27FC236}">
                <a16:creationId xmlns:a16="http://schemas.microsoft.com/office/drawing/2014/main" id="{E438467B-630F-4D00-97E8-4891F2506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03" y="2209800"/>
            <a:ext cx="4328822" cy="44005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2" descr="http://www.toetapz.com/blogimages/Create-Smoke-Using-Frame-Based-Animatio_818F/smoke_thumb.png">
            <a:extLst>
              <a:ext uri="{FF2B5EF4-FFF2-40B4-BE49-F238E27FC236}">
                <a16:creationId xmlns:a16="http://schemas.microsoft.com/office/drawing/2014/main" id="{700B1982-092D-4AAF-BDCD-F35FAED72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55856" y="7932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toetapz.com/blogimages/Create-Smoke-Using-Frame-Based-Animatio_818F/smoke_thumb.png">
            <a:extLst>
              <a:ext uri="{FF2B5EF4-FFF2-40B4-BE49-F238E27FC236}">
                <a16:creationId xmlns:a16="http://schemas.microsoft.com/office/drawing/2014/main" id="{70AF5DD6-BEBA-420C-A22D-100012A40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308256" y="9456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toetapz.com/blogimages/Create-Smoke-Using-Frame-Based-Animatio_818F/smoke_thumb.png">
            <a:extLst>
              <a:ext uri="{FF2B5EF4-FFF2-40B4-BE49-F238E27FC236}">
                <a16:creationId xmlns:a16="http://schemas.microsoft.com/office/drawing/2014/main" id="{D3AF9DA0-F5A8-4E50-9034-BE94EC188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2899055" y="1939438"/>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toetapz.com/blogimages/Create-Smoke-Using-Frame-Based-Animatio_818F/smoke_thumb.png">
            <a:extLst>
              <a:ext uri="{FF2B5EF4-FFF2-40B4-BE49-F238E27FC236}">
                <a16:creationId xmlns:a16="http://schemas.microsoft.com/office/drawing/2014/main" id="{FBC690DC-F35C-4DDB-B6E8-CE788B704F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739333" y="33078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toetapz.com/blogimages/Create-Smoke-Using-Frame-Based-Animatio_818F/smoke_thumb.png">
            <a:extLst>
              <a:ext uri="{FF2B5EF4-FFF2-40B4-BE49-F238E27FC236}">
                <a16:creationId xmlns:a16="http://schemas.microsoft.com/office/drawing/2014/main" id="{3A450AA1-64F8-445C-8509-74D72C37D5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2494983" y="1161870"/>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toetapz.com/blogimages/Create-Smoke-Using-Frame-Based-Animatio_818F/smoke_thumb.png">
            <a:extLst>
              <a:ext uri="{FF2B5EF4-FFF2-40B4-BE49-F238E27FC236}">
                <a16:creationId xmlns:a16="http://schemas.microsoft.com/office/drawing/2014/main" id="{7B9F4860-800B-4849-9E9E-1F0191E638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62632" y="1570831"/>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C60AEC-D529-4A99-AD6E-1B5AE5DD82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946" y="2396335"/>
            <a:ext cx="1339990" cy="922331"/>
          </a:xfrm>
          <a:prstGeom prst="rect">
            <a:avLst/>
          </a:prstGeom>
        </p:spPr>
      </p:pic>
      <p:pic>
        <p:nvPicPr>
          <p:cNvPr id="17" name="Picture 16">
            <a:extLst>
              <a:ext uri="{FF2B5EF4-FFF2-40B4-BE49-F238E27FC236}">
                <a16:creationId xmlns:a16="http://schemas.microsoft.com/office/drawing/2014/main" id="{0067EB5A-C16C-4C45-9C27-49E4750F2B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32269">
            <a:off x="2240263" y="2315368"/>
            <a:ext cx="1339990" cy="922331"/>
          </a:xfrm>
          <a:prstGeom prst="rect">
            <a:avLst/>
          </a:prstGeom>
        </p:spPr>
      </p:pic>
      <p:pic>
        <p:nvPicPr>
          <p:cNvPr id="18" name="Picture 17">
            <a:extLst>
              <a:ext uri="{FF2B5EF4-FFF2-40B4-BE49-F238E27FC236}">
                <a16:creationId xmlns:a16="http://schemas.microsoft.com/office/drawing/2014/main" id="{D196BD58-8249-434D-9826-D391605410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32269">
            <a:off x="3557246" y="2704153"/>
            <a:ext cx="1339990" cy="922331"/>
          </a:xfrm>
          <a:prstGeom prst="rect">
            <a:avLst/>
          </a:prstGeom>
        </p:spPr>
      </p:pic>
      <p:pic>
        <p:nvPicPr>
          <p:cNvPr id="19" name="Picture 18">
            <a:extLst>
              <a:ext uri="{FF2B5EF4-FFF2-40B4-BE49-F238E27FC236}">
                <a16:creationId xmlns:a16="http://schemas.microsoft.com/office/drawing/2014/main" id="{96E84CA7-C4D6-4D45-A187-7E1EADC13B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19600">
            <a:off x="2916522" y="1994019"/>
            <a:ext cx="1339990" cy="922331"/>
          </a:xfrm>
          <a:prstGeom prst="rect">
            <a:avLst/>
          </a:prstGeom>
        </p:spPr>
      </p:pic>
      <p:sp>
        <p:nvSpPr>
          <p:cNvPr id="2" name="Rectangle 1">
            <a:extLst>
              <a:ext uri="{FF2B5EF4-FFF2-40B4-BE49-F238E27FC236}">
                <a16:creationId xmlns:a16="http://schemas.microsoft.com/office/drawing/2014/main" id="{A65F6320-0E5A-462D-9F60-3153BDF1DEFF}"/>
              </a:ext>
            </a:extLst>
          </p:cNvPr>
          <p:cNvSpPr/>
          <p:nvPr/>
        </p:nvSpPr>
        <p:spPr>
          <a:xfrm>
            <a:off x="8440648" y="597793"/>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7</a:t>
            </a:r>
          </a:p>
        </p:txBody>
      </p:sp>
    </p:spTree>
    <p:extLst>
      <p:ext uri="{BB962C8B-B14F-4D97-AF65-F5344CB8AC3E}">
        <p14:creationId xmlns:p14="http://schemas.microsoft.com/office/powerpoint/2010/main" val="40488426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idx="4294967295"/>
          </p:nvPr>
        </p:nvSpPr>
        <p:spPr>
          <a:xfrm>
            <a:off x="76200" y="76200"/>
            <a:ext cx="9067800" cy="5638800"/>
          </a:xfrm>
        </p:spPr>
        <p:txBody>
          <a:bodyPr/>
          <a:lstStyle/>
          <a:p>
            <a:pPr eaLnBrk="1" hangingPunct="1"/>
            <a:r>
              <a:rPr lang="en-US" dirty="0">
                <a:solidFill>
                  <a:srgbClr val="808080"/>
                </a:solidFill>
              </a:rPr>
              <a:t>These are the remains of plants and animals from hundreds of millions of years ago.</a:t>
            </a:r>
          </a:p>
          <a:p>
            <a:pPr lvl="1" eaLnBrk="1" hangingPunct="1"/>
            <a:r>
              <a:rPr lang="en-US" dirty="0">
                <a:solidFill>
                  <a:srgbClr val="66FFCC"/>
                </a:solidFill>
              </a:rPr>
              <a:t>We found a way to use ancient sunlight from millions of years ago, </a:t>
            </a:r>
            <a:r>
              <a:rPr lang="en-US" dirty="0">
                <a:solidFill>
                  <a:srgbClr val="FFFFCC"/>
                </a:solidFill>
              </a:rPr>
              <a:t>thus borrowed light.</a:t>
            </a:r>
          </a:p>
        </p:txBody>
      </p:sp>
      <p:pic>
        <p:nvPicPr>
          <p:cNvPr id="193539" name="Picture 4" descr="image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124200"/>
            <a:ext cx="4314825" cy="3486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3540" name="Picture 5" descr="sw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24200"/>
            <a:ext cx="4191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3541" name="Rectangle 6"/>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2" descr="http://www.theemoryboard.com/wp-content/uploads/2011/02/photos-of-Desert-Oasis-Libya-pictu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997" y="3109912"/>
            <a:ext cx="4188603" cy="345757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dragonflycap.com/wp-content/uploads/2015/04/oil-well-art-d0e8499fbec074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603" y="3124200"/>
            <a:ext cx="4328821" cy="10548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sky, fence, outdoor&#10;&#10;Description automatically generated">
            <a:extLst>
              <a:ext uri="{FF2B5EF4-FFF2-40B4-BE49-F238E27FC236}">
                <a16:creationId xmlns:a16="http://schemas.microsoft.com/office/drawing/2014/main" id="{7B34E8B2-F780-4D4F-95E8-D53C2AD8B6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99" y="2209800"/>
            <a:ext cx="4188603" cy="435768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2" descr="http://cbsy98.files.wordpress.com/2010/10/highway-traffic-240.jpg">
            <a:extLst>
              <a:ext uri="{FF2B5EF4-FFF2-40B4-BE49-F238E27FC236}">
                <a16:creationId xmlns:a16="http://schemas.microsoft.com/office/drawing/2014/main" id="{E438467B-630F-4D00-97E8-4891F25065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03" y="2209800"/>
            <a:ext cx="4328822" cy="44005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2" descr="http://www.toetapz.com/blogimages/Create-Smoke-Using-Frame-Based-Animatio_818F/smoke_thumb.png">
            <a:extLst>
              <a:ext uri="{FF2B5EF4-FFF2-40B4-BE49-F238E27FC236}">
                <a16:creationId xmlns:a16="http://schemas.microsoft.com/office/drawing/2014/main" id="{700B1982-092D-4AAF-BDCD-F35FAED72B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55856" y="7932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toetapz.com/blogimages/Create-Smoke-Using-Frame-Based-Animatio_818F/smoke_thumb.png">
            <a:extLst>
              <a:ext uri="{FF2B5EF4-FFF2-40B4-BE49-F238E27FC236}">
                <a16:creationId xmlns:a16="http://schemas.microsoft.com/office/drawing/2014/main" id="{70AF5DD6-BEBA-420C-A22D-100012A406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308256" y="9456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toetapz.com/blogimages/Create-Smoke-Using-Frame-Based-Animatio_818F/smoke_thumb.png">
            <a:extLst>
              <a:ext uri="{FF2B5EF4-FFF2-40B4-BE49-F238E27FC236}">
                <a16:creationId xmlns:a16="http://schemas.microsoft.com/office/drawing/2014/main" id="{D3AF9DA0-F5A8-4E50-9034-BE94EC188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2899055" y="1939438"/>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toetapz.com/blogimages/Create-Smoke-Using-Frame-Based-Animatio_818F/smoke_thumb.png">
            <a:extLst>
              <a:ext uri="{FF2B5EF4-FFF2-40B4-BE49-F238E27FC236}">
                <a16:creationId xmlns:a16="http://schemas.microsoft.com/office/drawing/2014/main" id="{FBC690DC-F35C-4DDB-B6E8-CE788B704F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739333" y="3307862"/>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toetapz.com/blogimages/Create-Smoke-Using-Frame-Based-Animatio_818F/smoke_thumb.png">
            <a:extLst>
              <a:ext uri="{FF2B5EF4-FFF2-40B4-BE49-F238E27FC236}">
                <a16:creationId xmlns:a16="http://schemas.microsoft.com/office/drawing/2014/main" id="{3A450AA1-64F8-445C-8509-74D72C37D5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2494983" y="1161870"/>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toetapz.com/blogimages/Create-Smoke-Using-Frame-Based-Animatio_818F/smoke_thumb.png">
            <a:extLst>
              <a:ext uri="{FF2B5EF4-FFF2-40B4-BE49-F238E27FC236}">
                <a16:creationId xmlns:a16="http://schemas.microsoft.com/office/drawing/2014/main" id="{7B9F4860-800B-4849-9E9E-1F0191E638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792574">
            <a:off x="162632" y="1570831"/>
            <a:ext cx="3200400" cy="42672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4C60AEC-D529-4A99-AD6E-1B5AE5DD82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946" y="2396335"/>
            <a:ext cx="1339990" cy="922331"/>
          </a:xfrm>
          <a:prstGeom prst="rect">
            <a:avLst/>
          </a:prstGeom>
        </p:spPr>
      </p:pic>
      <p:pic>
        <p:nvPicPr>
          <p:cNvPr id="17" name="Picture 16">
            <a:extLst>
              <a:ext uri="{FF2B5EF4-FFF2-40B4-BE49-F238E27FC236}">
                <a16:creationId xmlns:a16="http://schemas.microsoft.com/office/drawing/2014/main" id="{0067EB5A-C16C-4C45-9C27-49E4750F2B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32269">
            <a:off x="2240263" y="2315368"/>
            <a:ext cx="1339990" cy="922331"/>
          </a:xfrm>
          <a:prstGeom prst="rect">
            <a:avLst/>
          </a:prstGeom>
        </p:spPr>
      </p:pic>
      <p:pic>
        <p:nvPicPr>
          <p:cNvPr id="18" name="Picture 17">
            <a:extLst>
              <a:ext uri="{FF2B5EF4-FFF2-40B4-BE49-F238E27FC236}">
                <a16:creationId xmlns:a16="http://schemas.microsoft.com/office/drawing/2014/main" id="{D196BD58-8249-434D-9826-D391605410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332269">
            <a:off x="3557246" y="2704153"/>
            <a:ext cx="1339990" cy="922331"/>
          </a:xfrm>
          <a:prstGeom prst="rect">
            <a:avLst/>
          </a:prstGeom>
        </p:spPr>
      </p:pic>
      <p:pic>
        <p:nvPicPr>
          <p:cNvPr id="19" name="Picture 18">
            <a:extLst>
              <a:ext uri="{FF2B5EF4-FFF2-40B4-BE49-F238E27FC236}">
                <a16:creationId xmlns:a16="http://schemas.microsoft.com/office/drawing/2014/main" id="{96E84CA7-C4D6-4D45-A187-7E1EADC13B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19600">
            <a:off x="2916522" y="1994019"/>
            <a:ext cx="1339990" cy="922331"/>
          </a:xfrm>
          <a:prstGeom prst="rect">
            <a:avLst/>
          </a:prstGeom>
        </p:spPr>
      </p:pic>
      <p:sp>
        <p:nvSpPr>
          <p:cNvPr id="2" name="Rectangle 1">
            <a:extLst>
              <a:ext uri="{FF2B5EF4-FFF2-40B4-BE49-F238E27FC236}">
                <a16:creationId xmlns:a16="http://schemas.microsoft.com/office/drawing/2014/main" id="{A65F6320-0E5A-462D-9F60-3153BDF1DEFF}"/>
              </a:ext>
            </a:extLst>
          </p:cNvPr>
          <p:cNvSpPr/>
          <p:nvPr/>
        </p:nvSpPr>
        <p:spPr>
          <a:xfrm>
            <a:off x="8440648" y="597793"/>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7</a:t>
            </a:r>
          </a:p>
        </p:txBody>
      </p:sp>
      <p:pic>
        <p:nvPicPr>
          <p:cNvPr id="3" name="Picture 2">
            <a:extLst>
              <a:ext uri="{FF2B5EF4-FFF2-40B4-BE49-F238E27FC236}">
                <a16:creationId xmlns:a16="http://schemas.microsoft.com/office/drawing/2014/main" id="{71E009A8-E79E-4ED5-88BD-6528D36094E0}"/>
              </a:ext>
            </a:extLst>
          </p:cNvPr>
          <p:cNvPicPr>
            <a:picLocks noChangeAspect="1"/>
          </p:cNvPicPr>
          <p:nvPr/>
        </p:nvPicPr>
        <p:blipFill>
          <a:blip r:embed="rId10"/>
          <a:stretch>
            <a:fillRect/>
          </a:stretch>
        </p:blipFill>
        <p:spPr>
          <a:xfrm>
            <a:off x="1428011" y="3195312"/>
            <a:ext cx="6083014" cy="3421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7A20CB0C-66A0-4052-83F7-8F13D6817A09}"/>
              </a:ext>
            </a:extLst>
          </p:cNvPr>
          <p:cNvSpPr/>
          <p:nvPr/>
        </p:nvSpPr>
        <p:spPr bwMode="auto">
          <a:xfrm>
            <a:off x="2749936" y="4233066"/>
            <a:ext cx="2197561" cy="67383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23" name="Rectangle 22">
            <a:extLst>
              <a:ext uri="{FF2B5EF4-FFF2-40B4-BE49-F238E27FC236}">
                <a16:creationId xmlns:a16="http://schemas.microsoft.com/office/drawing/2014/main" id="{F7852BEB-6B7C-4902-9703-BBA89A02B605}"/>
              </a:ext>
            </a:extLst>
          </p:cNvPr>
          <p:cNvSpPr/>
          <p:nvPr/>
        </p:nvSpPr>
        <p:spPr bwMode="auto">
          <a:xfrm>
            <a:off x="4114800" y="4925153"/>
            <a:ext cx="1479471" cy="673834"/>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619017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3954" name="Rectangle 2"/>
          <p:cNvSpPr>
            <a:spLocks noGrp="1" noChangeArrowheads="1"/>
          </p:cNvSpPr>
          <p:nvPr>
            <p:ph type="title"/>
          </p:nvPr>
        </p:nvSpPr>
        <p:spPr/>
        <p:txBody>
          <a:bodyPr/>
          <a:lstStyle/>
          <a:p>
            <a:pPr eaLnBrk="1" hangingPunct="1">
              <a:defRPr/>
            </a:pPr>
            <a:br>
              <a:rPr lang="en-US" sz="3800"/>
            </a:br>
            <a:endParaRPr lang="en-US" sz="3800"/>
          </a:p>
        </p:txBody>
      </p:sp>
      <p:sp>
        <p:nvSpPr>
          <p:cNvPr id="7293955" name="Rectangle 3"/>
          <p:cNvSpPr>
            <a:spLocks noGrp="1" noChangeArrowheads="1"/>
          </p:cNvSpPr>
          <p:nvPr>
            <p:ph idx="1"/>
          </p:nvPr>
        </p:nvSpPr>
        <p:spPr>
          <a:xfrm>
            <a:off x="139700" y="76200"/>
            <a:ext cx="8851900" cy="5791200"/>
          </a:xfrm>
        </p:spPr>
        <p:txBody>
          <a:bodyPr/>
          <a:lstStyle/>
          <a:p>
            <a:pPr eaLnBrk="1" hangingPunct="1">
              <a:defRPr/>
            </a:pPr>
            <a:r>
              <a:rPr lang="en-US" dirty="0"/>
              <a:t>This is the name for the trapping of Earth’s heat at or near the surface. </a:t>
            </a:r>
          </a:p>
        </p:txBody>
      </p:sp>
      <p:sp>
        <p:nvSpPr>
          <p:cNvPr id="224261"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1FB1D686-9116-4629-86F0-754139E0F0FD}"/>
              </a:ext>
            </a:extLst>
          </p:cNvPr>
          <p:cNvSpPr/>
          <p:nvPr/>
        </p:nvSpPr>
        <p:spPr bwMode="auto">
          <a:xfrm>
            <a:off x="228600" y="1295400"/>
            <a:ext cx="8686800" cy="5181600"/>
          </a:xfrm>
          <a:prstGeom prst="rect">
            <a:avLst/>
          </a:prstGeom>
          <a:solidFill>
            <a:schemeClr val="accent6"/>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9" name="Picture 8">
            <a:extLst>
              <a:ext uri="{FF2B5EF4-FFF2-40B4-BE49-F238E27FC236}">
                <a16:creationId xmlns:a16="http://schemas.microsoft.com/office/drawing/2014/main" id="{5637933A-6B70-47F4-A6D7-CEEA2C86A102}"/>
              </a:ext>
            </a:extLst>
          </p:cNvPr>
          <p:cNvPicPr>
            <a:picLocks noChangeAspect="1"/>
          </p:cNvPicPr>
          <p:nvPr/>
        </p:nvPicPr>
        <p:blipFill>
          <a:blip r:embed="rId2"/>
          <a:stretch>
            <a:fillRect/>
          </a:stretch>
        </p:blipFill>
        <p:spPr>
          <a:xfrm>
            <a:off x="285750" y="1323976"/>
            <a:ext cx="8553450" cy="5108574"/>
          </a:xfrm>
          <a:prstGeom prst="rect">
            <a:avLst/>
          </a:prstGeom>
          <a:effectLst>
            <a:glow rad="228600">
              <a:schemeClr val="accent5">
                <a:satMod val="175000"/>
                <a:alpha val="40000"/>
              </a:schemeClr>
            </a:glow>
          </a:effectLst>
        </p:spPr>
      </p:pic>
      <p:sp>
        <p:nvSpPr>
          <p:cNvPr id="3" name="Rectangle 2">
            <a:extLst>
              <a:ext uri="{FF2B5EF4-FFF2-40B4-BE49-F238E27FC236}">
                <a16:creationId xmlns:a16="http://schemas.microsoft.com/office/drawing/2014/main" id="{D8B46346-1C51-4E13-BE6D-CC50E818D608}"/>
              </a:ext>
            </a:extLst>
          </p:cNvPr>
          <p:cNvSpPr/>
          <p:nvPr/>
        </p:nvSpPr>
        <p:spPr>
          <a:xfrm>
            <a:off x="8162412" y="799108"/>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8</a:t>
            </a:r>
          </a:p>
        </p:txBody>
      </p:sp>
    </p:spTree>
    <p:extLst>
      <p:ext uri="{BB962C8B-B14F-4D97-AF65-F5344CB8AC3E}">
        <p14:creationId xmlns:p14="http://schemas.microsoft.com/office/powerpoint/2010/main" val="3210555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7219" name="Rectangle 3"/>
          <p:cNvSpPr>
            <a:spLocks noGrp="1" noChangeArrowheads="1"/>
          </p:cNvSpPr>
          <p:nvPr>
            <p:ph idx="1"/>
          </p:nvPr>
        </p:nvSpPr>
        <p:spPr>
          <a:xfrm>
            <a:off x="106916" y="134938"/>
            <a:ext cx="8960884" cy="5749925"/>
          </a:xfrm>
        </p:spPr>
        <p:txBody>
          <a:bodyPr/>
          <a:lstStyle/>
          <a:p>
            <a:pPr eaLnBrk="1" hangingPunct="1">
              <a:defRPr/>
            </a:pPr>
            <a:r>
              <a:rPr lang="en-US" u="sng" dirty="0">
                <a:solidFill>
                  <a:srgbClr val="FF6600"/>
                </a:solidFill>
              </a:rPr>
              <a:t>A</a:t>
            </a:r>
            <a:r>
              <a:rPr lang="en-US" dirty="0">
                <a:solidFill>
                  <a:srgbClr val="FF6600"/>
                </a:solidFill>
              </a:rPr>
              <a:t>nthropogenic </a:t>
            </a:r>
            <a:r>
              <a:rPr lang="en-US" u="sng" dirty="0">
                <a:solidFill>
                  <a:srgbClr val="FFFF00"/>
                </a:solidFill>
              </a:rPr>
              <a:t>G</a:t>
            </a:r>
            <a:r>
              <a:rPr lang="en-US" dirty="0">
                <a:solidFill>
                  <a:srgbClr val="FFFF00"/>
                </a:solidFill>
              </a:rPr>
              <a:t>lobal</a:t>
            </a:r>
            <a:r>
              <a:rPr lang="en-US" dirty="0"/>
              <a:t> </a:t>
            </a:r>
            <a:r>
              <a:rPr lang="en-US" u="sng" dirty="0">
                <a:solidFill>
                  <a:srgbClr val="C00000"/>
                </a:solidFill>
              </a:rPr>
              <a:t>W</a:t>
            </a:r>
            <a:r>
              <a:rPr lang="en-US" dirty="0">
                <a:solidFill>
                  <a:srgbClr val="C00000"/>
                </a:solidFill>
              </a:rPr>
              <a:t>arming </a:t>
            </a:r>
            <a:r>
              <a:rPr lang="en-US" dirty="0"/>
              <a:t>means…</a:t>
            </a:r>
          </a:p>
          <a:p>
            <a:pPr lvl="1" eaLnBrk="1" hangingPunct="1">
              <a:defRPr/>
            </a:pPr>
            <a:r>
              <a:rPr lang="en-US" dirty="0">
                <a:solidFill>
                  <a:srgbClr val="FFFFCC"/>
                </a:solidFill>
              </a:rPr>
              <a:t>A.) The planet is getting warmer naturally</a:t>
            </a:r>
          </a:p>
          <a:p>
            <a:pPr lvl="1" eaLnBrk="1" hangingPunct="1">
              <a:defRPr/>
            </a:pPr>
            <a:r>
              <a:rPr lang="en-US" dirty="0">
                <a:solidFill>
                  <a:srgbClr val="FFCC99"/>
                </a:solidFill>
              </a:rPr>
              <a:t>B.) The planet is experiencing a cooling trend</a:t>
            </a:r>
          </a:p>
          <a:p>
            <a:pPr lvl="1" eaLnBrk="1" hangingPunct="1">
              <a:defRPr/>
            </a:pPr>
            <a:r>
              <a:rPr lang="en-US" dirty="0">
                <a:solidFill>
                  <a:srgbClr val="99CCFF"/>
                </a:solidFill>
              </a:rPr>
              <a:t>C.) This is human induced climate change </a:t>
            </a:r>
          </a:p>
          <a:p>
            <a:pPr lvl="1" eaLnBrk="1" hangingPunct="1">
              <a:defRPr/>
            </a:pPr>
            <a:r>
              <a:rPr lang="en-US" dirty="0">
                <a:solidFill>
                  <a:schemeClr val="accent2">
                    <a:lumMod val="40000"/>
                    <a:lumOff val="60000"/>
                  </a:schemeClr>
                </a:solidFill>
              </a:rPr>
              <a:t>D.) Alien Generated Warming</a:t>
            </a:r>
          </a:p>
          <a:p>
            <a:pPr lvl="1" eaLnBrk="1" hangingPunct="1">
              <a:defRPr/>
            </a:pPr>
            <a:r>
              <a:rPr lang="en-US" dirty="0">
                <a:solidFill>
                  <a:srgbClr val="00FFFF"/>
                </a:solidFill>
              </a:rPr>
              <a:t>E.) A Greenhouse Works</a:t>
            </a:r>
          </a:p>
        </p:txBody>
      </p:sp>
      <p:pic>
        <p:nvPicPr>
          <p:cNvPr id="12288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379438"/>
            <a:ext cx="8763000" cy="31737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2884"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12" y="4724399"/>
            <a:ext cx="4622799" cy="42672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toetapz.com/blogimages/Create-Smoke-Using-Frame-Based-Animatio_818F/smoke_thu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12" y="1524000"/>
            <a:ext cx="4622799" cy="42672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20DEFB-01F6-4C65-B0D5-23FB94353955}"/>
              </a:ext>
            </a:extLst>
          </p:cNvPr>
          <p:cNvSpPr/>
          <p:nvPr/>
        </p:nvSpPr>
        <p:spPr>
          <a:xfrm>
            <a:off x="5169045" y="3581400"/>
            <a:ext cx="3528531" cy="1569660"/>
          </a:xfrm>
          <a:prstGeom prst="rect">
            <a:avLst/>
          </a:prstGeom>
          <a:noFill/>
        </p:spPr>
        <p:txBody>
          <a:bodyPr wrap="none" lIns="91440" tIns="45720" rIns="91440" bIns="4572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800000"/>
                  </a:solidFill>
                  <a:prstDash val="solid"/>
                </a:ln>
                <a:solidFill>
                  <a:srgbClr val="FF6600"/>
                </a:solidFill>
                <a:effectLst>
                  <a:outerShdw blurRad="12700" dist="38100" dir="2700000" algn="tl" rotWithShape="0">
                    <a:srgbClr val="800000">
                      <a:lumMod val="50000"/>
                    </a:srgbClr>
                  </a:outerShdw>
                </a:effectLst>
                <a:uLnTx/>
                <a:uFillTx/>
                <a:latin typeface="Verdana" pitchFamily="34" charset="0"/>
                <a:ea typeface="+mn-ea"/>
                <a:cs typeface="+mn-cs"/>
              </a:rPr>
              <a:t>A</a:t>
            </a:r>
            <a:r>
              <a:rPr kumimoji="0" lang="en-US" sz="9600" b="1" i="0" u="none" strike="noStrike" kern="1200" cap="none" spc="0" normalizeH="0" baseline="0" noProof="0" dirty="0">
                <a:ln w="9525">
                  <a:solidFill>
                    <a:srgbClr val="800000"/>
                  </a:solidFill>
                  <a:prstDash val="solid"/>
                </a:ln>
                <a:solidFill>
                  <a:srgbClr val="FFFF00"/>
                </a:solidFill>
                <a:effectLst>
                  <a:outerShdw blurRad="12700" dist="38100" dir="2700000" algn="tl" rotWithShape="0">
                    <a:srgbClr val="800000">
                      <a:lumMod val="50000"/>
                    </a:srgbClr>
                  </a:outerShdw>
                </a:effectLst>
                <a:uLnTx/>
                <a:uFillTx/>
                <a:latin typeface="Verdana" pitchFamily="34" charset="0"/>
                <a:ea typeface="+mn-ea"/>
                <a:cs typeface="+mn-cs"/>
              </a:rPr>
              <a:t>G</a:t>
            </a:r>
            <a:r>
              <a:rPr kumimoji="0" lang="en-US" sz="9600" b="1" i="0" u="none" strike="noStrike" kern="1200" cap="none" spc="0" normalizeH="0" baseline="0" noProof="0" dirty="0">
                <a:ln w="9525">
                  <a:solidFill>
                    <a:srgbClr val="800000"/>
                  </a:solidFill>
                  <a:prstDash val="solid"/>
                </a:ln>
                <a:solidFill>
                  <a:srgbClr val="FF0000"/>
                </a:solidFill>
                <a:effectLst>
                  <a:outerShdw blurRad="12700" dist="38100" dir="2700000" algn="tl" rotWithShape="0">
                    <a:srgbClr val="800000">
                      <a:lumMod val="50000"/>
                    </a:srgbClr>
                  </a:outerShdw>
                </a:effectLst>
                <a:uLnTx/>
                <a:uFillTx/>
                <a:latin typeface="Verdana" pitchFamily="34" charset="0"/>
                <a:ea typeface="+mn-ea"/>
                <a:cs typeface="+mn-cs"/>
              </a:rPr>
              <a:t>W</a:t>
            </a:r>
          </a:p>
        </p:txBody>
      </p:sp>
      <p:sp>
        <p:nvSpPr>
          <p:cNvPr id="3" name="Rectangle 2">
            <a:extLst>
              <a:ext uri="{FF2B5EF4-FFF2-40B4-BE49-F238E27FC236}">
                <a16:creationId xmlns:a16="http://schemas.microsoft.com/office/drawing/2014/main" id="{05BDB99D-2BC0-47D9-9909-111F30686D51}"/>
              </a:ext>
            </a:extLst>
          </p:cNvPr>
          <p:cNvSpPr/>
          <p:nvPr/>
        </p:nvSpPr>
        <p:spPr>
          <a:xfrm>
            <a:off x="8359182" y="0"/>
            <a:ext cx="67678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a:t>
            </a:r>
          </a:p>
        </p:txBody>
      </p:sp>
    </p:spTree>
    <p:extLst>
      <p:ext uri="{BB962C8B-B14F-4D97-AF65-F5344CB8AC3E}">
        <p14:creationId xmlns:p14="http://schemas.microsoft.com/office/powerpoint/2010/main" val="9742291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3954" name="Rectangle 2"/>
          <p:cNvSpPr>
            <a:spLocks noGrp="1" noChangeArrowheads="1"/>
          </p:cNvSpPr>
          <p:nvPr>
            <p:ph type="title"/>
          </p:nvPr>
        </p:nvSpPr>
        <p:spPr/>
        <p:txBody>
          <a:bodyPr/>
          <a:lstStyle/>
          <a:p>
            <a:pPr eaLnBrk="1" hangingPunct="1">
              <a:defRPr/>
            </a:pPr>
            <a:br>
              <a:rPr lang="en-US" sz="3800"/>
            </a:br>
            <a:endParaRPr lang="en-US" sz="3800"/>
          </a:p>
        </p:txBody>
      </p:sp>
      <p:sp>
        <p:nvSpPr>
          <p:cNvPr id="7293955" name="Rectangle 3"/>
          <p:cNvSpPr>
            <a:spLocks noGrp="1" noChangeArrowheads="1"/>
          </p:cNvSpPr>
          <p:nvPr>
            <p:ph idx="1"/>
          </p:nvPr>
        </p:nvSpPr>
        <p:spPr>
          <a:xfrm>
            <a:off x="139700" y="76200"/>
            <a:ext cx="8851900" cy="5791200"/>
          </a:xfrm>
        </p:spPr>
        <p:txBody>
          <a:bodyPr/>
          <a:lstStyle/>
          <a:p>
            <a:pPr eaLnBrk="1" hangingPunct="1">
              <a:defRPr/>
            </a:pPr>
            <a:r>
              <a:rPr lang="en-US" dirty="0"/>
              <a:t>This is the name for the trapping of Earth’s heat at or near the surface. </a:t>
            </a:r>
          </a:p>
        </p:txBody>
      </p:sp>
      <p:sp>
        <p:nvSpPr>
          <p:cNvPr id="224261" name="Rectangle 7"/>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a:extLst>
              <a:ext uri="{FF2B5EF4-FFF2-40B4-BE49-F238E27FC236}">
                <a16:creationId xmlns:a16="http://schemas.microsoft.com/office/drawing/2014/main" id="{1FB1D686-9116-4629-86F0-754139E0F0FD}"/>
              </a:ext>
            </a:extLst>
          </p:cNvPr>
          <p:cNvSpPr/>
          <p:nvPr/>
        </p:nvSpPr>
        <p:spPr bwMode="auto">
          <a:xfrm>
            <a:off x="228600" y="1295400"/>
            <a:ext cx="8686800" cy="5181600"/>
          </a:xfrm>
          <a:prstGeom prst="rect">
            <a:avLst/>
          </a:prstGeom>
          <a:solidFill>
            <a:schemeClr val="accent6"/>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9" name="Picture 8">
            <a:extLst>
              <a:ext uri="{FF2B5EF4-FFF2-40B4-BE49-F238E27FC236}">
                <a16:creationId xmlns:a16="http://schemas.microsoft.com/office/drawing/2014/main" id="{5637933A-6B70-47F4-A6D7-CEEA2C86A102}"/>
              </a:ext>
            </a:extLst>
          </p:cNvPr>
          <p:cNvPicPr>
            <a:picLocks noChangeAspect="1"/>
          </p:cNvPicPr>
          <p:nvPr/>
        </p:nvPicPr>
        <p:blipFill>
          <a:blip r:embed="rId2"/>
          <a:stretch>
            <a:fillRect/>
          </a:stretch>
        </p:blipFill>
        <p:spPr>
          <a:xfrm>
            <a:off x="285750" y="1323976"/>
            <a:ext cx="8553450" cy="5108574"/>
          </a:xfrm>
          <a:prstGeom prst="rect">
            <a:avLst/>
          </a:prstGeom>
          <a:effectLst>
            <a:glow rad="228600">
              <a:schemeClr val="accent5">
                <a:satMod val="175000"/>
                <a:alpha val="40000"/>
              </a:schemeClr>
            </a:glow>
          </a:effectLst>
        </p:spPr>
      </p:pic>
      <p:sp>
        <p:nvSpPr>
          <p:cNvPr id="3" name="Rectangle 2">
            <a:extLst>
              <a:ext uri="{FF2B5EF4-FFF2-40B4-BE49-F238E27FC236}">
                <a16:creationId xmlns:a16="http://schemas.microsoft.com/office/drawing/2014/main" id="{D8B46346-1C51-4E13-BE6D-CC50E818D608}"/>
              </a:ext>
            </a:extLst>
          </p:cNvPr>
          <p:cNvSpPr/>
          <p:nvPr/>
        </p:nvSpPr>
        <p:spPr>
          <a:xfrm>
            <a:off x="8162412" y="799108"/>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8</a:t>
            </a:r>
          </a:p>
        </p:txBody>
      </p:sp>
      <p:sp>
        <p:nvSpPr>
          <p:cNvPr id="4" name="Rectangle 3">
            <a:extLst>
              <a:ext uri="{FF2B5EF4-FFF2-40B4-BE49-F238E27FC236}">
                <a16:creationId xmlns:a16="http://schemas.microsoft.com/office/drawing/2014/main" id="{EC1B3813-CF7A-4592-9D0D-FFED5CB89E58}"/>
              </a:ext>
            </a:extLst>
          </p:cNvPr>
          <p:cNvSpPr/>
          <p:nvPr/>
        </p:nvSpPr>
        <p:spPr>
          <a:xfrm>
            <a:off x="304800" y="1090752"/>
            <a:ext cx="8001000" cy="707886"/>
          </a:xfrm>
          <a:prstGeom prst="rect">
            <a:avLst/>
          </a:prstGeom>
          <a:noFill/>
        </p:spPr>
        <p:txBody>
          <a:bodyPr wrap="none" lIns="91440" tIns="45720" rIns="91440" bIns="45720">
            <a:prstTxWarp prst="textDeflateBottom">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9525">
                  <a:solidFill>
                    <a:srgbClr val="000000"/>
                  </a:solidFill>
                  <a:prstDash val="solid"/>
                </a:ln>
                <a:solidFill>
                  <a:srgbClr val="00FFFF"/>
                </a:solidFill>
                <a:effectLst>
                  <a:outerShdw blurRad="12700" dist="38100" dir="2700000" algn="tl" rotWithShape="0">
                    <a:srgbClr val="000000">
                      <a:lumMod val="50000"/>
                    </a:srgbClr>
                  </a:outerShdw>
                </a:effectLst>
                <a:uLnTx/>
                <a:uFillTx/>
                <a:latin typeface="Verdana" pitchFamily="34" charset="0"/>
                <a:ea typeface="+mn-ea"/>
                <a:cs typeface="+mn-cs"/>
              </a:rPr>
              <a:t>The Greenhouse Effect</a:t>
            </a:r>
          </a:p>
        </p:txBody>
      </p:sp>
    </p:spTree>
    <p:extLst>
      <p:ext uri="{BB962C8B-B14F-4D97-AF65-F5344CB8AC3E}">
        <p14:creationId xmlns:p14="http://schemas.microsoft.com/office/powerpoint/2010/main" val="12870458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8CF1E-3D9C-489D-8FBD-8845DB0B9619}"/>
              </a:ext>
            </a:extLst>
          </p:cNvPr>
          <p:cNvSpPr>
            <a:spLocks noGrp="1"/>
          </p:cNvSpPr>
          <p:nvPr>
            <p:ph idx="1"/>
          </p:nvPr>
        </p:nvSpPr>
        <p:spPr>
          <a:xfrm>
            <a:off x="76200" y="76200"/>
            <a:ext cx="8991600" cy="4525963"/>
          </a:xfrm>
        </p:spPr>
        <p:txBody>
          <a:bodyPr/>
          <a:lstStyle/>
          <a:p>
            <a:r>
              <a:rPr lang="en-US" dirty="0">
                <a:solidFill>
                  <a:schemeClr val="accent1">
                    <a:lumMod val="60000"/>
                    <a:lumOff val="40000"/>
                  </a:schemeClr>
                </a:solidFill>
              </a:rPr>
              <a:t>True</a:t>
            </a:r>
            <a:r>
              <a:rPr lang="en-US" dirty="0"/>
              <a:t> or </a:t>
            </a:r>
            <a:r>
              <a:rPr lang="en-US" dirty="0">
                <a:solidFill>
                  <a:srgbClr val="FF00FF"/>
                </a:solidFill>
              </a:rPr>
              <a:t>False! </a:t>
            </a:r>
            <a:r>
              <a:rPr lang="en-US" dirty="0">
                <a:solidFill>
                  <a:srgbClr val="FFCC99"/>
                </a:solidFill>
              </a:rPr>
              <a:t>The major agencies that monitor global temperature agree that atmosphere is warming at an alarming pace. </a:t>
            </a:r>
          </a:p>
        </p:txBody>
      </p:sp>
      <p:pic>
        <p:nvPicPr>
          <p:cNvPr id="4" name="Content Placeholder 5" descr="A screenshot of a cell phone&#10;&#10;Description automatically generated">
            <a:extLst>
              <a:ext uri="{FF2B5EF4-FFF2-40B4-BE49-F238E27FC236}">
                <a16:creationId xmlns:a16="http://schemas.microsoft.com/office/drawing/2014/main" id="{142CE0FF-A229-497F-9BEE-39544BBC6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8600" y="16764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arge body of water&#10;&#10;Description automatically generated">
            <a:extLst>
              <a:ext uri="{FF2B5EF4-FFF2-40B4-BE49-F238E27FC236}">
                <a16:creationId xmlns:a16="http://schemas.microsoft.com/office/drawing/2014/main" id="{72AA2C37-639E-48D9-A8F1-146AD0E0E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800600"/>
            <a:ext cx="1066800" cy="1269753"/>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Rectangle 1">
            <a:extLst>
              <a:ext uri="{FF2B5EF4-FFF2-40B4-BE49-F238E27FC236}">
                <a16:creationId xmlns:a16="http://schemas.microsoft.com/office/drawing/2014/main" id="{40A06C86-9378-4276-8FCC-F3F9886861F0}"/>
              </a:ext>
            </a:extLst>
          </p:cNvPr>
          <p:cNvSpPr/>
          <p:nvPr/>
        </p:nvSpPr>
        <p:spPr bwMode="auto">
          <a:xfrm>
            <a:off x="381000" y="1699419"/>
            <a:ext cx="4572000" cy="304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1006A973-B01A-442D-AC3F-79686825D4D1}"/>
              </a:ext>
            </a:extLst>
          </p:cNvPr>
          <p:cNvSpPr/>
          <p:nvPr/>
        </p:nvSpPr>
        <p:spPr>
          <a:xfrm>
            <a:off x="8068493" y="1080889"/>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9</a:t>
            </a:r>
          </a:p>
        </p:txBody>
      </p:sp>
      <p:pic>
        <p:nvPicPr>
          <p:cNvPr id="7" name="Picture 6">
            <a:extLst>
              <a:ext uri="{FF2B5EF4-FFF2-40B4-BE49-F238E27FC236}">
                <a16:creationId xmlns:a16="http://schemas.microsoft.com/office/drawing/2014/main" id="{B90A28C6-A29F-3BBD-3AB7-9E4B76E020BF}"/>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319658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48CF1E-3D9C-489D-8FBD-8845DB0B9619}"/>
              </a:ext>
            </a:extLst>
          </p:cNvPr>
          <p:cNvSpPr>
            <a:spLocks noGrp="1"/>
          </p:cNvSpPr>
          <p:nvPr>
            <p:ph idx="1"/>
          </p:nvPr>
        </p:nvSpPr>
        <p:spPr>
          <a:xfrm>
            <a:off x="76200" y="76200"/>
            <a:ext cx="8991600" cy="4525963"/>
          </a:xfrm>
        </p:spPr>
        <p:txBody>
          <a:bodyPr/>
          <a:lstStyle/>
          <a:p>
            <a:r>
              <a:rPr lang="en-US" dirty="0">
                <a:solidFill>
                  <a:schemeClr val="accent1">
                    <a:lumMod val="60000"/>
                    <a:lumOff val="40000"/>
                  </a:schemeClr>
                </a:solidFill>
              </a:rPr>
              <a:t>True</a:t>
            </a:r>
            <a:r>
              <a:rPr lang="en-US" dirty="0"/>
              <a:t> or </a:t>
            </a:r>
            <a:r>
              <a:rPr lang="en-US" dirty="0">
                <a:solidFill>
                  <a:srgbClr val="FF00FF"/>
                </a:solidFill>
              </a:rPr>
              <a:t>False! </a:t>
            </a:r>
            <a:r>
              <a:rPr lang="en-US" dirty="0">
                <a:solidFill>
                  <a:srgbClr val="FFCC99"/>
                </a:solidFill>
              </a:rPr>
              <a:t>The major agencies that monitor global temperature agree that atmosphere is warming at an alarming pace. </a:t>
            </a:r>
          </a:p>
        </p:txBody>
      </p:sp>
      <p:pic>
        <p:nvPicPr>
          <p:cNvPr id="4" name="Content Placeholder 5" descr="A screenshot of a cell phone&#10;&#10;Description automatically generated">
            <a:extLst>
              <a:ext uri="{FF2B5EF4-FFF2-40B4-BE49-F238E27FC236}">
                <a16:creationId xmlns:a16="http://schemas.microsoft.com/office/drawing/2014/main" id="{142CE0FF-A229-497F-9BEE-39544BBC6F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28600" y="1676400"/>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large body of water&#10;&#10;Description automatically generated">
            <a:extLst>
              <a:ext uri="{FF2B5EF4-FFF2-40B4-BE49-F238E27FC236}">
                <a16:creationId xmlns:a16="http://schemas.microsoft.com/office/drawing/2014/main" id="{72AA2C37-639E-48D9-A8F1-146AD0E0E1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800600"/>
            <a:ext cx="1066800" cy="1269753"/>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DA2EEA62-7CA8-4375-BA57-68A76723A3CB}"/>
              </a:ext>
            </a:extLst>
          </p:cNvPr>
          <p:cNvSpPr txBox="1"/>
          <p:nvPr/>
        </p:nvSpPr>
        <p:spPr>
          <a:xfrm>
            <a:off x="5289550" y="4114800"/>
            <a:ext cx="3962400"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Verdana" pitchFamily="34" charset="0"/>
                <a:ea typeface="+mn-ea"/>
                <a:cs typeface="+mn-cs"/>
              </a:rPr>
              <a:t>Different agencies have found the same warming trends.</a:t>
            </a:r>
          </a:p>
        </p:txBody>
      </p:sp>
      <p:sp>
        <p:nvSpPr>
          <p:cNvPr id="6" name="Rectangle 5">
            <a:extLst>
              <a:ext uri="{FF2B5EF4-FFF2-40B4-BE49-F238E27FC236}">
                <a16:creationId xmlns:a16="http://schemas.microsoft.com/office/drawing/2014/main" id="{1006A973-B01A-442D-AC3F-79686825D4D1}"/>
              </a:ext>
            </a:extLst>
          </p:cNvPr>
          <p:cNvSpPr/>
          <p:nvPr/>
        </p:nvSpPr>
        <p:spPr>
          <a:xfrm>
            <a:off x="8068493" y="1080889"/>
            <a:ext cx="67678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9</a:t>
            </a:r>
          </a:p>
        </p:txBody>
      </p:sp>
      <p:sp>
        <p:nvSpPr>
          <p:cNvPr id="7" name="Rectangle 6">
            <a:extLst>
              <a:ext uri="{FF2B5EF4-FFF2-40B4-BE49-F238E27FC236}">
                <a16:creationId xmlns:a16="http://schemas.microsoft.com/office/drawing/2014/main" id="{439145E4-2FB0-4287-8D89-C1BF4FA6DDB2}"/>
              </a:ext>
            </a:extLst>
          </p:cNvPr>
          <p:cNvSpPr/>
          <p:nvPr/>
        </p:nvSpPr>
        <p:spPr>
          <a:xfrm>
            <a:off x="838200" y="2094507"/>
            <a:ext cx="2512226"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3399">
                    <a:lumMod val="60000"/>
                    <a:lumOff val="40000"/>
                  </a:srgbClr>
                </a:solidFill>
                <a:effectLst>
                  <a:outerShdw blurRad="12700" dist="38100" dir="2700000" algn="tl" rotWithShape="0">
                    <a:srgbClr val="000000">
                      <a:lumMod val="50000"/>
                    </a:srgbClr>
                  </a:outerShdw>
                </a:effectLst>
                <a:uLnTx/>
                <a:uFillTx/>
                <a:latin typeface="Verdana" pitchFamily="34" charset="0"/>
                <a:ea typeface="+mn-ea"/>
                <a:cs typeface="+mn-cs"/>
              </a:rPr>
              <a:t>TRUE!</a:t>
            </a:r>
          </a:p>
        </p:txBody>
      </p:sp>
      <p:pic>
        <p:nvPicPr>
          <p:cNvPr id="2" name="Picture 1">
            <a:extLst>
              <a:ext uri="{FF2B5EF4-FFF2-40B4-BE49-F238E27FC236}">
                <a16:creationId xmlns:a16="http://schemas.microsoft.com/office/drawing/2014/main" id="{2EBF9834-06B4-E8AC-61E7-BAB306DA4123}"/>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426303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94B5-59D6-441B-A9C9-0E9C0F4F558D}"/>
              </a:ext>
            </a:extLst>
          </p:cNvPr>
          <p:cNvSpPr>
            <a:spLocks noGrp="1"/>
          </p:cNvSpPr>
          <p:nvPr>
            <p:ph idx="1"/>
          </p:nvPr>
        </p:nvSpPr>
        <p:spPr>
          <a:xfrm>
            <a:off x="76200" y="76200"/>
            <a:ext cx="8991600" cy="4525963"/>
          </a:xfrm>
        </p:spPr>
        <p:txBody>
          <a:bodyPr/>
          <a:lstStyle/>
          <a:p>
            <a:r>
              <a:rPr lang="en-US" dirty="0"/>
              <a:t>These are drilled from Ice in the worlds largest ice sheets and contain ancient bubbles of gas. </a:t>
            </a:r>
          </a:p>
          <a:p>
            <a:pPr lvl="1"/>
            <a:r>
              <a:rPr lang="en-US" dirty="0">
                <a:solidFill>
                  <a:srgbClr val="00FFFF"/>
                </a:solidFill>
              </a:rPr>
              <a:t>These bubbles contain the ancient atmosphere including amounts of CO</a:t>
            </a:r>
            <a:r>
              <a:rPr lang="en-US" sz="1800" dirty="0">
                <a:solidFill>
                  <a:srgbClr val="00FFFF"/>
                </a:solidFill>
              </a:rPr>
              <a:t>2</a:t>
            </a:r>
            <a:r>
              <a:rPr lang="en-US" dirty="0">
                <a:solidFill>
                  <a:srgbClr val="00FFFF"/>
                </a:solidFill>
              </a:rPr>
              <a:t> and help us look back at the ancient atmosphere.</a:t>
            </a:r>
          </a:p>
        </p:txBody>
      </p:sp>
      <p:pic>
        <p:nvPicPr>
          <p:cNvPr id="5" name="Picture 4">
            <a:extLst>
              <a:ext uri="{FF2B5EF4-FFF2-40B4-BE49-F238E27FC236}">
                <a16:creationId xmlns:a16="http://schemas.microsoft.com/office/drawing/2014/main" id="{7D7CA525-A23F-4970-B71B-FAF77FFAB9C2}"/>
              </a:ext>
            </a:extLst>
          </p:cNvPr>
          <p:cNvPicPr>
            <a:picLocks noChangeAspect="1"/>
          </p:cNvPicPr>
          <p:nvPr/>
        </p:nvPicPr>
        <p:blipFill>
          <a:blip r:embed="rId2"/>
          <a:stretch>
            <a:fillRect/>
          </a:stretch>
        </p:blipFill>
        <p:spPr>
          <a:xfrm>
            <a:off x="168458" y="2667000"/>
            <a:ext cx="5867400" cy="3886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A snow covered mountain&#10;&#10;Description automatically generated">
            <a:extLst>
              <a:ext uri="{FF2B5EF4-FFF2-40B4-BE49-F238E27FC236}">
                <a16:creationId xmlns:a16="http://schemas.microsoft.com/office/drawing/2014/main" id="{295C7CEE-DD12-43B0-9424-D16E7DF63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522" y="2133600"/>
            <a:ext cx="2945178" cy="2270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43091992-C690-461B-8B7C-EA2DEC7EA275}"/>
              </a:ext>
            </a:extLst>
          </p:cNvPr>
          <p:cNvPicPr>
            <a:picLocks noChangeAspect="1"/>
          </p:cNvPicPr>
          <p:nvPr/>
        </p:nvPicPr>
        <p:blipFill>
          <a:blip r:embed="rId4"/>
          <a:stretch>
            <a:fillRect/>
          </a:stretch>
        </p:blipFill>
        <p:spPr>
          <a:xfrm>
            <a:off x="6191616" y="4602162"/>
            <a:ext cx="2799984" cy="1493837"/>
          </a:xfrm>
          <a:prstGeom prst="rect">
            <a:avLst/>
          </a:prstGeom>
        </p:spPr>
      </p:pic>
      <p:sp>
        <p:nvSpPr>
          <p:cNvPr id="4" name="Rectangle 3">
            <a:extLst>
              <a:ext uri="{FF2B5EF4-FFF2-40B4-BE49-F238E27FC236}">
                <a16:creationId xmlns:a16="http://schemas.microsoft.com/office/drawing/2014/main" id="{8F5B75F0-67B4-46E7-930F-5023A1A35CF5}"/>
              </a:ext>
            </a:extLst>
          </p:cNvPr>
          <p:cNvSpPr/>
          <p:nvPr/>
        </p:nvSpPr>
        <p:spPr>
          <a:xfrm>
            <a:off x="7909453" y="197862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10</a:t>
            </a:r>
          </a:p>
        </p:txBody>
      </p:sp>
      <p:pic>
        <p:nvPicPr>
          <p:cNvPr id="2" name="Picture 1">
            <a:extLst>
              <a:ext uri="{FF2B5EF4-FFF2-40B4-BE49-F238E27FC236}">
                <a16:creationId xmlns:a16="http://schemas.microsoft.com/office/drawing/2014/main" id="{C8CC4C09-3259-31E9-C7D5-818A395E5B12}"/>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06437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94B5-59D6-441B-A9C9-0E9C0F4F558D}"/>
              </a:ext>
            </a:extLst>
          </p:cNvPr>
          <p:cNvSpPr>
            <a:spLocks noGrp="1"/>
          </p:cNvSpPr>
          <p:nvPr>
            <p:ph idx="1"/>
          </p:nvPr>
        </p:nvSpPr>
        <p:spPr>
          <a:xfrm>
            <a:off x="76200" y="76200"/>
            <a:ext cx="8991600" cy="4525963"/>
          </a:xfrm>
        </p:spPr>
        <p:txBody>
          <a:bodyPr/>
          <a:lstStyle/>
          <a:p>
            <a:r>
              <a:rPr lang="en-US" dirty="0"/>
              <a:t>These are drilled from Ice in the worlds largest ice sheets and contain ancient bubbles of gas. </a:t>
            </a:r>
          </a:p>
          <a:p>
            <a:pPr lvl="1"/>
            <a:r>
              <a:rPr lang="en-US" dirty="0">
                <a:solidFill>
                  <a:srgbClr val="00FFFF"/>
                </a:solidFill>
              </a:rPr>
              <a:t>These bubbles contain the ancient atmosphere including amounts of CO</a:t>
            </a:r>
            <a:r>
              <a:rPr lang="en-US" sz="1800" dirty="0">
                <a:solidFill>
                  <a:srgbClr val="00FFFF"/>
                </a:solidFill>
              </a:rPr>
              <a:t>2</a:t>
            </a:r>
            <a:r>
              <a:rPr lang="en-US" dirty="0">
                <a:solidFill>
                  <a:srgbClr val="00FFFF"/>
                </a:solidFill>
              </a:rPr>
              <a:t> and help us look back at the ancient atmosphere.</a:t>
            </a:r>
          </a:p>
        </p:txBody>
      </p:sp>
      <p:pic>
        <p:nvPicPr>
          <p:cNvPr id="5" name="Picture 4">
            <a:extLst>
              <a:ext uri="{FF2B5EF4-FFF2-40B4-BE49-F238E27FC236}">
                <a16:creationId xmlns:a16="http://schemas.microsoft.com/office/drawing/2014/main" id="{7D7CA525-A23F-4970-B71B-FAF77FFAB9C2}"/>
              </a:ext>
            </a:extLst>
          </p:cNvPr>
          <p:cNvPicPr>
            <a:picLocks noChangeAspect="1"/>
          </p:cNvPicPr>
          <p:nvPr/>
        </p:nvPicPr>
        <p:blipFill>
          <a:blip r:embed="rId2"/>
          <a:stretch>
            <a:fillRect/>
          </a:stretch>
        </p:blipFill>
        <p:spPr>
          <a:xfrm>
            <a:off x="168458" y="2667000"/>
            <a:ext cx="5867400" cy="3886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A snow covered mountain&#10;&#10;Description automatically generated">
            <a:extLst>
              <a:ext uri="{FF2B5EF4-FFF2-40B4-BE49-F238E27FC236}">
                <a16:creationId xmlns:a16="http://schemas.microsoft.com/office/drawing/2014/main" id="{295C7CEE-DD12-43B0-9424-D16E7DF63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522" y="2133600"/>
            <a:ext cx="2945178" cy="22701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43091992-C690-461B-8B7C-EA2DEC7EA275}"/>
              </a:ext>
            </a:extLst>
          </p:cNvPr>
          <p:cNvPicPr>
            <a:picLocks noChangeAspect="1"/>
          </p:cNvPicPr>
          <p:nvPr/>
        </p:nvPicPr>
        <p:blipFill>
          <a:blip r:embed="rId4"/>
          <a:stretch>
            <a:fillRect/>
          </a:stretch>
        </p:blipFill>
        <p:spPr>
          <a:xfrm>
            <a:off x="6191616" y="4602162"/>
            <a:ext cx="2799984" cy="1493837"/>
          </a:xfrm>
          <a:prstGeom prst="rect">
            <a:avLst/>
          </a:prstGeom>
        </p:spPr>
      </p:pic>
      <p:pic>
        <p:nvPicPr>
          <p:cNvPr id="1028" name="Picture 4" descr="Image result for ice core">
            <a:extLst>
              <a:ext uri="{FF2B5EF4-FFF2-40B4-BE49-F238E27FC236}">
                <a16:creationId xmlns:a16="http://schemas.microsoft.com/office/drawing/2014/main" id="{293791D0-61C3-45B0-B4EE-CF8C2918D5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3243263"/>
            <a:ext cx="4073342" cy="18944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1B5042E-C791-4B78-9622-01B31AE32502}"/>
              </a:ext>
            </a:extLst>
          </p:cNvPr>
          <p:cNvSpPr txBox="1"/>
          <p:nvPr/>
        </p:nvSpPr>
        <p:spPr>
          <a:xfrm>
            <a:off x="6109311" y="5025914"/>
            <a:ext cx="28956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rPr>
              <a:t>Can also measure thickness of ice layer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rPr>
              <a:t>per year</a:t>
            </a:r>
          </a:p>
        </p:txBody>
      </p:sp>
      <p:sp>
        <p:nvSpPr>
          <p:cNvPr id="2" name="Rectangle 1">
            <a:extLst>
              <a:ext uri="{FF2B5EF4-FFF2-40B4-BE49-F238E27FC236}">
                <a16:creationId xmlns:a16="http://schemas.microsoft.com/office/drawing/2014/main" id="{040C9FA2-55AD-441C-8A48-4FA8B4C14327}"/>
              </a:ext>
            </a:extLst>
          </p:cNvPr>
          <p:cNvSpPr/>
          <p:nvPr/>
        </p:nvSpPr>
        <p:spPr>
          <a:xfrm>
            <a:off x="1752600" y="2505670"/>
            <a:ext cx="4814665" cy="923330"/>
          </a:xfrm>
          <a:prstGeom prst="rect">
            <a:avLst/>
          </a:prstGeom>
          <a:noFill/>
        </p:spPr>
        <p:txBody>
          <a:bodyPr wrap="none" lIns="91440" tIns="45720" rIns="91440" bIns="45720">
            <a:prstTxWarp prst="textPlain">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glow rad="228600">
                    <a:srgbClr val="003399">
                      <a:satMod val="175000"/>
                      <a:alpha val="40000"/>
                    </a:srgbClr>
                  </a:glow>
                  <a:outerShdw blurRad="12700" dist="38100" dir="2700000" algn="tl" rotWithShape="0">
                    <a:srgbClr val="000000">
                      <a:lumMod val="50000"/>
                    </a:srgbClr>
                  </a:outerShdw>
                </a:effectLst>
                <a:uLnTx/>
                <a:uFillTx/>
                <a:latin typeface="Verdana" pitchFamily="34" charset="0"/>
                <a:ea typeface="+mn-ea"/>
                <a:cs typeface="+mn-cs"/>
              </a:rPr>
              <a:t>ICE CORE</a:t>
            </a:r>
          </a:p>
        </p:txBody>
      </p:sp>
      <p:sp>
        <p:nvSpPr>
          <p:cNvPr id="4" name="Rectangle 3">
            <a:extLst>
              <a:ext uri="{FF2B5EF4-FFF2-40B4-BE49-F238E27FC236}">
                <a16:creationId xmlns:a16="http://schemas.microsoft.com/office/drawing/2014/main" id="{8F5B75F0-67B4-46E7-930F-5023A1A35CF5}"/>
              </a:ext>
            </a:extLst>
          </p:cNvPr>
          <p:cNvSpPr/>
          <p:nvPr/>
        </p:nvSpPr>
        <p:spPr>
          <a:xfrm>
            <a:off x="7909453" y="197862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10</a:t>
            </a:r>
          </a:p>
        </p:txBody>
      </p:sp>
      <p:pic>
        <p:nvPicPr>
          <p:cNvPr id="6" name="Picture 5">
            <a:extLst>
              <a:ext uri="{FF2B5EF4-FFF2-40B4-BE49-F238E27FC236}">
                <a16:creationId xmlns:a16="http://schemas.microsoft.com/office/drawing/2014/main" id="{46CBC895-244A-BF9A-5DD6-7297CF801A88}"/>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68120292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t>DEEP</a:t>
                      </a:r>
                      <a:br>
                        <a:rPr lang="en-US" dirty="0"/>
                      </a:br>
                      <a:r>
                        <a:rPr lang="en-US" dirty="0"/>
                        <a:t>IMPACT</a:t>
                      </a:r>
                    </a:p>
                  </a:txBody>
                  <a:tcPr>
                    <a:no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tx1"/>
                          </a:solidFill>
                        </a:rPr>
                        <a:t>11</a:t>
                      </a:r>
                    </a:p>
                  </a:txBody>
                  <a:tcPr>
                    <a:no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tx1"/>
                          </a:solidFill>
                        </a:rPr>
                        <a:t>12</a:t>
                      </a:r>
                    </a:p>
                  </a:txBody>
                  <a:tcPr>
                    <a:no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tx1"/>
                          </a:solidFill>
                        </a:rPr>
                        <a:t>13</a:t>
                      </a:r>
                    </a:p>
                  </a:txBody>
                  <a:tcPr>
                    <a:no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tx1"/>
                          </a:solidFill>
                        </a:rPr>
                        <a:t>14</a:t>
                      </a:r>
                    </a:p>
                  </a:txBody>
                  <a:tcPr>
                    <a:no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tx1"/>
                          </a:solidFill>
                        </a:rPr>
                        <a:t>15</a:t>
                      </a:r>
                    </a:p>
                  </a:txBody>
                  <a:tcPr>
                    <a:no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F7B136DB-A250-5C7A-8B45-33566577657B}"/>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132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891594"/>
          <a:ext cx="8382000" cy="5680075"/>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tblGrid>
              <a:tr h="819729">
                <a:tc>
                  <a:txBody>
                    <a:bodyPr/>
                    <a:lstStyle/>
                    <a:p>
                      <a:pPr algn="ctr"/>
                      <a:r>
                        <a:rPr lang="en-US" dirty="0"/>
                        <a:t>ITS ALL ABOUT CARBON</a:t>
                      </a:r>
                    </a:p>
                  </a:txBody>
                  <a:tcPr>
                    <a:noFill/>
                  </a:tcPr>
                </a:tc>
                <a:tc>
                  <a:txBody>
                    <a:bodyPr/>
                    <a:lstStyle/>
                    <a:p>
                      <a:pPr algn="ctr"/>
                      <a:r>
                        <a:rPr lang="en-US" dirty="0"/>
                        <a:t>HOT AND COLD</a:t>
                      </a:r>
                    </a:p>
                  </a:txBody>
                  <a:tcPr>
                    <a:noFill/>
                  </a:tcPr>
                </a:tc>
                <a:tc>
                  <a:txBody>
                    <a:bodyPr/>
                    <a:lstStyle/>
                    <a:p>
                      <a:pPr algn="ctr"/>
                      <a:r>
                        <a:rPr lang="en-US" dirty="0">
                          <a:solidFill>
                            <a:schemeClr val="bg1">
                              <a:lumMod val="95000"/>
                              <a:lumOff val="5000"/>
                            </a:schemeClr>
                          </a:solidFill>
                        </a:rPr>
                        <a:t>DEEP</a:t>
                      </a:r>
                      <a:br>
                        <a:rPr lang="en-US" dirty="0">
                          <a:solidFill>
                            <a:schemeClr val="bg1">
                              <a:lumMod val="95000"/>
                              <a:lumOff val="5000"/>
                            </a:schemeClr>
                          </a:solidFill>
                        </a:rPr>
                      </a:br>
                      <a:r>
                        <a:rPr lang="en-US" dirty="0">
                          <a:solidFill>
                            <a:schemeClr val="bg1">
                              <a:lumMod val="95000"/>
                              <a:lumOff val="5000"/>
                            </a:schemeClr>
                          </a:solidFill>
                        </a:rPr>
                        <a:t>IMPACT</a:t>
                      </a:r>
                    </a:p>
                  </a:txBody>
                  <a:tcPr>
                    <a:solidFill>
                      <a:srgbClr val="FFFFCC"/>
                    </a:solidFill>
                  </a:tcPr>
                </a:tc>
                <a:tc>
                  <a:txBody>
                    <a:bodyPr/>
                    <a:lstStyle/>
                    <a:p>
                      <a:pPr algn="ctr"/>
                      <a:r>
                        <a:rPr lang="en-US" dirty="0"/>
                        <a:t>FUTURE</a:t>
                      </a:r>
                      <a:br>
                        <a:rPr lang="en-US" dirty="0"/>
                      </a:br>
                      <a:r>
                        <a:rPr lang="en-US" dirty="0"/>
                        <a:t>PLANS</a:t>
                      </a:r>
                    </a:p>
                  </a:txBody>
                  <a:tcPr>
                    <a:noFill/>
                  </a:tcPr>
                </a:tc>
                <a:tc>
                  <a:txBody>
                    <a:bodyPr/>
                    <a:lstStyle/>
                    <a:p>
                      <a:pPr algn="ctr"/>
                      <a:r>
                        <a:rPr lang="en-US" dirty="0"/>
                        <a:t>-Bonus-</a:t>
                      </a:r>
                    </a:p>
                    <a:p>
                      <a:pPr algn="ctr"/>
                      <a:r>
                        <a:rPr lang="en-US" dirty="0"/>
                        <a:t>FIRED</a:t>
                      </a:r>
                    </a:p>
                  </a:txBody>
                  <a:tcPr>
                    <a:noFill/>
                  </a:tcPr>
                </a:tc>
                <a:extLst>
                  <a:ext uri="{0D108BD9-81ED-4DB2-BD59-A6C34878D82A}">
                    <a16:rowId xmlns:a16="http://schemas.microsoft.com/office/drawing/2014/main" val="10000"/>
                  </a:ext>
                </a:extLst>
              </a:tr>
              <a:tr h="953135">
                <a:tc>
                  <a:txBody>
                    <a:bodyPr/>
                    <a:lstStyle/>
                    <a:p>
                      <a:pPr algn="ctr"/>
                      <a:r>
                        <a:rPr lang="en-US" sz="4400" dirty="0">
                          <a:solidFill>
                            <a:schemeClr val="tx1"/>
                          </a:solidFill>
                        </a:rPr>
                        <a:t>1</a:t>
                      </a:r>
                    </a:p>
                  </a:txBody>
                  <a:tcPr>
                    <a:noFill/>
                  </a:tcPr>
                </a:tc>
                <a:tc>
                  <a:txBody>
                    <a:bodyPr/>
                    <a:lstStyle/>
                    <a:p>
                      <a:pPr algn="ctr"/>
                      <a:r>
                        <a:rPr lang="en-US" sz="4400" dirty="0">
                          <a:solidFill>
                            <a:schemeClr val="tx1"/>
                          </a:solidFill>
                        </a:rPr>
                        <a:t>6</a:t>
                      </a:r>
                    </a:p>
                  </a:txBody>
                  <a:tcPr>
                    <a:noFill/>
                  </a:tcPr>
                </a:tc>
                <a:tc>
                  <a:txBody>
                    <a:bodyPr/>
                    <a:lstStyle/>
                    <a:p>
                      <a:pPr algn="ctr"/>
                      <a:r>
                        <a:rPr lang="en-US" sz="4400" dirty="0">
                          <a:solidFill>
                            <a:schemeClr val="bg1">
                              <a:lumMod val="95000"/>
                              <a:lumOff val="5000"/>
                            </a:schemeClr>
                          </a:solidFill>
                        </a:rPr>
                        <a:t>11</a:t>
                      </a:r>
                    </a:p>
                  </a:txBody>
                  <a:tcPr>
                    <a:solidFill>
                      <a:srgbClr val="FFFFCC"/>
                    </a:solidFill>
                  </a:tcPr>
                </a:tc>
                <a:tc>
                  <a:txBody>
                    <a:bodyPr/>
                    <a:lstStyle/>
                    <a:p>
                      <a:pPr algn="ctr"/>
                      <a:r>
                        <a:rPr lang="en-US" sz="4400" dirty="0">
                          <a:solidFill>
                            <a:schemeClr val="tx1"/>
                          </a:solidFill>
                        </a:rPr>
                        <a:t>16</a:t>
                      </a:r>
                    </a:p>
                  </a:txBody>
                  <a:tcPr>
                    <a:noFill/>
                  </a:tcPr>
                </a:tc>
                <a:tc>
                  <a:txBody>
                    <a:bodyPr/>
                    <a:lstStyle/>
                    <a:p>
                      <a:pPr algn="ctr"/>
                      <a:r>
                        <a:rPr lang="en-US" sz="4400" dirty="0">
                          <a:solidFill>
                            <a:schemeClr val="tx1"/>
                          </a:solidFill>
                        </a:rPr>
                        <a:t>*21</a:t>
                      </a:r>
                    </a:p>
                  </a:txBody>
                  <a:tcPr>
                    <a:noFill/>
                  </a:tcPr>
                </a:tc>
                <a:extLst>
                  <a:ext uri="{0D108BD9-81ED-4DB2-BD59-A6C34878D82A}">
                    <a16:rowId xmlns:a16="http://schemas.microsoft.com/office/drawing/2014/main" val="10001"/>
                  </a:ext>
                </a:extLst>
              </a:tr>
              <a:tr h="953135">
                <a:tc>
                  <a:txBody>
                    <a:bodyPr/>
                    <a:lstStyle/>
                    <a:p>
                      <a:pPr algn="ctr"/>
                      <a:r>
                        <a:rPr lang="en-US" sz="4400" dirty="0">
                          <a:solidFill>
                            <a:schemeClr val="tx1"/>
                          </a:solidFill>
                        </a:rPr>
                        <a:t>2</a:t>
                      </a:r>
                    </a:p>
                  </a:txBody>
                  <a:tcPr>
                    <a:noFill/>
                  </a:tcPr>
                </a:tc>
                <a:tc>
                  <a:txBody>
                    <a:bodyPr/>
                    <a:lstStyle/>
                    <a:p>
                      <a:pPr algn="ctr"/>
                      <a:r>
                        <a:rPr lang="en-US" sz="4400" dirty="0">
                          <a:solidFill>
                            <a:schemeClr val="tx1"/>
                          </a:solidFill>
                        </a:rPr>
                        <a:t>7</a:t>
                      </a:r>
                    </a:p>
                  </a:txBody>
                  <a:tcPr>
                    <a:noFill/>
                  </a:tcPr>
                </a:tc>
                <a:tc>
                  <a:txBody>
                    <a:bodyPr/>
                    <a:lstStyle/>
                    <a:p>
                      <a:pPr algn="ctr"/>
                      <a:r>
                        <a:rPr lang="en-US" sz="4400" dirty="0">
                          <a:solidFill>
                            <a:schemeClr val="bg1">
                              <a:lumMod val="95000"/>
                              <a:lumOff val="5000"/>
                            </a:schemeClr>
                          </a:solidFill>
                        </a:rPr>
                        <a:t>12</a:t>
                      </a:r>
                    </a:p>
                  </a:txBody>
                  <a:tcPr>
                    <a:solidFill>
                      <a:srgbClr val="FFFFCC"/>
                    </a:solidFill>
                  </a:tcPr>
                </a:tc>
                <a:tc>
                  <a:txBody>
                    <a:bodyPr/>
                    <a:lstStyle/>
                    <a:p>
                      <a:pPr algn="ctr"/>
                      <a:r>
                        <a:rPr lang="en-US" sz="4400" dirty="0">
                          <a:solidFill>
                            <a:schemeClr val="tx1"/>
                          </a:solidFill>
                        </a:rPr>
                        <a:t>17</a:t>
                      </a:r>
                    </a:p>
                  </a:txBody>
                  <a:tcPr>
                    <a:noFill/>
                  </a:tcPr>
                </a:tc>
                <a:tc>
                  <a:txBody>
                    <a:bodyPr/>
                    <a:lstStyle/>
                    <a:p>
                      <a:pPr algn="ctr"/>
                      <a:r>
                        <a:rPr lang="en-US" sz="4400" dirty="0">
                          <a:solidFill>
                            <a:schemeClr val="tx1"/>
                          </a:solidFill>
                        </a:rPr>
                        <a:t>*22</a:t>
                      </a:r>
                    </a:p>
                  </a:txBody>
                  <a:tcPr>
                    <a:noFill/>
                  </a:tcPr>
                </a:tc>
                <a:extLst>
                  <a:ext uri="{0D108BD9-81ED-4DB2-BD59-A6C34878D82A}">
                    <a16:rowId xmlns:a16="http://schemas.microsoft.com/office/drawing/2014/main" val="10002"/>
                  </a:ext>
                </a:extLst>
              </a:tr>
              <a:tr h="953135">
                <a:tc>
                  <a:txBody>
                    <a:bodyPr/>
                    <a:lstStyle/>
                    <a:p>
                      <a:pPr algn="ctr"/>
                      <a:r>
                        <a:rPr lang="en-US" sz="4400" dirty="0">
                          <a:solidFill>
                            <a:schemeClr val="tx1"/>
                          </a:solidFill>
                        </a:rPr>
                        <a:t>3</a:t>
                      </a:r>
                    </a:p>
                  </a:txBody>
                  <a:tcPr>
                    <a:noFill/>
                  </a:tcPr>
                </a:tc>
                <a:tc>
                  <a:txBody>
                    <a:bodyPr/>
                    <a:lstStyle/>
                    <a:p>
                      <a:pPr algn="ctr"/>
                      <a:r>
                        <a:rPr lang="en-US" sz="4400" dirty="0">
                          <a:solidFill>
                            <a:schemeClr val="tx1"/>
                          </a:solidFill>
                        </a:rPr>
                        <a:t>8</a:t>
                      </a:r>
                    </a:p>
                  </a:txBody>
                  <a:tcPr>
                    <a:noFill/>
                  </a:tcPr>
                </a:tc>
                <a:tc>
                  <a:txBody>
                    <a:bodyPr/>
                    <a:lstStyle/>
                    <a:p>
                      <a:pPr algn="ctr"/>
                      <a:r>
                        <a:rPr lang="en-US" sz="4400" dirty="0">
                          <a:solidFill>
                            <a:schemeClr val="bg1">
                              <a:lumMod val="95000"/>
                              <a:lumOff val="5000"/>
                            </a:schemeClr>
                          </a:solidFill>
                        </a:rPr>
                        <a:t>13</a:t>
                      </a:r>
                    </a:p>
                  </a:txBody>
                  <a:tcPr>
                    <a:solidFill>
                      <a:srgbClr val="FFFFCC"/>
                    </a:solidFill>
                  </a:tcPr>
                </a:tc>
                <a:tc>
                  <a:txBody>
                    <a:bodyPr/>
                    <a:lstStyle/>
                    <a:p>
                      <a:pPr algn="ctr"/>
                      <a:r>
                        <a:rPr lang="en-US" sz="4400" dirty="0">
                          <a:solidFill>
                            <a:schemeClr val="tx1"/>
                          </a:solidFill>
                        </a:rPr>
                        <a:t>18</a:t>
                      </a:r>
                    </a:p>
                  </a:txBody>
                  <a:tcPr>
                    <a:noFill/>
                  </a:tcPr>
                </a:tc>
                <a:tc>
                  <a:txBody>
                    <a:bodyPr/>
                    <a:lstStyle/>
                    <a:p>
                      <a:pPr algn="ctr"/>
                      <a:r>
                        <a:rPr lang="en-US" sz="4400" dirty="0">
                          <a:solidFill>
                            <a:schemeClr val="tx1"/>
                          </a:solidFill>
                        </a:rPr>
                        <a:t>*23</a:t>
                      </a:r>
                    </a:p>
                  </a:txBody>
                  <a:tcPr>
                    <a:noFill/>
                  </a:tcPr>
                </a:tc>
                <a:extLst>
                  <a:ext uri="{0D108BD9-81ED-4DB2-BD59-A6C34878D82A}">
                    <a16:rowId xmlns:a16="http://schemas.microsoft.com/office/drawing/2014/main" val="10003"/>
                  </a:ext>
                </a:extLst>
              </a:tr>
              <a:tr h="953135">
                <a:tc>
                  <a:txBody>
                    <a:bodyPr/>
                    <a:lstStyle/>
                    <a:p>
                      <a:pPr algn="ctr"/>
                      <a:r>
                        <a:rPr lang="en-US" sz="4400" dirty="0">
                          <a:solidFill>
                            <a:schemeClr val="tx1"/>
                          </a:solidFill>
                        </a:rPr>
                        <a:t>4</a:t>
                      </a:r>
                    </a:p>
                  </a:txBody>
                  <a:tcPr>
                    <a:noFill/>
                  </a:tcPr>
                </a:tc>
                <a:tc>
                  <a:txBody>
                    <a:bodyPr/>
                    <a:lstStyle/>
                    <a:p>
                      <a:pPr algn="ctr"/>
                      <a:r>
                        <a:rPr lang="en-US" sz="4400" dirty="0">
                          <a:solidFill>
                            <a:schemeClr val="tx1"/>
                          </a:solidFill>
                        </a:rPr>
                        <a:t>9</a:t>
                      </a:r>
                    </a:p>
                  </a:txBody>
                  <a:tcPr>
                    <a:noFill/>
                  </a:tcPr>
                </a:tc>
                <a:tc>
                  <a:txBody>
                    <a:bodyPr/>
                    <a:lstStyle/>
                    <a:p>
                      <a:pPr algn="ctr"/>
                      <a:r>
                        <a:rPr lang="en-US" sz="4400" dirty="0">
                          <a:solidFill>
                            <a:schemeClr val="bg1">
                              <a:lumMod val="95000"/>
                              <a:lumOff val="5000"/>
                            </a:schemeClr>
                          </a:solidFill>
                        </a:rPr>
                        <a:t>14</a:t>
                      </a:r>
                    </a:p>
                  </a:txBody>
                  <a:tcPr>
                    <a:solidFill>
                      <a:srgbClr val="FFFFCC"/>
                    </a:solidFill>
                  </a:tcPr>
                </a:tc>
                <a:tc>
                  <a:txBody>
                    <a:bodyPr/>
                    <a:lstStyle/>
                    <a:p>
                      <a:pPr algn="ctr"/>
                      <a:r>
                        <a:rPr lang="en-US" sz="4400" dirty="0">
                          <a:solidFill>
                            <a:schemeClr val="tx1"/>
                          </a:solidFill>
                        </a:rPr>
                        <a:t>19</a:t>
                      </a:r>
                    </a:p>
                  </a:txBody>
                  <a:tcPr>
                    <a:noFill/>
                  </a:tcPr>
                </a:tc>
                <a:tc>
                  <a:txBody>
                    <a:bodyPr/>
                    <a:lstStyle/>
                    <a:p>
                      <a:pPr algn="ctr"/>
                      <a:r>
                        <a:rPr lang="en-US" sz="4400" dirty="0">
                          <a:solidFill>
                            <a:schemeClr val="tx1"/>
                          </a:solidFill>
                        </a:rPr>
                        <a:t>*24</a:t>
                      </a:r>
                    </a:p>
                  </a:txBody>
                  <a:tcPr>
                    <a:noFill/>
                  </a:tcPr>
                </a:tc>
                <a:extLst>
                  <a:ext uri="{0D108BD9-81ED-4DB2-BD59-A6C34878D82A}">
                    <a16:rowId xmlns:a16="http://schemas.microsoft.com/office/drawing/2014/main" val="10004"/>
                  </a:ext>
                </a:extLst>
              </a:tr>
              <a:tr h="953135">
                <a:tc>
                  <a:txBody>
                    <a:bodyPr/>
                    <a:lstStyle/>
                    <a:p>
                      <a:pPr algn="ctr"/>
                      <a:r>
                        <a:rPr lang="en-US" sz="4400" dirty="0">
                          <a:solidFill>
                            <a:schemeClr val="tx1"/>
                          </a:solidFill>
                        </a:rPr>
                        <a:t>5</a:t>
                      </a:r>
                    </a:p>
                  </a:txBody>
                  <a:tcPr>
                    <a:noFill/>
                  </a:tcPr>
                </a:tc>
                <a:tc>
                  <a:txBody>
                    <a:bodyPr/>
                    <a:lstStyle/>
                    <a:p>
                      <a:pPr algn="ctr"/>
                      <a:r>
                        <a:rPr lang="en-US" sz="4400" dirty="0">
                          <a:solidFill>
                            <a:schemeClr val="tx1"/>
                          </a:solidFill>
                        </a:rPr>
                        <a:t>10</a:t>
                      </a:r>
                    </a:p>
                  </a:txBody>
                  <a:tcPr>
                    <a:noFill/>
                  </a:tcPr>
                </a:tc>
                <a:tc>
                  <a:txBody>
                    <a:bodyPr/>
                    <a:lstStyle/>
                    <a:p>
                      <a:pPr algn="ctr"/>
                      <a:r>
                        <a:rPr lang="en-US" sz="4400" dirty="0">
                          <a:solidFill>
                            <a:schemeClr val="bg1">
                              <a:lumMod val="95000"/>
                              <a:lumOff val="5000"/>
                            </a:schemeClr>
                          </a:solidFill>
                        </a:rPr>
                        <a:t>15</a:t>
                      </a:r>
                    </a:p>
                  </a:txBody>
                  <a:tcPr>
                    <a:solidFill>
                      <a:srgbClr val="FFFFCC"/>
                    </a:solidFill>
                  </a:tcPr>
                </a:tc>
                <a:tc>
                  <a:txBody>
                    <a:bodyPr/>
                    <a:lstStyle/>
                    <a:p>
                      <a:pPr algn="ctr"/>
                      <a:r>
                        <a:rPr lang="en-US" sz="4400" dirty="0">
                          <a:solidFill>
                            <a:schemeClr val="tx1"/>
                          </a:solidFill>
                        </a:rPr>
                        <a:t>20</a:t>
                      </a:r>
                    </a:p>
                  </a:txBody>
                  <a:tcPr>
                    <a:noFill/>
                  </a:tcPr>
                </a:tc>
                <a:tc>
                  <a:txBody>
                    <a:bodyPr/>
                    <a:lstStyle/>
                    <a:p>
                      <a:pPr algn="ctr"/>
                      <a:r>
                        <a:rPr lang="en-US" sz="4400" dirty="0">
                          <a:solidFill>
                            <a:schemeClr val="tx1"/>
                          </a:solidFill>
                        </a:rPr>
                        <a:t>*25</a:t>
                      </a:r>
                    </a:p>
                  </a:txBody>
                  <a:tcPr>
                    <a:noFill/>
                  </a:tcPr>
                </a:tc>
                <a:extLst>
                  <a:ext uri="{0D108BD9-81ED-4DB2-BD59-A6C34878D82A}">
                    <a16:rowId xmlns:a16="http://schemas.microsoft.com/office/drawing/2014/main" val="10005"/>
                  </a:ext>
                </a:extLst>
              </a:tr>
            </a:tbl>
          </a:graphicData>
        </a:graphic>
      </p:graphicFrame>
      <p:sp>
        <p:nvSpPr>
          <p:cNvPr id="3" name="Rectangle 2"/>
          <p:cNvSpPr/>
          <p:nvPr/>
        </p:nvSpPr>
        <p:spPr>
          <a:xfrm>
            <a:off x="381000" y="286331"/>
            <a:ext cx="3477235" cy="46166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AGW Review Game</a:t>
            </a:r>
          </a:p>
        </p:txBody>
      </p:sp>
      <p:pic>
        <p:nvPicPr>
          <p:cNvPr id="4" name="Picture 3">
            <a:extLst>
              <a:ext uri="{FF2B5EF4-FFF2-40B4-BE49-F238E27FC236}">
                <a16:creationId xmlns:a16="http://schemas.microsoft.com/office/drawing/2014/main" id="{4D0AEF34-D533-09E5-68C3-81370C8C8761}"/>
              </a:ext>
            </a:extLst>
          </p:cNvPr>
          <p:cNvPicPr>
            <a:picLocks noChangeAspect="1"/>
          </p:cNvPicPr>
          <p:nvPr/>
        </p:nvPicPr>
        <p:blipFill>
          <a:blip r:embed="rId2"/>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106637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201385" y="304800"/>
            <a:ext cx="8790215" cy="5791200"/>
          </a:xfrm>
        </p:spPr>
        <p:txBody>
          <a:bodyPr/>
          <a:lstStyle/>
          <a:p>
            <a:pPr marL="342900" lvl="1" indent="-342900" eaLnBrk="1" hangingPunct="1">
              <a:buFontTx/>
              <a:buChar char="•"/>
            </a:pPr>
            <a:r>
              <a:rPr lang="en-US" dirty="0">
                <a:solidFill>
                  <a:srgbClr val="FFC000"/>
                </a:solidFill>
              </a:rPr>
              <a:t>What is the connection between these two graphs?</a:t>
            </a:r>
          </a:p>
          <a:p>
            <a:pPr lvl="1" eaLnBrk="1" hangingPunct="1">
              <a:buFontTx/>
              <a:buNone/>
            </a:pPr>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5" descr="emission_graph-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 y="914400"/>
            <a:ext cx="4190999" cy="5715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n11639-2_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914400"/>
            <a:ext cx="4343400" cy="5715001"/>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50292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11</a:t>
            </a:r>
          </a:p>
        </p:txBody>
      </p:sp>
      <p:pic>
        <p:nvPicPr>
          <p:cNvPr id="7" name="Picture 2" descr="http://www.toetapz.com/blogimages/Create-Smoke-Using-Frame-Based-Animatio_818F/smoke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622799"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76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201385" y="304800"/>
            <a:ext cx="8790215" cy="5791200"/>
          </a:xfrm>
        </p:spPr>
        <p:txBody>
          <a:bodyPr/>
          <a:lstStyle/>
          <a:p>
            <a:pPr marL="342900" lvl="1" indent="-342900" eaLnBrk="1" hangingPunct="1">
              <a:buFontTx/>
              <a:buChar char="•"/>
            </a:pPr>
            <a:r>
              <a:rPr lang="en-US" dirty="0">
                <a:solidFill>
                  <a:srgbClr val="FFC000"/>
                </a:solidFill>
              </a:rPr>
              <a:t>What is the connection between these two graphs?</a:t>
            </a:r>
          </a:p>
          <a:p>
            <a:pPr lvl="1" eaLnBrk="1" hangingPunct="1">
              <a:buFontTx/>
              <a:buNone/>
            </a:pPr>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5" descr="emission_graph-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 y="914400"/>
            <a:ext cx="4190999" cy="5715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n11639-2_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914400"/>
            <a:ext cx="4343400" cy="5715001"/>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50292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11</a:t>
            </a:r>
          </a:p>
        </p:txBody>
      </p:sp>
      <p:sp>
        <p:nvSpPr>
          <p:cNvPr id="3" name="Right Arrow 2"/>
          <p:cNvSpPr/>
          <p:nvPr/>
        </p:nvSpPr>
        <p:spPr bwMode="auto">
          <a:xfrm rot="18768452">
            <a:off x="1433106" y="4109887"/>
            <a:ext cx="2438400" cy="609600"/>
          </a:xfrm>
          <a:prstGeom prst="rightArrow">
            <a:avLst/>
          </a:prstGeom>
          <a:solidFill>
            <a:srgbClr val="FF0000">
              <a:alpha val="53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ounded Rectangle 5"/>
          <p:cNvSpPr/>
          <p:nvPr/>
        </p:nvSpPr>
        <p:spPr bwMode="auto">
          <a:xfrm>
            <a:off x="830943" y="914400"/>
            <a:ext cx="3352800" cy="685800"/>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9" name="Picture 2" descr="http://www.toetapz.com/blogimages/Create-Smoke-Using-Frame-Based-Animatio_818F/smoke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622799"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2627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201385" y="304800"/>
            <a:ext cx="8790215" cy="5791200"/>
          </a:xfrm>
        </p:spPr>
        <p:txBody>
          <a:bodyPr/>
          <a:lstStyle/>
          <a:p>
            <a:pPr marL="342900" lvl="1" indent="-342900" eaLnBrk="1" hangingPunct="1">
              <a:buFontTx/>
              <a:buChar char="•"/>
            </a:pPr>
            <a:r>
              <a:rPr lang="en-US" dirty="0">
                <a:solidFill>
                  <a:srgbClr val="FFC000"/>
                </a:solidFill>
              </a:rPr>
              <a:t>What is the connection between these two graphs?</a:t>
            </a:r>
          </a:p>
          <a:p>
            <a:pPr lvl="1" eaLnBrk="1" hangingPunct="1">
              <a:buFontTx/>
              <a:buNone/>
            </a:pPr>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5" descr="emission_graph-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 y="914400"/>
            <a:ext cx="4190999" cy="5715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dn11639-2_8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914400"/>
            <a:ext cx="4343400" cy="5715001"/>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7391400" y="50292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11</a:t>
            </a:r>
          </a:p>
        </p:txBody>
      </p:sp>
      <p:sp>
        <p:nvSpPr>
          <p:cNvPr id="3" name="Right Arrow 2"/>
          <p:cNvSpPr/>
          <p:nvPr/>
        </p:nvSpPr>
        <p:spPr bwMode="auto">
          <a:xfrm rot="18768452">
            <a:off x="1433106" y="4109887"/>
            <a:ext cx="2438400" cy="609600"/>
          </a:xfrm>
          <a:prstGeom prst="rightArrow">
            <a:avLst/>
          </a:prstGeom>
          <a:solidFill>
            <a:srgbClr val="FF0000">
              <a:alpha val="53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ounded Rectangle 5"/>
          <p:cNvSpPr/>
          <p:nvPr/>
        </p:nvSpPr>
        <p:spPr bwMode="auto">
          <a:xfrm>
            <a:off x="830943" y="914400"/>
            <a:ext cx="3352800" cy="685800"/>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9" name="Right Arrow 8"/>
          <p:cNvSpPr/>
          <p:nvPr/>
        </p:nvSpPr>
        <p:spPr bwMode="auto">
          <a:xfrm rot="18768452">
            <a:off x="5943420" y="4046916"/>
            <a:ext cx="2438400" cy="609600"/>
          </a:xfrm>
          <a:prstGeom prst="rightArrow">
            <a:avLst/>
          </a:prstGeom>
          <a:solidFill>
            <a:srgbClr val="FF0000">
              <a:alpha val="53000"/>
            </a:srgbClr>
          </a:solidFill>
          <a:ln w="285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10" name="Rounded Rectangle 9"/>
          <p:cNvSpPr/>
          <p:nvPr/>
        </p:nvSpPr>
        <p:spPr bwMode="auto">
          <a:xfrm>
            <a:off x="5240168" y="1447800"/>
            <a:ext cx="2735687" cy="495300"/>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11" name="Picture 2" descr="http://www.toetapz.com/blogimages/Create-Smoke-Using-Frame-Based-Animatio_818F/smoke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622799" cy="426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3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type="body" idx="1"/>
          </p:nvPr>
        </p:nvSpPr>
        <p:spPr>
          <a:xfrm>
            <a:off x="152400" y="152400"/>
            <a:ext cx="8763000" cy="5638800"/>
          </a:xfrm>
        </p:spPr>
        <p:txBody>
          <a:bodyPr/>
          <a:lstStyle/>
          <a:p>
            <a:pPr eaLnBrk="1" hangingPunct="1"/>
            <a:r>
              <a:rPr lang="en-US" dirty="0">
                <a:solidFill>
                  <a:srgbClr val="FFC000"/>
                </a:solidFill>
              </a:rPr>
              <a:t>Which is weather, and which is climate?</a:t>
            </a:r>
          </a:p>
          <a:p>
            <a:pPr marL="457200" lvl="1" indent="0" eaLnBrk="1" hangingPunct="1">
              <a:buNone/>
            </a:pPr>
            <a:r>
              <a:rPr lang="en-US" dirty="0">
                <a:solidFill>
                  <a:srgbClr val="FF0000"/>
                </a:solidFill>
              </a:rPr>
              <a:t>A.) Climate  is the atmospheric conditions over a long period of time (years).</a:t>
            </a:r>
            <a:endParaRPr lang="en-US" dirty="0">
              <a:solidFill>
                <a:schemeClr val="accent1">
                  <a:lumMod val="60000"/>
                  <a:lumOff val="40000"/>
                </a:schemeClr>
              </a:solidFill>
            </a:endParaRPr>
          </a:p>
          <a:p>
            <a:pPr marL="457200" lvl="1" indent="0" eaLnBrk="1" hangingPunct="1">
              <a:buNone/>
            </a:pPr>
            <a:r>
              <a:rPr lang="en-US" dirty="0">
                <a:solidFill>
                  <a:schemeClr val="accent1">
                    <a:lumMod val="60000"/>
                    <a:lumOff val="40000"/>
                  </a:schemeClr>
                </a:solidFill>
              </a:rPr>
              <a:t>B.) Weather is what is occurring right now.</a:t>
            </a:r>
          </a:p>
        </p:txBody>
      </p:sp>
      <p:sp>
        <p:nvSpPr>
          <p:cNvPr id="422915"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TextBox 2"/>
          <p:cNvSpPr txBox="1"/>
          <p:nvPr/>
        </p:nvSpPr>
        <p:spPr>
          <a:xfrm>
            <a:off x="533400" y="3276600"/>
            <a:ext cx="2667000" cy="138499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“So much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global warming.”</a:t>
            </a:r>
          </a:p>
        </p:txBody>
      </p:sp>
      <p:pic>
        <p:nvPicPr>
          <p:cNvPr id="2050" name="Picture 2" descr="http://static.guim.co.uk/sys-images/Environment/Pix/columnists/2008/9/22/1222102567922/climate-change-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2286000"/>
            <a:ext cx="8759826" cy="4267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6438900" y="2901950"/>
            <a:ext cx="2209800" cy="546795"/>
          </a:xfrm>
          <a:prstGeom prst="roundRect">
            <a:avLst/>
          </a:pr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Rectangle: Rounded Corners 5">
            <a:extLst>
              <a:ext uri="{FF2B5EF4-FFF2-40B4-BE49-F238E27FC236}">
                <a16:creationId xmlns:a16="http://schemas.microsoft.com/office/drawing/2014/main" id="{0235737C-2DD1-4CA3-BC83-3D686BFF37F1}"/>
              </a:ext>
            </a:extLst>
          </p:cNvPr>
          <p:cNvSpPr/>
          <p:nvPr/>
        </p:nvSpPr>
        <p:spPr bwMode="auto">
          <a:xfrm>
            <a:off x="1181100" y="8382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12" name="Rectangle: Rounded Corners 11">
            <a:extLst>
              <a:ext uri="{FF2B5EF4-FFF2-40B4-BE49-F238E27FC236}">
                <a16:creationId xmlns:a16="http://schemas.microsoft.com/office/drawing/2014/main" id="{AAA50618-D6E7-41C2-9D0B-980EB22B7B5A}"/>
              </a:ext>
            </a:extLst>
          </p:cNvPr>
          <p:cNvSpPr/>
          <p:nvPr/>
        </p:nvSpPr>
        <p:spPr bwMode="auto">
          <a:xfrm>
            <a:off x="1219200" y="1752600"/>
            <a:ext cx="1371600" cy="33159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800" b="0" i="0" u="none" strike="noStrike" cap="none" normalizeH="0" baseline="0">
              <a:ln>
                <a:noFill/>
              </a:ln>
              <a:solidFill>
                <a:schemeClr val="tx1"/>
              </a:solidFill>
              <a:effectLst/>
              <a:latin typeface="Verdana" pitchFamily="34" charset="0"/>
            </a:endParaRPr>
          </a:p>
        </p:txBody>
      </p:sp>
      <p:sp>
        <p:nvSpPr>
          <p:cNvPr id="9" name="Rectangle 8">
            <a:extLst>
              <a:ext uri="{FF2B5EF4-FFF2-40B4-BE49-F238E27FC236}">
                <a16:creationId xmlns:a16="http://schemas.microsoft.com/office/drawing/2014/main" id="{EFF748B9-BA44-4DC2-B139-24A0C8B131CD}"/>
              </a:ext>
            </a:extLst>
          </p:cNvPr>
          <p:cNvSpPr/>
          <p:nvPr/>
        </p:nvSpPr>
        <p:spPr>
          <a:xfrm>
            <a:off x="8001367" y="929466"/>
            <a:ext cx="914033"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a:t>
            </a:r>
          </a:p>
        </p:txBody>
      </p:sp>
    </p:spTree>
    <p:extLst>
      <p:ext uri="{BB962C8B-B14F-4D97-AF65-F5344CB8AC3E}">
        <p14:creationId xmlns:p14="http://schemas.microsoft.com/office/powerpoint/2010/main" val="10010420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4294967295"/>
          </p:nvPr>
        </p:nvSpPr>
        <p:spPr>
          <a:xfrm>
            <a:off x="152400" y="228600"/>
            <a:ext cx="8763000" cy="5897563"/>
          </a:xfrm>
        </p:spPr>
        <p:txBody>
          <a:bodyPr/>
          <a:lstStyle/>
          <a:p>
            <a:pPr eaLnBrk="1" hangingPunct="1"/>
            <a:r>
              <a:rPr lang="en-US" dirty="0"/>
              <a:t>The loss of these over the last few decades is one piece of evidence that the planet is warming.</a:t>
            </a:r>
          </a:p>
        </p:txBody>
      </p:sp>
      <p:pic>
        <p:nvPicPr>
          <p:cNvPr id="301060" name="Picture 5" descr="kilimanj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382000" cy="4572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2057400"/>
            <a:ext cx="135165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1993</a:t>
            </a:r>
          </a:p>
        </p:txBody>
      </p:sp>
      <p:sp>
        <p:nvSpPr>
          <p:cNvPr id="3" name="Rectangle 2"/>
          <p:cNvSpPr/>
          <p:nvPr/>
        </p:nvSpPr>
        <p:spPr>
          <a:xfrm>
            <a:off x="573314" y="4343400"/>
            <a:ext cx="135165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2000</a:t>
            </a:r>
          </a:p>
        </p:txBody>
      </p:sp>
      <p:sp>
        <p:nvSpPr>
          <p:cNvPr id="4" name="Rectangle 3"/>
          <p:cNvSpPr/>
          <p:nvPr/>
        </p:nvSpPr>
        <p:spPr>
          <a:xfrm>
            <a:off x="6781801" y="190500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12</a:t>
            </a:r>
          </a:p>
        </p:txBody>
      </p:sp>
      <p:pic>
        <p:nvPicPr>
          <p:cNvPr id="5" name="Picture 4">
            <a:extLst>
              <a:ext uri="{FF2B5EF4-FFF2-40B4-BE49-F238E27FC236}">
                <a16:creationId xmlns:a16="http://schemas.microsoft.com/office/drawing/2014/main" id="{132B9D4B-9BD5-4CFA-DE2A-FECF3E12CFC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44201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Rectangle 3"/>
          <p:cNvSpPr>
            <a:spLocks noGrp="1" noChangeArrowheads="1"/>
          </p:cNvSpPr>
          <p:nvPr>
            <p:ph type="body" idx="4294967295"/>
          </p:nvPr>
        </p:nvSpPr>
        <p:spPr>
          <a:xfrm>
            <a:off x="152400" y="228600"/>
            <a:ext cx="8763000" cy="5897563"/>
          </a:xfrm>
        </p:spPr>
        <p:txBody>
          <a:bodyPr/>
          <a:lstStyle/>
          <a:p>
            <a:pPr eaLnBrk="1" hangingPunct="1"/>
            <a:r>
              <a:rPr lang="en-US" dirty="0"/>
              <a:t>The loss of these over the last few decades is one piece of evidence that the planet is warming.</a:t>
            </a:r>
          </a:p>
        </p:txBody>
      </p:sp>
      <p:pic>
        <p:nvPicPr>
          <p:cNvPr id="301060" name="Picture 5" descr="kilimanj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382000" cy="4572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2057400"/>
            <a:ext cx="135165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1993</a:t>
            </a:r>
          </a:p>
        </p:txBody>
      </p:sp>
      <p:sp>
        <p:nvSpPr>
          <p:cNvPr id="3" name="Rectangle 2"/>
          <p:cNvSpPr/>
          <p:nvPr/>
        </p:nvSpPr>
        <p:spPr>
          <a:xfrm>
            <a:off x="573314" y="4343400"/>
            <a:ext cx="1351652" cy="584775"/>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2000</a:t>
            </a:r>
          </a:p>
        </p:txBody>
      </p:sp>
      <p:sp>
        <p:nvSpPr>
          <p:cNvPr id="4" name="Rectangle 3"/>
          <p:cNvSpPr/>
          <p:nvPr/>
        </p:nvSpPr>
        <p:spPr>
          <a:xfrm>
            <a:off x="6781801" y="1905000"/>
            <a:ext cx="1935145"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12</a:t>
            </a:r>
          </a:p>
        </p:txBody>
      </p:sp>
      <p:sp>
        <p:nvSpPr>
          <p:cNvPr id="5" name="Rectangle 4"/>
          <p:cNvSpPr/>
          <p:nvPr/>
        </p:nvSpPr>
        <p:spPr>
          <a:xfrm>
            <a:off x="1704870" y="3066127"/>
            <a:ext cx="5734263" cy="156966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Verdana" pitchFamily="34" charset="0"/>
                <a:ea typeface="+mn-ea"/>
                <a:cs typeface="+mn-cs"/>
              </a:rPr>
              <a:t>Glaciers</a:t>
            </a:r>
          </a:p>
        </p:txBody>
      </p:sp>
      <p:pic>
        <p:nvPicPr>
          <p:cNvPr id="6" name="Picture 5">
            <a:extLst>
              <a:ext uri="{FF2B5EF4-FFF2-40B4-BE49-F238E27FC236}">
                <a16:creationId xmlns:a16="http://schemas.microsoft.com/office/drawing/2014/main" id="{F43E6475-3A1A-99D4-6EFE-2B5EC2055050}"/>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829060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76200" y="76200"/>
            <a:ext cx="9144000" cy="5791200"/>
          </a:xfrm>
        </p:spPr>
        <p:txBody>
          <a:bodyPr/>
          <a:lstStyle/>
          <a:p>
            <a:pPr lvl="0"/>
            <a:r>
              <a:rPr lang="en-US" dirty="0">
                <a:solidFill>
                  <a:srgbClr val="FF5050"/>
                </a:solidFill>
              </a:rPr>
              <a:t>Which is not one of the big impacts of AGW?</a:t>
            </a:r>
          </a:p>
          <a:p>
            <a:pPr marL="457200" lvl="1" indent="0">
              <a:buNone/>
            </a:pPr>
            <a:r>
              <a:rPr lang="en-US" dirty="0">
                <a:solidFill>
                  <a:srgbClr val="66FFCC"/>
                </a:solidFill>
              </a:rPr>
              <a:t>A.) </a:t>
            </a:r>
            <a:r>
              <a:rPr lang="en-US" dirty="0">
                <a:solidFill>
                  <a:schemeClr val="bg1"/>
                </a:solidFill>
              </a:rPr>
              <a:t>Spread of Disease.</a:t>
            </a:r>
          </a:p>
          <a:p>
            <a:pPr marL="457200" lvl="1" indent="0">
              <a:buNone/>
            </a:pPr>
            <a:r>
              <a:rPr lang="en-US" sz="3200" dirty="0">
                <a:solidFill>
                  <a:srgbClr val="FFCC00"/>
                </a:solidFill>
              </a:rPr>
              <a:t>B.) </a:t>
            </a:r>
            <a:r>
              <a:rPr lang="en-US" sz="3200" dirty="0">
                <a:solidFill>
                  <a:schemeClr val="bg1"/>
                </a:solidFill>
              </a:rPr>
              <a:t>More hurricanes (warmer water).</a:t>
            </a:r>
          </a:p>
          <a:p>
            <a:pPr marL="457200" lvl="1" indent="0">
              <a:buNone/>
            </a:pPr>
            <a:r>
              <a:rPr lang="en-US" sz="3200" dirty="0">
                <a:solidFill>
                  <a:srgbClr val="996633"/>
                </a:solidFill>
              </a:rPr>
              <a:t>C.) </a:t>
            </a:r>
            <a:r>
              <a:rPr lang="en-US" sz="3200" dirty="0">
                <a:solidFill>
                  <a:schemeClr val="bg1"/>
                </a:solidFill>
              </a:rPr>
              <a:t>Long droughts and intense heat waves.</a:t>
            </a:r>
          </a:p>
          <a:p>
            <a:pPr marL="457200" lvl="1" indent="0">
              <a:buNone/>
            </a:pPr>
            <a:r>
              <a:rPr lang="en-US" sz="3200" dirty="0">
                <a:solidFill>
                  <a:srgbClr val="9933FF"/>
                </a:solidFill>
              </a:rPr>
              <a:t>D.) </a:t>
            </a:r>
            <a:r>
              <a:rPr lang="en-US" sz="3200" dirty="0">
                <a:solidFill>
                  <a:schemeClr val="bg1"/>
                </a:solidFill>
              </a:rPr>
              <a:t>Slow ecological changes.</a:t>
            </a:r>
          </a:p>
          <a:p>
            <a:pPr marL="457200" lvl="1" indent="0">
              <a:buNone/>
            </a:pPr>
            <a:r>
              <a:rPr lang="en-US" sz="3200" dirty="0">
                <a:solidFill>
                  <a:schemeClr val="accent2">
                    <a:lumMod val="75000"/>
                  </a:schemeClr>
                </a:solidFill>
              </a:rPr>
              <a:t>E.) </a:t>
            </a:r>
            <a:r>
              <a:rPr lang="en-US" sz="3200" dirty="0">
                <a:solidFill>
                  <a:schemeClr val="bg1"/>
                </a:solidFill>
              </a:rPr>
              <a:t>Economic consequences.</a:t>
            </a:r>
          </a:p>
          <a:p>
            <a:pPr marL="457200" lvl="1" indent="0">
              <a:buNone/>
            </a:pPr>
            <a:r>
              <a:rPr lang="en-US" sz="3200" dirty="0">
                <a:solidFill>
                  <a:schemeClr val="accent1">
                    <a:lumMod val="20000"/>
                    <a:lumOff val="80000"/>
                  </a:schemeClr>
                </a:solidFill>
              </a:rPr>
              <a:t>F.) </a:t>
            </a:r>
            <a:r>
              <a:rPr lang="en-US" sz="3200" dirty="0">
                <a:solidFill>
                  <a:schemeClr val="bg1"/>
                </a:solidFill>
              </a:rPr>
              <a:t>Polar ice caps melt and sea level rise.</a:t>
            </a:r>
          </a:p>
          <a:p>
            <a:pPr marL="457200" lvl="1" indent="0">
              <a:buNone/>
            </a:pPr>
            <a:r>
              <a:rPr lang="en-US" sz="3200" dirty="0">
                <a:solidFill>
                  <a:schemeClr val="accent1">
                    <a:lumMod val="60000"/>
                    <a:lumOff val="40000"/>
                  </a:schemeClr>
                </a:solidFill>
              </a:rPr>
              <a:t>G.) </a:t>
            </a:r>
            <a:r>
              <a:rPr lang="en-US" sz="3200" dirty="0">
                <a:solidFill>
                  <a:schemeClr val="bg1"/>
                </a:solidFill>
              </a:rPr>
              <a:t>Arctic species will lose habitat / become extinct.</a:t>
            </a:r>
          </a:p>
          <a:p>
            <a:pPr eaLnBrk="1" hangingPunct="1"/>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968739" y="685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Tree>
    <p:extLst>
      <p:ext uri="{BB962C8B-B14F-4D97-AF65-F5344CB8AC3E}">
        <p14:creationId xmlns:p14="http://schemas.microsoft.com/office/powerpoint/2010/main" val="37490019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76200" y="76200"/>
            <a:ext cx="9144000" cy="5791200"/>
          </a:xfrm>
        </p:spPr>
        <p:txBody>
          <a:bodyPr/>
          <a:lstStyle/>
          <a:p>
            <a:pPr lvl="0"/>
            <a:r>
              <a:rPr lang="en-US" dirty="0">
                <a:solidFill>
                  <a:srgbClr val="FF5050"/>
                </a:solidFill>
              </a:rPr>
              <a:t>Which is not one of the big impacts of AGW?</a:t>
            </a:r>
          </a:p>
          <a:p>
            <a:pPr marL="457200" lvl="1" indent="0">
              <a:buNone/>
            </a:pPr>
            <a:r>
              <a:rPr lang="en-US" dirty="0">
                <a:solidFill>
                  <a:srgbClr val="66FFCC"/>
                </a:solidFill>
              </a:rPr>
              <a:t>A.) </a:t>
            </a:r>
            <a:r>
              <a:rPr lang="en-US" sz="2800" dirty="0">
                <a:solidFill>
                  <a:srgbClr val="66FFCC"/>
                </a:solidFill>
              </a:rPr>
              <a:t>Spread of Disease.</a:t>
            </a:r>
          </a:p>
          <a:p>
            <a:pPr marL="457200" lvl="1" indent="0">
              <a:buNone/>
            </a:pPr>
            <a:r>
              <a:rPr lang="en-US" sz="3200" dirty="0">
                <a:solidFill>
                  <a:srgbClr val="FFCC00"/>
                </a:solidFill>
              </a:rPr>
              <a:t>B.) More hurricanes (warmer water).</a:t>
            </a:r>
          </a:p>
          <a:p>
            <a:pPr marL="457200" lvl="1" indent="0">
              <a:buNone/>
            </a:pPr>
            <a:r>
              <a:rPr lang="en-US" sz="3200" dirty="0">
                <a:solidFill>
                  <a:srgbClr val="996633"/>
                </a:solidFill>
              </a:rPr>
              <a:t>C.) Long droughts and intense heat waves.</a:t>
            </a:r>
          </a:p>
          <a:p>
            <a:pPr marL="457200" lvl="1" indent="0">
              <a:buNone/>
            </a:pPr>
            <a:r>
              <a:rPr lang="en-US" sz="3200" dirty="0">
                <a:solidFill>
                  <a:srgbClr val="9933FF"/>
                </a:solidFill>
              </a:rPr>
              <a:t>D.) Slow ecological changes.</a:t>
            </a:r>
          </a:p>
          <a:p>
            <a:pPr marL="457200" lvl="1" indent="0">
              <a:buNone/>
            </a:pPr>
            <a:r>
              <a:rPr lang="en-US" sz="3200" dirty="0">
                <a:solidFill>
                  <a:schemeClr val="accent2">
                    <a:lumMod val="75000"/>
                  </a:schemeClr>
                </a:solidFill>
              </a:rPr>
              <a:t>E.) Economic consequences.</a:t>
            </a:r>
          </a:p>
          <a:p>
            <a:pPr marL="457200" lvl="1" indent="0">
              <a:buNone/>
            </a:pPr>
            <a:r>
              <a:rPr lang="en-US" sz="3200" dirty="0">
                <a:solidFill>
                  <a:schemeClr val="accent1">
                    <a:lumMod val="20000"/>
                    <a:lumOff val="80000"/>
                  </a:schemeClr>
                </a:solidFill>
              </a:rPr>
              <a:t>F.) Polar ice caps melt and sea level rise.</a:t>
            </a:r>
          </a:p>
          <a:p>
            <a:pPr marL="457200" lvl="1" indent="0">
              <a:buNone/>
            </a:pPr>
            <a:r>
              <a:rPr lang="en-US" sz="3200" dirty="0">
                <a:solidFill>
                  <a:schemeClr val="accent1">
                    <a:lumMod val="60000"/>
                    <a:lumOff val="40000"/>
                  </a:schemeClr>
                </a:solidFill>
              </a:rPr>
              <a:t>G.) Arctic species will lose habitat / become extinct.</a:t>
            </a:r>
          </a:p>
          <a:p>
            <a:pPr eaLnBrk="1" hangingPunct="1"/>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968739" y="685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Tree>
    <p:extLst>
      <p:ext uri="{BB962C8B-B14F-4D97-AF65-F5344CB8AC3E}">
        <p14:creationId xmlns:p14="http://schemas.microsoft.com/office/powerpoint/2010/main" val="38732486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76200" y="76200"/>
            <a:ext cx="9144000" cy="5791200"/>
          </a:xfrm>
        </p:spPr>
        <p:txBody>
          <a:bodyPr/>
          <a:lstStyle/>
          <a:p>
            <a:pPr lvl="0"/>
            <a:r>
              <a:rPr lang="en-US" dirty="0">
                <a:solidFill>
                  <a:srgbClr val="FF5050"/>
                </a:solidFill>
              </a:rPr>
              <a:t>Which is not one of the big impacts of AGW?</a:t>
            </a:r>
          </a:p>
          <a:p>
            <a:pPr marL="457200" lvl="1" indent="0">
              <a:buNone/>
            </a:pPr>
            <a:r>
              <a:rPr lang="en-US" dirty="0">
                <a:solidFill>
                  <a:srgbClr val="66FFCC"/>
                </a:solidFill>
              </a:rPr>
              <a:t>A.) </a:t>
            </a:r>
            <a:r>
              <a:rPr lang="en-US" sz="2800" dirty="0">
                <a:solidFill>
                  <a:srgbClr val="66FFCC"/>
                </a:solidFill>
              </a:rPr>
              <a:t>Spread of Disease.</a:t>
            </a:r>
          </a:p>
          <a:p>
            <a:pPr marL="457200" lvl="1" indent="0">
              <a:buNone/>
            </a:pPr>
            <a:r>
              <a:rPr lang="en-US" sz="3200" dirty="0">
                <a:solidFill>
                  <a:srgbClr val="FFCC00"/>
                </a:solidFill>
              </a:rPr>
              <a:t>B.) More hurricanes (warmer water).</a:t>
            </a:r>
          </a:p>
          <a:p>
            <a:pPr marL="457200" lvl="1" indent="0">
              <a:buNone/>
            </a:pPr>
            <a:r>
              <a:rPr lang="en-US" sz="3200" dirty="0">
                <a:solidFill>
                  <a:srgbClr val="996633"/>
                </a:solidFill>
              </a:rPr>
              <a:t>C.) Long droughts and intense heat waves.</a:t>
            </a:r>
          </a:p>
          <a:p>
            <a:pPr marL="457200" lvl="1" indent="0">
              <a:buNone/>
            </a:pPr>
            <a:r>
              <a:rPr lang="en-US" sz="3200" dirty="0">
                <a:solidFill>
                  <a:srgbClr val="9933FF"/>
                </a:solidFill>
              </a:rPr>
              <a:t>D.) Slow ecological changes.</a:t>
            </a:r>
          </a:p>
          <a:p>
            <a:pPr marL="457200" lvl="1" indent="0">
              <a:buNone/>
            </a:pPr>
            <a:r>
              <a:rPr lang="en-US" sz="3200" dirty="0">
                <a:solidFill>
                  <a:schemeClr val="accent2">
                    <a:lumMod val="75000"/>
                  </a:schemeClr>
                </a:solidFill>
              </a:rPr>
              <a:t>E.) Economic consequences.</a:t>
            </a:r>
          </a:p>
          <a:p>
            <a:pPr marL="457200" lvl="1" indent="0">
              <a:buNone/>
            </a:pPr>
            <a:r>
              <a:rPr lang="en-US" sz="3200" dirty="0">
                <a:solidFill>
                  <a:schemeClr val="accent1">
                    <a:lumMod val="20000"/>
                    <a:lumOff val="80000"/>
                  </a:schemeClr>
                </a:solidFill>
              </a:rPr>
              <a:t>F.) Polar ice caps melt and sea level rise.</a:t>
            </a:r>
          </a:p>
          <a:p>
            <a:pPr marL="457200" lvl="1" indent="0">
              <a:buNone/>
            </a:pPr>
            <a:r>
              <a:rPr lang="en-US" sz="3200" dirty="0">
                <a:solidFill>
                  <a:schemeClr val="accent1">
                    <a:lumMod val="60000"/>
                    <a:lumOff val="40000"/>
                  </a:schemeClr>
                </a:solidFill>
              </a:rPr>
              <a:t>G.) Arctic species will lose habitat / become extinct.</a:t>
            </a:r>
          </a:p>
          <a:p>
            <a:pPr eaLnBrk="1" hangingPunct="1"/>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968739" y="685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
        <p:nvSpPr>
          <p:cNvPr id="5" name="Rounded Rectangle 5">
            <a:extLst>
              <a:ext uri="{FF2B5EF4-FFF2-40B4-BE49-F238E27FC236}">
                <a16:creationId xmlns:a16="http://schemas.microsoft.com/office/drawing/2014/main" id="{751A112D-97D2-4AE3-936C-A73701F0443E}"/>
              </a:ext>
            </a:extLst>
          </p:cNvPr>
          <p:cNvSpPr/>
          <p:nvPr/>
        </p:nvSpPr>
        <p:spPr bwMode="auto">
          <a:xfrm>
            <a:off x="459429" y="2371130"/>
            <a:ext cx="8087415" cy="533400"/>
          </a:xfrm>
          <a:prstGeom prst="roundRect">
            <a:avLst/>
          </a:prstGeom>
          <a:solidFill>
            <a:srgbClr val="FF00FF">
              <a:alpha val="24000"/>
            </a:srgbClr>
          </a:solidFill>
          <a:ln w="381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76178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1"/>
          </p:nvPr>
        </p:nvSpPr>
        <p:spPr>
          <a:xfrm>
            <a:off x="76200" y="76200"/>
            <a:ext cx="9144000" cy="5791200"/>
          </a:xfrm>
        </p:spPr>
        <p:txBody>
          <a:bodyPr/>
          <a:lstStyle/>
          <a:p>
            <a:pPr lvl="0"/>
            <a:r>
              <a:rPr lang="en-US" dirty="0">
                <a:solidFill>
                  <a:srgbClr val="FF5050"/>
                </a:solidFill>
              </a:rPr>
              <a:t>Which is not one of the big impacts of AGW?</a:t>
            </a:r>
          </a:p>
          <a:p>
            <a:pPr marL="457200" lvl="1" indent="0">
              <a:buNone/>
            </a:pPr>
            <a:r>
              <a:rPr lang="en-US" dirty="0">
                <a:solidFill>
                  <a:srgbClr val="66FFCC"/>
                </a:solidFill>
              </a:rPr>
              <a:t>A.) </a:t>
            </a:r>
            <a:r>
              <a:rPr lang="en-US" sz="2800" dirty="0">
                <a:solidFill>
                  <a:srgbClr val="66FFCC"/>
                </a:solidFill>
              </a:rPr>
              <a:t>Spread of Disease.</a:t>
            </a:r>
          </a:p>
          <a:p>
            <a:pPr marL="457200" lvl="1" indent="0">
              <a:buNone/>
            </a:pPr>
            <a:r>
              <a:rPr lang="en-US" sz="3200" dirty="0">
                <a:solidFill>
                  <a:srgbClr val="FFCC00"/>
                </a:solidFill>
              </a:rPr>
              <a:t>B.) More hurricanes (warmer water).</a:t>
            </a:r>
          </a:p>
          <a:p>
            <a:pPr marL="457200" lvl="1" indent="0">
              <a:buNone/>
            </a:pPr>
            <a:r>
              <a:rPr lang="en-US" sz="3200" dirty="0">
                <a:solidFill>
                  <a:srgbClr val="996633"/>
                </a:solidFill>
              </a:rPr>
              <a:t>C.) Long droughts and intense heat waves.</a:t>
            </a:r>
          </a:p>
          <a:p>
            <a:pPr marL="457200" lvl="1" indent="0">
              <a:buNone/>
            </a:pPr>
            <a:r>
              <a:rPr lang="en-US" sz="3200" dirty="0">
                <a:solidFill>
                  <a:srgbClr val="9933FF"/>
                </a:solidFill>
              </a:rPr>
              <a:t>D.) </a:t>
            </a:r>
            <a:r>
              <a:rPr lang="en-US" sz="3200" dirty="0">
                <a:solidFill>
                  <a:srgbClr val="FFFF00"/>
                </a:solidFill>
              </a:rPr>
              <a:t>RAPID</a:t>
            </a:r>
            <a:r>
              <a:rPr lang="en-US" sz="3200" dirty="0">
                <a:solidFill>
                  <a:srgbClr val="9933FF"/>
                </a:solidFill>
              </a:rPr>
              <a:t> ecological changes.</a:t>
            </a:r>
          </a:p>
          <a:p>
            <a:pPr marL="457200" lvl="1" indent="0">
              <a:buNone/>
            </a:pPr>
            <a:r>
              <a:rPr lang="en-US" sz="3200" dirty="0">
                <a:solidFill>
                  <a:schemeClr val="accent2">
                    <a:lumMod val="75000"/>
                  </a:schemeClr>
                </a:solidFill>
              </a:rPr>
              <a:t>E.) Economic consequences.</a:t>
            </a:r>
          </a:p>
          <a:p>
            <a:pPr marL="457200" lvl="1" indent="0">
              <a:buNone/>
            </a:pPr>
            <a:r>
              <a:rPr lang="en-US" sz="3200" dirty="0">
                <a:solidFill>
                  <a:schemeClr val="accent1">
                    <a:lumMod val="20000"/>
                    <a:lumOff val="80000"/>
                  </a:schemeClr>
                </a:solidFill>
              </a:rPr>
              <a:t>F.) Polar ice caps melt and sea level rise.</a:t>
            </a:r>
          </a:p>
          <a:p>
            <a:pPr marL="457200" lvl="1" indent="0">
              <a:buNone/>
            </a:pPr>
            <a:r>
              <a:rPr lang="en-US" sz="3200" dirty="0">
                <a:solidFill>
                  <a:schemeClr val="accent1">
                    <a:lumMod val="60000"/>
                    <a:lumOff val="40000"/>
                  </a:schemeClr>
                </a:solidFill>
              </a:rPr>
              <a:t>G.) Arctic species will lose habitat / become extinct.</a:t>
            </a:r>
          </a:p>
          <a:p>
            <a:pPr eaLnBrk="1" hangingPunct="1"/>
            <a:endParaRPr lang="en-US" dirty="0"/>
          </a:p>
        </p:txBody>
      </p:sp>
      <p:sp>
        <p:nvSpPr>
          <p:cNvPr id="136195" name="Rectangle 4"/>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7968739" y="685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Verdana" pitchFamily="34" charset="0"/>
                <a:ea typeface="+mn-ea"/>
                <a:cs typeface="+mn-cs"/>
              </a:rPr>
              <a:t>13</a:t>
            </a:r>
          </a:p>
        </p:txBody>
      </p:sp>
      <p:sp>
        <p:nvSpPr>
          <p:cNvPr id="6" name="Rounded Rectangle 5">
            <a:extLst>
              <a:ext uri="{FF2B5EF4-FFF2-40B4-BE49-F238E27FC236}">
                <a16:creationId xmlns:a16="http://schemas.microsoft.com/office/drawing/2014/main" id="{CB9701F3-E7C5-4036-BA07-EFA5B908308D}"/>
              </a:ext>
            </a:extLst>
          </p:cNvPr>
          <p:cNvSpPr/>
          <p:nvPr/>
        </p:nvSpPr>
        <p:spPr bwMode="auto">
          <a:xfrm>
            <a:off x="459429" y="2371130"/>
            <a:ext cx="8087415" cy="533400"/>
          </a:xfrm>
          <a:prstGeom prst="roundRect">
            <a:avLst/>
          </a:prstGeom>
          <a:solidFill>
            <a:srgbClr val="FF00FF">
              <a:alpha val="24000"/>
            </a:srgbClr>
          </a:solidFill>
          <a:ln w="38100" cap="flat" cmpd="sng" algn="ctr">
            <a:solidFill>
              <a:srgbClr val="FF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3651225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5897563"/>
          </a:xfrm>
        </p:spPr>
        <p:txBody>
          <a:bodyPr/>
          <a:lstStyle/>
          <a:p>
            <a:r>
              <a:rPr lang="en-US" dirty="0">
                <a:solidFill>
                  <a:schemeClr val="accent1">
                    <a:lumMod val="40000"/>
                    <a:lumOff val="60000"/>
                  </a:schemeClr>
                </a:solidFill>
              </a:rPr>
              <a:t>As the oceans absorb more and more carbon dioxide gas they become more acidic.</a:t>
            </a:r>
          </a:p>
          <a:p>
            <a:pPr lvl="1"/>
            <a:r>
              <a:rPr lang="en-US" dirty="0">
                <a:solidFill>
                  <a:srgbClr val="66FFCC"/>
                </a:solidFill>
              </a:rPr>
              <a:t>This will impact many marine ecosystems and the services they provide.</a:t>
            </a:r>
          </a:p>
        </p:txBody>
      </p:sp>
      <p:pic>
        <p:nvPicPr>
          <p:cNvPr id="2050" name="Picture 2" descr="https://encrypted-tbn1.gstatic.com/images?q=tbn:ANd9GcT7ZXyBonsdXDRqHvTE4zJaorAjWfNGTLNYNLYXZrn080YiAJo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2454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77F9A8C-CFE5-43E7-A044-DABB9E7E1AE3}"/>
              </a:ext>
            </a:extLst>
          </p:cNvPr>
          <p:cNvSpPr/>
          <p:nvPr/>
        </p:nvSpPr>
        <p:spPr bwMode="auto">
          <a:xfrm>
            <a:off x="6172200" y="762000"/>
            <a:ext cx="1676400" cy="457200"/>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a:extLst>
              <a:ext uri="{FF2B5EF4-FFF2-40B4-BE49-F238E27FC236}">
                <a16:creationId xmlns:a16="http://schemas.microsoft.com/office/drawing/2014/main" id="{86D5F498-C827-4E42-89E3-C32CC4E79CC2}"/>
              </a:ext>
            </a:extLst>
          </p:cNvPr>
          <p:cNvSpPr/>
          <p:nvPr/>
        </p:nvSpPr>
        <p:spPr>
          <a:xfrm>
            <a:off x="7620000" y="1828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14</a:t>
            </a:r>
          </a:p>
        </p:txBody>
      </p:sp>
      <p:pic>
        <p:nvPicPr>
          <p:cNvPr id="5" name="Picture 4">
            <a:extLst>
              <a:ext uri="{FF2B5EF4-FFF2-40B4-BE49-F238E27FC236}">
                <a16:creationId xmlns:a16="http://schemas.microsoft.com/office/drawing/2014/main" id="{E9CF3C85-9000-D022-D8D3-B7A6C06DEDA6}"/>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250365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5897563"/>
          </a:xfrm>
        </p:spPr>
        <p:txBody>
          <a:bodyPr/>
          <a:lstStyle/>
          <a:p>
            <a:r>
              <a:rPr lang="en-US" dirty="0">
                <a:solidFill>
                  <a:schemeClr val="accent1">
                    <a:lumMod val="40000"/>
                    <a:lumOff val="60000"/>
                  </a:schemeClr>
                </a:solidFill>
              </a:rPr>
              <a:t>As the oceans absorb more and more carbon dioxide gas they become more acidic.</a:t>
            </a:r>
          </a:p>
          <a:p>
            <a:pPr lvl="1"/>
            <a:r>
              <a:rPr lang="en-US" dirty="0">
                <a:solidFill>
                  <a:srgbClr val="66FFCC"/>
                </a:solidFill>
              </a:rPr>
              <a:t>This will impact many marine ecosystems and the services they provide.</a:t>
            </a:r>
          </a:p>
        </p:txBody>
      </p:sp>
      <p:pic>
        <p:nvPicPr>
          <p:cNvPr id="2050" name="Picture 2" descr="https://encrypted-tbn1.gstatic.com/images?q=tbn:ANd9GcT7ZXyBonsdXDRqHvTE4zJaorAjWfNGTLNYNLYXZrn080YiAJo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2454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77F9A8C-CFE5-43E7-A044-DABB9E7E1AE3}"/>
              </a:ext>
            </a:extLst>
          </p:cNvPr>
          <p:cNvSpPr/>
          <p:nvPr/>
        </p:nvSpPr>
        <p:spPr bwMode="auto">
          <a:xfrm>
            <a:off x="6172200" y="762000"/>
            <a:ext cx="1676400" cy="457200"/>
          </a:xfrm>
          <a:prstGeom prst="roundRect">
            <a:avLst/>
          </a:prstGeom>
          <a:solidFill>
            <a:schemeClr val="bg1"/>
          </a:solidFill>
          <a:ln w="9525" cap="flat" cmpd="sng" algn="ctr">
            <a:solidFill>
              <a:schemeClr val="tx1"/>
            </a:solidFill>
            <a:prstDash val="solid"/>
            <a:round/>
            <a:headEnd type="none" w="med" len="med"/>
            <a:tailEnd type="none" w="med" len="med"/>
          </a:ln>
          <a:effectLst>
            <a:glow rad="342900">
              <a:srgbClr val="00FFFF"/>
            </a:glow>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4" name="Rectangle 3">
            <a:extLst>
              <a:ext uri="{FF2B5EF4-FFF2-40B4-BE49-F238E27FC236}">
                <a16:creationId xmlns:a16="http://schemas.microsoft.com/office/drawing/2014/main" id="{86D5F498-C827-4E42-89E3-C32CC4E79CC2}"/>
              </a:ext>
            </a:extLst>
          </p:cNvPr>
          <p:cNvSpPr/>
          <p:nvPr/>
        </p:nvSpPr>
        <p:spPr>
          <a:xfrm>
            <a:off x="7620000" y="1828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14</a:t>
            </a:r>
          </a:p>
        </p:txBody>
      </p:sp>
      <p:pic>
        <p:nvPicPr>
          <p:cNvPr id="5" name="Picture 4">
            <a:extLst>
              <a:ext uri="{FF2B5EF4-FFF2-40B4-BE49-F238E27FC236}">
                <a16:creationId xmlns:a16="http://schemas.microsoft.com/office/drawing/2014/main" id="{433ACEE8-F3C6-6AA0-3F90-4D76B184B8E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739221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5897563"/>
          </a:xfrm>
        </p:spPr>
        <p:txBody>
          <a:bodyPr/>
          <a:lstStyle/>
          <a:p>
            <a:r>
              <a:rPr lang="en-US" dirty="0">
                <a:solidFill>
                  <a:schemeClr val="accent1">
                    <a:lumMod val="40000"/>
                    <a:lumOff val="60000"/>
                  </a:schemeClr>
                </a:solidFill>
              </a:rPr>
              <a:t>As the oceans absorb more and more carbon dioxide gas they become more </a:t>
            </a:r>
            <a:r>
              <a:rPr lang="en-US" u="sng" dirty="0">
                <a:solidFill>
                  <a:srgbClr val="00FFFF"/>
                </a:solidFill>
              </a:rPr>
              <a:t>acidic</a:t>
            </a:r>
            <a:r>
              <a:rPr lang="en-US" dirty="0">
                <a:solidFill>
                  <a:schemeClr val="accent1">
                    <a:lumMod val="40000"/>
                    <a:lumOff val="60000"/>
                  </a:schemeClr>
                </a:solidFill>
              </a:rPr>
              <a:t>.</a:t>
            </a:r>
          </a:p>
          <a:p>
            <a:pPr lvl="1"/>
            <a:r>
              <a:rPr lang="en-US" dirty="0">
                <a:solidFill>
                  <a:srgbClr val="66FFCC"/>
                </a:solidFill>
              </a:rPr>
              <a:t>This will impact many marine ecosystems and the services they provide.</a:t>
            </a:r>
          </a:p>
        </p:txBody>
      </p:sp>
      <p:pic>
        <p:nvPicPr>
          <p:cNvPr id="2050" name="Picture 2" descr="https://encrypted-tbn1.gstatic.com/images?q=tbn:ANd9GcT7ZXyBonsdXDRqHvTE4zJaorAjWfNGTLNYNLYXZrn080YiAJo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8610600" cy="424545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D5F498-C827-4E42-89E3-C32CC4E79CC2}"/>
              </a:ext>
            </a:extLst>
          </p:cNvPr>
          <p:cNvSpPr/>
          <p:nvPr/>
        </p:nvSpPr>
        <p:spPr>
          <a:xfrm>
            <a:off x="7620000" y="18288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14</a:t>
            </a:r>
          </a:p>
        </p:txBody>
      </p:sp>
      <p:pic>
        <p:nvPicPr>
          <p:cNvPr id="2" name="Picture 1">
            <a:extLst>
              <a:ext uri="{FF2B5EF4-FFF2-40B4-BE49-F238E27FC236}">
                <a16:creationId xmlns:a16="http://schemas.microsoft.com/office/drawing/2014/main" id="{F03037C1-495C-D2E7-EA2D-423574C23FB1}"/>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924451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3"/>
          <p:cNvSpPr>
            <a:spLocks noGrp="1" noChangeArrowheads="1"/>
          </p:cNvSpPr>
          <p:nvPr>
            <p:ph type="body" idx="4294967295"/>
          </p:nvPr>
        </p:nvSpPr>
        <p:spPr>
          <a:xfrm>
            <a:off x="76200" y="76200"/>
            <a:ext cx="8915400" cy="5638800"/>
          </a:xfrm>
        </p:spPr>
        <p:txBody>
          <a:bodyPr/>
          <a:lstStyle/>
          <a:p>
            <a:pPr eaLnBrk="1" hangingPunct="1"/>
            <a:r>
              <a:rPr lang="en-US" dirty="0">
                <a:solidFill>
                  <a:schemeClr val="accent1">
                    <a:lumMod val="40000"/>
                    <a:lumOff val="60000"/>
                  </a:schemeClr>
                </a:solidFill>
                <a:latin typeface="Roboto"/>
              </a:rPr>
              <a:t>This is the name for the frozen ground that is </a:t>
            </a:r>
            <a:r>
              <a:rPr lang="en-US" dirty="0">
                <a:solidFill>
                  <a:srgbClr val="66FFFF"/>
                </a:solidFill>
                <a:latin typeface="Roboto"/>
              </a:rPr>
              <a:t>most common at higher latitudes near the North and South Poles. </a:t>
            </a:r>
          </a:p>
          <a:p>
            <a:pPr lvl="2" eaLnBrk="1" hangingPunct="1"/>
            <a:r>
              <a:rPr lang="en-US" dirty="0">
                <a:latin typeface="Roboto"/>
              </a:rPr>
              <a:t>Covers large regions of the Earth and melting rapidly causing the release of gas through decay.</a:t>
            </a:r>
            <a:r>
              <a:rPr lang="en-US" dirty="0"/>
              <a:t> </a:t>
            </a:r>
          </a:p>
        </p:txBody>
      </p:sp>
      <p:sp>
        <p:nvSpPr>
          <p:cNvPr id="392196" name="Rectangle 5"/>
          <p:cNvSpPr>
            <a:spLocks noChangeArrowheads="1"/>
          </p:cNvSpPr>
          <p:nvPr/>
        </p:nvSpPr>
        <p:spPr bwMode="auto">
          <a:xfrm>
            <a:off x="6172200" y="6629400"/>
            <a:ext cx="2743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SlideSpark .LLC</a:t>
            </a:r>
            <a:endParaRPr kumimoji="0" lang="en-US" sz="4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1C90D922-CF5F-48B8-893E-8DE117F99AB5}"/>
              </a:ext>
            </a:extLst>
          </p:cNvPr>
          <p:cNvPicPr>
            <a:picLocks noChangeAspect="1"/>
          </p:cNvPicPr>
          <p:nvPr/>
        </p:nvPicPr>
        <p:blipFill>
          <a:blip r:embed="rId2"/>
          <a:stretch>
            <a:fillRect/>
          </a:stretch>
        </p:blipFill>
        <p:spPr>
          <a:xfrm>
            <a:off x="304800" y="2514600"/>
            <a:ext cx="8534400" cy="39338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Rectangle 3">
            <a:extLst>
              <a:ext uri="{FF2B5EF4-FFF2-40B4-BE49-F238E27FC236}">
                <a16:creationId xmlns:a16="http://schemas.microsoft.com/office/drawing/2014/main" id="{061E2C4A-9968-4412-8D64-BE8100A726AE}"/>
              </a:ext>
            </a:extLst>
          </p:cNvPr>
          <p:cNvSpPr/>
          <p:nvPr/>
        </p:nvSpPr>
        <p:spPr>
          <a:xfrm>
            <a:off x="5029200" y="4481512"/>
            <a:ext cx="1537600"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10160">
                  <a:solidFill>
                    <a:srgbClr val="AAADCA"/>
                  </a:solidFill>
                  <a:prstDash val="solid"/>
                </a:ln>
                <a:solidFill>
                  <a:srgbClr val="FFFFFF"/>
                </a:solidFill>
                <a:effectLst>
                  <a:outerShdw blurRad="38100" dist="22860" dir="5400000" algn="tl" rotWithShape="0">
                    <a:srgbClr val="000000">
                      <a:alpha val="30000"/>
                    </a:srgbClr>
                  </a:outerShdw>
                </a:effectLst>
                <a:uLnTx/>
                <a:uFillTx/>
                <a:latin typeface="Verdana" pitchFamily="34" charset="0"/>
                <a:ea typeface="+mn-ea"/>
                <a:cs typeface="+mn-cs"/>
              </a:rPr>
              <a:t>ICE</a:t>
            </a:r>
          </a:p>
        </p:txBody>
      </p:sp>
      <p:sp>
        <p:nvSpPr>
          <p:cNvPr id="2" name="Rectangle 1">
            <a:extLst>
              <a:ext uri="{FF2B5EF4-FFF2-40B4-BE49-F238E27FC236}">
                <a16:creationId xmlns:a16="http://schemas.microsoft.com/office/drawing/2014/main" id="{5E4E3DE4-1281-4B90-84A0-181317E81C45}"/>
              </a:ext>
            </a:extLst>
          </p:cNvPr>
          <p:cNvSpPr/>
          <p:nvPr/>
        </p:nvSpPr>
        <p:spPr>
          <a:xfrm>
            <a:off x="7543800" y="2514600"/>
            <a:ext cx="1168911"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Verdana" pitchFamily="34" charset="0"/>
                <a:ea typeface="+mn-ea"/>
                <a:cs typeface="+mn-cs"/>
              </a:rPr>
              <a:t>15</a:t>
            </a:r>
          </a:p>
        </p:txBody>
      </p:sp>
      <p:pic>
        <p:nvPicPr>
          <p:cNvPr id="5" name="Picture 4">
            <a:extLst>
              <a:ext uri="{FF2B5EF4-FFF2-40B4-BE49-F238E27FC236}">
                <a16:creationId xmlns:a16="http://schemas.microsoft.com/office/drawing/2014/main" id="{01006AEE-9FD8-A733-07C4-7E7D0EBF7763}"/>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96737413"/>
      </p:ext>
    </p:extLst>
  </p:cSld>
  <p:clrMapOvr>
    <a:masterClrMapping/>
  </p:clrMapOvr>
</p:sld>
</file>

<file path=ppt/theme/theme1.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TotalTime>
  <Words>5200</Words>
  <Application>Microsoft Office PowerPoint</Application>
  <PresentationFormat>On-screen Show (4:3)</PresentationFormat>
  <Paragraphs>1365</Paragraphs>
  <Slides>148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148</vt:i4>
      </vt:variant>
    </vt:vector>
  </HeadingPairs>
  <TitlesOfParts>
    <vt:vector size="157" baseType="lpstr">
      <vt:lpstr>Aptos</vt:lpstr>
      <vt:lpstr>Arial</vt:lpstr>
      <vt:lpstr>Calibri</vt:lpstr>
      <vt:lpstr>Century Gothic</vt:lpstr>
      <vt:lpstr>Roboto</vt:lpstr>
      <vt:lpstr>Times New Roman</vt:lpstr>
      <vt:lpstr>Verdana</vt:lpstr>
      <vt:lpstr>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26</cp:revision>
  <dcterms:modified xsi:type="dcterms:W3CDTF">2024-08-18T00:38:18Z</dcterms:modified>
</cp:coreProperties>
</file>